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svg" ContentType="image/svg+xml"/>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Masters/slideMaster4.xml" ContentType="application/vnd.openxmlformats-officedocument.presentationml.slideMaster+xml"/>
  <Override PartName="/ppt/slideMasters/slideMaster5.xml" ContentType="application/vnd.openxmlformats-officedocument.presentationml.slideMaster+xml"/>
  <Override PartName="/ppt/slideMasters/slideMaster6.xml" ContentType="application/vnd.openxmlformats-officedocument.presentationml.slideMaster+xml"/>
  <Override PartName="/ppt/slideMasters/slideMaster7.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slideLayouts/slideLayout34.xml" ContentType="application/vnd.openxmlformats-officedocument.presentationml.slideLayout+xml"/>
  <Override PartName="/ppt/slideLayouts/slideLayout35.xml" ContentType="application/vnd.openxmlformats-officedocument.presentationml.slideLayout+xml"/>
  <Override PartName="/ppt/slideLayouts/slideLayout36.xml" ContentType="application/vnd.openxmlformats-officedocument.presentationml.slideLayout+xml"/>
  <Override PartName="/ppt/slideLayouts/slideLayout37.xml" ContentType="application/vnd.openxmlformats-officedocument.presentationml.slideLayout+xml"/>
  <Override PartName="/ppt/slideLayouts/slideLayout38.xml" ContentType="application/vnd.openxmlformats-officedocument.presentationml.slideLayout+xml"/>
  <Override PartName="/ppt/theme/theme2.xml" ContentType="application/vnd.openxmlformats-officedocument.theme+xml"/>
  <Override PartName="/ppt/slideLayouts/slideLayout39.xml" ContentType="application/vnd.openxmlformats-officedocument.presentationml.slideLayout+xml"/>
  <Override PartName="/ppt/slideLayouts/slideLayout40.xml" ContentType="application/vnd.openxmlformats-officedocument.presentationml.slideLayout+xml"/>
  <Override PartName="/ppt/slideLayouts/slideLayout41.xml" ContentType="application/vnd.openxmlformats-officedocument.presentationml.slideLayout+xml"/>
  <Override PartName="/ppt/slideLayouts/slideLayout42.xml" ContentType="application/vnd.openxmlformats-officedocument.presentationml.slideLayout+xml"/>
  <Override PartName="/ppt/slideLayouts/slideLayout43.xml" ContentType="application/vnd.openxmlformats-officedocument.presentationml.slideLayout+xml"/>
  <Override PartName="/ppt/slideLayouts/slideLayout44.xml" ContentType="application/vnd.openxmlformats-officedocument.presentationml.slideLayout+xml"/>
  <Override PartName="/ppt/slideLayouts/slideLayout45.xml" ContentType="application/vnd.openxmlformats-officedocument.presentationml.slideLayout+xml"/>
  <Override PartName="/ppt/theme/theme3.xml" ContentType="application/vnd.openxmlformats-officedocument.theme+xml"/>
  <Override PartName="/ppt/slideLayouts/slideLayout46.xml" ContentType="application/vnd.openxmlformats-officedocument.presentationml.slideLayout+xml"/>
  <Override PartName="/ppt/slideLayouts/slideLayout47.xml" ContentType="application/vnd.openxmlformats-officedocument.presentationml.slideLayout+xml"/>
  <Override PartName="/ppt/slideLayouts/slideLayout48.xml" ContentType="application/vnd.openxmlformats-officedocument.presentationml.slideLayout+xml"/>
  <Override PartName="/ppt/slideLayouts/slideLayout49.xml" ContentType="application/vnd.openxmlformats-officedocument.presentationml.slideLayout+xml"/>
  <Override PartName="/ppt/slideLayouts/slideLayout50.xml" ContentType="application/vnd.openxmlformats-officedocument.presentationml.slideLayout+xml"/>
  <Override PartName="/ppt/slideLayouts/slideLayout51.xml" ContentType="application/vnd.openxmlformats-officedocument.presentationml.slideLayout+xml"/>
  <Override PartName="/ppt/slideLayouts/slideLayout52.xml" ContentType="application/vnd.openxmlformats-officedocument.presentationml.slideLayout+xml"/>
  <Override PartName="/ppt/theme/theme4.xml" ContentType="application/vnd.openxmlformats-officedocument.theme+xml"/>
  <Override PartName="/ppt/slideLayouts/slideLayout53.xml" ContentType="application/vnd.openxmlformats-officedocument.presentationml.slideLayout+xml"/>
  <Override PartName="/ppt/slideLayouts/slideLayout54.xml" ContentType="application/vnd.openxmlformats-officedocument.presentationml.slideLayout+xml"/>
  <Override PartName="/ppt/slideLayouts/slideLayout55.xml" ContentType="application/vnd.openxmlformats-officedocument.presentationml.slideLayout+xml"/>
  <Override PartName="/ppt/slideLayouts/slideLayout56.xml" ContentType="application/vnd.openxmlformats-officedocument.presentationml.slideLayout+xml"/>
  <Override PartName="/ppt/slideLayouts/slideLayout57.xml" ContentType="application/vnd.openxmlformats-officedocument.presentationml.slideLayout+xml"/>
  <Override PartName="/ppt/slideLayouts/slideLayout58.xml" ContentType="application/vnd.openxmlformats-officedocument.presentationml.slideLayout+xml"/>
  <Override PartName="/ppt/slideLayouts/slideLayout59.xml" ContentType="application/vnd.openxmlformats-officedocument.presentationml.slideLayout+xml"/>
  <Override PartName="/ppt/theme/theme5.xml" ContentType="application/vnd.openxmlformats-officedocument.theme+xml"/>
  <Override PartName="/ppt/slideLayouts/slideLayout60.xml" ContentType="application/vnd.openxmlformats-officedocument.presentationml.slideLayout+xml"/>
  <Override PartName="/ppt/slideLayouts/slideLayout61.xml" ContentType="application/vnd.openxmlformats-officedocument.presentationml.slideLayout+xml"/>
  <Override PartName="/ppt/slideLayouts/slideLayout62.xml" ContentType="application/vnd.openxmlformats-officedocument.presentationml.slideLayout+xml"/>
  <Override PartName="/ppt/slideLayouts/slideLayout63.xml" ContentType="application/vnd.openxmlformats-officedocument.presentationml.slideLayout+xml"/>
  <Override PartName="/ppt/slideLayouts/slideLayout64.xml" ContentType="application/vnd.openxmlformats-officedocument.presentationml.slideLayout+xml"/>
  <Override PartName="/ppt/slideLayouts/slideLayout65.xml" ContentType="application/vnd.openxmlformats-officedocument.presentationml.slideLayout+xml"/>
  <Override PartName="/ppt/slideLayouts/slideLayout66.xml" ContentType="application/vnd.openxmlformats-officedocument.presentationml.slideLayout+xml"/>
  <Override PartName="/ppt/theme/theme6.xml" ContentType="application/vnd.openxmlformats-officedocument.theme+xml"/>
  <Override PartName="/ppt/slideLayouts/slideLayout67.xml" ContentType="application/vnd.openxmlformats-officedocument.presentationml.slideLayout+xml"/>
  <Override PartName="/ppt/slideLayouts/slideLayout68.xml" ContentType="application/vnd.openxmlformats-officedocument.presentationml.slideLayout+xml"/>
  <Override PartName="/ppt/slideLayouts/slideLayout69.xml" ContentType="application/vnd.openxmlformats-officedocument.presentationml.slideLayout+xml"/>
  <Override PartName="/ppt/slideLayouts/slideLayout70.xml" ContentType="application/vnd.openxmlformats-officedocument.presentationml.slideLayout+xml"/>
  <Override PartName="/ppt/slideLayouts/slideLayout71.xml" ContentType="application/vnd.openxmlformats-officedocument.presentationml.slideLayout+xml"/>
  <Override PartName="/ppt/slideLayouts/slideLayout72.xml" ContentType="application/vnd.openxmlformats-officedocument.presentationml.slideLayout+xml"/>
  <Override PartName="/ppt/slideLayouts/slideLayout73.xml" ContentType="application/vnd.openxmlformats-officedocument.presentationml.slideLayout+xml"/>
  <Override PartName="/ppt/theme/theme7.xml" ContentType="application/vnd.openxmlformats-officedocument.theme+xml"/>
  <Override PartName="/ppt/theme/theme8.xml" ContentType="application/vnd.openxmlformats-officedocument.theme+xml"/>
  <Override PartName="/ppt/theme/theme9.xml" ContentType="application/vnd.openxmlformats-officedocument.theme+xml"/>
  <Override PartName="/ppt/notesSlides/notesSlide1.xml" ContentType="application/vnd.openxmlformats-officedocument.presentationml.notesSlide+xml"/>
  <Override PartName="/ppt/tags/tag1.xml" ContentType="application/vnd.openxmlformats-officedocument.presentationml.tags+xml"/>
  <Override PartName="/ppt/tags/tag2.xml" ContentType="application/vnd.openxmlformats-officedocument.presentationml.tags+xml"/>
  <Override PartName="/ppt/tags/tag3.xml" ContentType="application/vnd.openxmlformats-officedocument.presentationml.tags+xml"/>
  <Override PartName="/ppt/tags/tag4.xml" ContentType="application/vnd.openxmlformats-officedocument.presentationml.tags+xml"/>
  <Override PartName="/ppt/tags/tag5.xml" ContentType="application/vnd.openxmlformats-officedocument.presentationml.tags+xml"/>
  <Override PartName="/ppt/tags/tag6.xml" ContentType="application/vnd.openxmlformats-officedocument.presentationml.tags+xml"/>
  <Override PartName="/ppt/tags/tag7.xml" ContentType="application/vnd.openxmlformats-officedocument.presentationml.tags+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diagrams/data2.xml" ContentType="application/vnd.openxmlformats-officedocument.drawingml.diagramData+xml"/>
  <Override PartName="/ppt/diagrams/layout2.xml" ContentType="application/vnd.openxmlformats-officedocument.drawingml.diagramLayout+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ppt/notesSlides/notesSlide33.xml" ContentType="application/vnd.openxmlformats-officedocument.presentationml.notesSlide+xml"/>
  <Override PartName="/ppt/diagrams/data3.xml" ContentType="application/vnd.openxmlformats-officedocument.drawingml.diagramData+xml"/>
  <Override PartName="/ppt/diagrams/layout3.xml" ContentType="application/vnd.openxmlformats-officedocument.drawingml.diagramLayout+xml"/>
  <Override PartName="/ppt/diagrams/quickStyle3.xml" ContentType="application/vnd.openxmlformats-officedocument.drawingml.diagramStyle+xml"/>
  <Override PartName="/ppt/diagrams/colors3.xml" ContentType="application/vnd.openxmlformats-officedocument.drawingml.diagramColors+xml"/>
  <Override PartName="/ppt/diagrams/drawing3.xml" ContentType="application/vnd.ms-office.drawingml.diagramDrawing+xml"/>
  <Override PartName="/ppt/notesSlides/notesSlide34.xml" ContentType="application/vnd.openxmlformats-officedocument.presentationml.notesSlide+xml"/>
  <Override PartName="/ppt/diagrams/data4.xml" ContentType="application/vnd.openxmlformats-officedocument.drawingml.diagramData+xml"/>
  <Override PartName="/ppt/diagrams/layout4.xml" ContentType="application/vnd.openxmlformats-officedocument.drawingml.diagramLayout+xml"/>
  <Override PartName="/ppt/diagrams/quickStyle4.xml" ContentType="application/vnd.openxmlformats-officedocument.drawingml.diagramStyle+xml"/>
  <Override PartName="/ppt/diagrams/colors4.xml" ContentType="application/vnd.openxmlformats-officedocument.drawingml.diagramColors+xml"/>
  <Override PartName="/ppt/diagrams/drawing4.xml" ContentType="application/vnd.ms-office.drawingml.diagramDrawing+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diagrams/data5.xml" ContentType="application/vnd.openxmlformats-officedocument.drawingml.diagramData+xml"/>
  <Override PartName="/ppt/diagrams/layout5.xml" ContentType="application/vnd.openxmlformats-officedocument.drawingml.diagramLayout+xml"/>
  <Override PartName="/ppt/diagrams/quickStyle5.xml" ContentType="application/vnd.openxmlformats-officedocument.drawingml.diagramStyle+xml"/>
  <Override PartName="/ppt/diagrams/colors5.xml" ContentType="application/vnd.openxmlformats-officedocument.drawingml.diagramColors+xml"/>
  <Override PartName="/ppt/diagrams/drawing5.xml" ContentType="application/vnd.ms-office.drawingml.diagramDrawing+xml"/>
  <Override PartName="/ppt/notesSlides/notesSlide40.xml" ContentType="application/vnd.openxmlformats-officedocument.presentationml.notesSlide+xml"/>
  <Override PartName="/ppt/diagrams/data6.xml" ContentType="application/vnd.openxmlformats-officedocument.drawingml.diagramData+xml"/>
  <Override PartName="/ppt/diagrams/layout6.xml" ContentType="application/vnd.openxmlformats-officedocument.drawingml.diagramLayout+xml"/>
  <Override PartName="/ppt/diagrams/quickStyle6.xml" ContentType="application/vnd.openxmlformats-officedocument.drawingml.diagramStyle+xml"/>
  <Override PartName="/ppt/diagrams/colors6.xml" ContentType="application/vnd.openxmlformats-officedocument.drawingml.diagramColors+xml"/>
  <Override PartName="/ppt/diagrams/drawing6.xml" ContentType="application/vnd.ms-office.drawingml.diagramDrawing+xml"/>
  <Override PartName="/ppt/notesSlides/notesSlide41.xml" ContentType="application/vnd.openxmlformats-officedocument.presentationml.notesSlide+xml"/>
  <Override PartName="/ppt/diagrams/data7.xml" ContentType="application/vnd.openxmlformats-officedocument.drawingml.diagramData+xml"/>
  <Override PartName="/ppt/diagrams/layout7.xml" ContentType="application/vnd.openxmlformats-officedocument.drawingml.diagramLayout+xml"/>
  <Override PartName="/ppt/diagrams/quickStyle7.xml" ContentType="application/vnd.openxmlformats-officedocument.drawingml.diagramStyle+xml"/>
  <Override PartName="/ppt/diagrams/colors7.xml" ContentType="application/vnd.openxmlformats-officedocument.drawingml.diagramColors+xml"/>
  <Override PartName="/ppt/diagrams/drawing7.xml" ContentType="application/vnd.ms-office.drawingml.diagramDrawing+xml"/>
  <Override PartName="/ppt/notesSlides/notesSlide42.xml" ContentType="application/vnd.openxmlformats-officedocument.presentationml.notesSlide+xml"/>
  <Override PartName="/ppt/notesSlides/notesSlide43.xml" ContentType="application/vnd.openxmlformats-officedocument.presentationml.notesSlide+xml"/>
  <Override PartName="/ppt/notesSlides/notesSlide44.xml" ContentType="application/vnd.openxmlformats-officedocument.presentationml.notesSlide+xml"/>
  <Override PartName="/ppt/notesSlides/notesSlide45.xml" ContentType="application/vnd.openxmlformats-officedocument.presentationml.notesSlide+xml"/>
  <Override PartName="/ppt/notesSlides/notesSlide46.xml" ContentType="application/vnd.openxmlformats-officedocument.presentationml.notesSlide+xml"/>
  <Override PartName="/ppt/notesSlides/notesSlide47.xml" ContentType="application/vnd.openxmlformats-officedocument.presentationml.notesSlide+xml"/>
  <Override PartName="/ppt/notesSlides/notesSlide48.xml" ContentType="application/vnd.openxmlformats-officedocument.presentationml.notesSlide+xml"/>
  <Override PartName="/ppt/notesSlides/notesSlide49.xml" ContentType="application/vnd.openxmlformats-officedocument.presentationml.notesSlide+xml"/>
  <Override PartName="/ppt/notesSlides/notesSlide50.xml" ContentType="application/vnd.openxmlformats-officedocument.presentationml.notesSlide+xml"/>
  <Override PartName="/ppt/notesSlides/notesSlide51.xml" ContentType="application/vnd.openxmlformats-officedocument.presentationml.notesSlide+xml"/>
  <Override PartName="/ppt/changesInfos/changesInfo1.xml" ContentType="application/vnd.ms-powerpoint.changesinfo+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4"/>
    <p:sldMasterId id="2147483661" r:id="rId5"/>
    <p:sldMasterId id="2147483697" r:id="rId6"/>
    <p:sldMasterId id="2147483732" r:id="rId7"/>
    <p:sldMasterId id="2147483754" r:id="rId8"/>
    <p:sldMasterId id="2147483769" r:id="rId9"/>
    <p:sldMasterId id="2147483777" r:id="rId10"/>
  </p:sldMasterIdLst>
  <p:notesMasterIdLst>
    <p:notesMasterId r:id="rId62"/>
  </p:notesMasterIdLst>
  <p:handoutMasterIdLst>
    <p:handoutMasterId r:id="rId63"/>
  </p:handoutMasterIdLst>
  <p:sldIdLst>
    <p:sldId id="257" r:id="rId11"/>
    <p:sldId id="263" r:id="rId12"/>
    <p:sldId id="3665" r:id="rId13"/>
    <p:sldId id="352" r:id="rId14"/>
    <p:sldId id="259" r:id="rId15"/>
    <p:sldId id="309" r:id="rId16"/>
    <p:sldId id="265" r:id="rId17"/>
    <p:sldId id="267" r:id="rId18"/>
    <p:sldId id="373" r:id="rId19"/>
    <p:sldId id="3669" r:id="rId20"/>
    <p:sldId id="268" r:id="rId21"/>
    <p:sldId id="269" r:id="rId22"/>
    <p:sldId id="383" r:id="rId23"/>
    <p:sldId id="3677" r:id="rId24"/>
    <p:sldId id="3678" r:id="rId25"/>
    <p:sldId id="274" r:id="rId26"/>
    <p:sldId id="3687" r:id="rId27"/>
    <p:sldId id="3679" r:id="rId28"/>
    <p:sldId id="486" r:id="rId29"/>
    <p:sldId id="277" r:id="rId30"/>
    <p:sldId id="276" r:id="rId31"/>
    <p:sldId id="279" r:id="rId32"/>
    <p:sldId id="3689" r:id="rId33"/>
    <p:sldId id="3688" r:id="rId34"/>
    <p:sldId id="525" r:id="rId35"/>
    <p:sldId id="285" r:id="rId36"/>
    <p:sldId id="289" r:id="rId37"/>
    <p:sldId id="288" r:id="rId38"/>
    <p:sldId id="3680" r:id="rId39"/>
    <p:sldId id="3681" r:id="rId40"/>
    <p:sldId id="488" r:id="rId41"/>
    <p:sldId id="3686" r:id="rId42"/>
    <p:sldId id="278" r:id="rId43"/>
    <p:sldId id="3690" r:id="rId44"/>
    <p:sldId id="3685" r:id="rId45"/>
    <p:sldId id="301" r:id="rId46"/>
    <p:sldId id="442" r:id="rId47"/>
    <p:sldId id="3682" r:id="rId48"/>
    <p:sldId id="523" r:id="rId49"/>
    <p:sldId id="3691" r:id="rId50"/>
    <p:sldId id="978" r:id="rId51"/>
    <p:sldId id="3684" r:id="rId52"/>
    <p:sldId id="316" r:id="rId53"/>
    <p:sldId id="302" r:id="rId54"/>
    <p:sldId id="388" r:id="rId55"/>
    <p:sldId id="294" r:id="rId56"/>
    <p:sldId id="530" r:id="rId57"/>
    <p:sldId id="320" r:id="rId58"/>
    <p:sldId id="3674" r:id="rId59"/>
    <p:sldId id="264" r:id="rId60"/>
    <p:sldId id="286" r:id="rId61"/>
  </p:sldIdLst>
  <p:sldSz cx="12192000" cy="6858000"/>
  <p:notesSz cx="7102475" cy="9388475"/>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521415D9-36F7-43E2-AB2F-B90AF26B5E84}">
      <p14:sectionLst xmlns:p14="http://schemas.microsoft.com/office/powerpoint/2010/main">
        <p14:section name="Default Section" id="{E1423376-EE92-4B42-9C03-C91AB505D175}">
          <p14:sldIdLst>
            <p14:sldId id="257"/>
            <p14:sldId id="263"/>
            <p14:sldId id="3665"/>
            <p14:sldId id="352"/>
            <p14:sldId id="259"/>
            <p14:sldId id="309"/>
            <p14:sldId id="265"/>
          </p14:sldIdLst>
        </p14:section>
        <p14:section name="Section 1: Droichead Overview" id="{800B08E4-D551-4DB8-AE74-51A1C9047320}">
          <p14:sldIdLst>
            <p14:sldId id="267"/>
            <p14:sldId id="373"/>
            <p14:sldId id="3669"/>
            <p14:sldId id="268"/>
            <p14:sldId id="269"/>
            <p14:sldId id="383"/>
            <p14:sldId id="3677"/>
            <p14:sldId id="3678"/>
          </p14:sldIdLst>
        </p14:section>
        <p14:section name="Section 2: Roles and Responsibilities" id="{7AAAC472-871C-472B-8C5B-D6C45A149B58}">
          <p14:sldIdLst>
            <p14:sldId id="274"/>
            <p14:sldId id="3687"/>
            <p14:sldId id="3679"/>
            <p14:sldId id="486"/>
            <p14:sldId id="277"/>
            <p14:sldId id="276"/>
            <p14:sldId id="279"/>
            <p14:sldId id="3689"/>
            <p14:sldId id="3688"/>
            <p14:sldId id="525"/>
            <p14:sldId id="285"/>
            <p14:sldId id="289"/>
          </p14:sldIdLst>
        </p14:section>
        <p14:section name="Section 3: A Quality Induction Process" id="{AA8A1920-D61A-49D5-B7AA-89453BB9693F}">
          <p14:sldIdLst>
            <p14:sldId id="288"/>
            <p14:sldId id="3680"/>
            <p14:sldId id="3681"/>
            <p14:sldId id="488"/>
            <p14:sldId id="3686"/>
            <p14:sldId id="278"/>
            <p14:sldId id="3690"/>
            <p14:sldId id="3685"/>
          </p14:sldIdLst>
        </p14:section>
        <p14:section name="Section 4: Record-Keeping and Concluding the Process" id="{FAFC1C7C-A997-4207-A402-6F5F298196F3}">
          <p14:sldIdLst>
            <p14:sldId id="301"/>
            <p14:sldId id="442"/>
            <p14:sldId id="3682"/>
            <p14:sldId id="523"/>
            <p14:sldId id="3691"/>
            <p14:sldId id="978"/>
            <p14:sldId id="3684"/>
            <p14:sldId id="316"/>
          </p14:sldIdLst>
        </p14:section>
        <p14:section name="Section 5: In Conclusion" id="{8276B9BF-F97D-4B91-9EE7-9A5F558E49B8}">
          <p14:sldIdLst>
            <p14:sldId id="302"/>
            <p14:sldId id="388"/>
            <p14:sldId id="294"/>
            <p14:sldId id="530"/>
            <p14:sldId id="320"/>
            <p14:sldId id="3674"/>
            <p14:sldId id="264"/>
            <p14:sldId id="286"/>
          </p14:sldIdLst>
        </p14:section>
      </p14:sectionLst>
    </p:ext>
    <p:ext uri="{EFAFB233-063F-42B5-8137-9DF3F51BA10A}">
      <p15:sldGuideLst xmlns:p15="http://schemas.microsoft.com/office/powerpoint/2012/main"/>
    </p:ext>
    <p:ext uri="{2D200454-40CA-4A62-9FC3-DE9A4176ACB9}">
      <p15:notesGuideLst xmlns:p15="http://schemas.microsoft.com/office/powerpoint/2012/main"/>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3" name="Elizabeth Farrell" initials="EF [2]" lastIdx="46" clrIdx="0">
    <p:extLst>
      <p:ext uri="{19B8F6BF-5375-455C-9EA6-DF929625EA0E}">
        <p15:presenceInfo xmlns:p15="http://schemas.microsoft.com/office/powerpoint/2012/main" userId="3daf9ae53aa20222" providerId="Windows Live"/>
      </p:ext>
    </p:extLst>
  </p:cmAuthor>
  <p:cmAuthor id="4" name="Dominic Tyrrell" initials="DT" lastIdx="7" clrIdx="1">
    <p:extLst>
      <p:ext uri="{19B8F6BF-5375-455C-9EA6-DF929625EA0E}">
        <p15:presenceInfo xmlns:p15="http://schemas.microsoft.com/office/powerpoint/2012/main" userId="S::dominic.tyrrell@oide.ie::d04168e1-e6fa-4437-a1da-c3ceb4318061" providerId="AD"/>
      </p:ext>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browse/>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44A0BB"/>
    <a:srgbClr val="1987A8"/>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4D38B38B-51FC-4133-8542-59539C7A9A87}" v="7" dt="2025-04-10T10:19:11.157"/>
  </p1510:revLst>
</p1510:revInfo>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slideViewPr>
    <p:cSldViewPr snapToGrid="0">
      <p:cViewPr>
        <p:scale>
          <a:sx n="1" d="2"/>
          <a:sy n="1" d="2"/>
        </p:scale>
        <p:origin x="0" y="0"/>
      </p:cViewPr>
      <p:guideLst/>
    </p:cSldViewPr>
  </p:slideViewPr>
  <p:notesViewPr>
    <p:cSldViewPr snapToGrid="0">
      <p:cViewPr>
        <p:scale>
          <a:sx n="1" d="2"/>
          <a:sy n="1" d="2"/>
        </p:scale>
        <p:origin x="0" y="0"/>
      </p:cViewPr>
      <p:guideLst/>
    </p:cSldViewPr>
  </p:notesViewPr>
  <p:gridSpacing cx="76200" cy="76200"/>
</p:viewPr>
</file>

<file path=ppt/_rels/presentation.xml.rels><?xml version="1.0" encoding="UTF-8" standalone="yes"?>
<Relationships xmlns="http://schemas.openxmlformats.org/package/2006/relationships"><Relationship Id="rId26" Type="http://schemas.openxmlformats.org/officeDocument/2006/relationships/slide" Target="slides/slide16.xml"/><Relationship Id="rId21" Type="http://schemas.openxmlformats.org/officeDocument/2006/relationships/slide" Target="slides/slide11.xml"/><Relationship Id="rId42" Type="http://schemas.openxmlformats.org/officeDocument/2006/relationships/slide" Target="slides/slide32.xml"/><Relationship Id="rId47" Type="http://schemas.openxmlformats.org/officeDocument/2006/relationships/slide" Target="slides/slide37.xml"/><Relationship Id="rId63" Type="http://schemas.openxmlformats.org/officeDocument/2006/relationships/handoutMaster" Target="handoutMasters/handoutMaster1.xml"/><Relationship Id="rId68" Type="http://schemas.openxmlformats.org/officeDocument/2006/relationships/tableStyles" Target="tableStyles.xml"/><Relationship Id="rId7" Type="http://schemas.openxmlformats.org/officeDocument/2006/relationships/slideMaster" Target="slideMasters/slideMaster4.xml"/><Relationship Id="rId2" Type="http://schemas.openxmlformats.org/officeDocument/2006/relationships/customXml" Target="../customXml/item2.xml"/><Relationship Id="rId16" Type="http://schemas.openxmlformats.org/officeDocument/2006/relationships/slide" Target="slides/slide6.xml"/><Relationship Id="rId29" Type="http://schemas.openxmlformats.org/officeDocument/2006/relationships/slide" Target="slides/slide19.xml"/><Relationship Id="rId11" Type="http://schemas.openxmlformats.org/officeDocument/2006/relationships/slide" Target="slides/slide1.xml"/><Relationship Id="rId24" Type="http://schemas.openxmlformats.org/officeDocument/2006/relationships/slide" Target="slides/slide14.xml"/><Relationship Id="rId32" Type="http://schemas.openxmlformats.org/officeDocument/2006/relationships/slide" Target="slides/slide22.xml"/><Relationship Id="rId37" Type="http://schemas.openxmlformats.org/officeDocument/2006/relationships/slide" Target="slides/slide27.xml"/><Relationship Id="rId40" Type="http://schemas.openxmlformats.org/officeDocument/2006/relationships/slide" Target="slides/slide30.xml"/><Relationship Id="rId45" Type="http://schemas.openxmlformats.org/officeDocument/2006/relationships/slide" Target="slides/slide35.xml"/><Relationship Id="rId53" Type="http://schemas.openxmlformats.org/officeDocument/2006/relationships/slide" Target="slides/slide43.xml"/><Relationship Id="rId58" Type="http://schemas.openxmlformats.org/officeDocument/2006/relationships/slide" Target="slides/slide48.xml"/><Relationship Id="rId66" Type="http://schemas.openxmlformats.org/officeDocument/2006/relationships/viewProps" Target="viewProps.xml"/><Relationship Id="rId5" Type="http://schemas.openxmlformats.org/officeDocument/2006/relationships/slideMaster" Target="slideMasters/slideMaster2.xml"/><Relationship Id="rId61" Type="http://schemas.openxmlformats.org/officeDocument/2006/relationships/slide" Target="slides/slide51.xml"/><Relationship Id="rId19" Type="http://schemas.openxmlformats.org/officeDocument/2006/relationships/slide" Target="slides/slide9.xml"/><Relationship Id="rId14" Type="http://schemas.openxmlformats.org/officeDocument/2006/relationships/slide" Target="slides/slide4.xml"/><Relationship Id="rId22" Type="http://schemas.openxmlformats.org/officeDocument/2006/relationships/slide" Target="slides/slide12.xml"/><Relationship Id="rId27" Type="http://schemas.openxmlformats.org/officeDocument/2006/relationships/slide" Target="slides/slide17.xml"/><Relationship Id="rId30" Type="http://schemas.openxmlformats.org/officeDocument/2006/relationships/slide" Target="slides/slide20.xml"/><Relationship Id="rId35" Type="http://schemas.openxmlformats.org/officeDocument/2006/relationships/slide" Target="slides/slide25.xml"/><Relationship Id="rId43" Type="http://schemas.openxmlformats.org/officeDocument/2006/relationships/slide" Target="slides/slide33.xml"/><Relationship Id="rId48" Type="http://schemas.openxmlformats.org/officeDocument/2006/relationships/slide" Target="slides/slide38.xml"/><Relationship Id="rId56" Type="http://schemas.openxmlformats.org/officeDocument/2006/relationships/slide" Target="slides/slide46.xml"/><Relationship Id="rId64" Type="http://schemas.openxmlformats.org/officeDocument/2006/relationships/commentAuthors" Target="commentAuthors.xml"/><Relationship Id="rId69" Type="http://schemas.microsoft.com/office/2016/11/relationships/changesInfo" Target="changesInfos/changesInfo1.xml"/><Relationship Id="rId8" Type="http://schemas.openxmlformats.org/officeDocument/2006/relationships/slideMaster" Target="slideMasters/slideMaster5.xml"/><Relationship Id="rId51" Type="http://schemas.openxmlformats.org/officeDocument/2006/relationships/slide" Target="slides/slide41.xml"/><Relationship Id="rId3" Type="http://schemas.openxmlformats.org/officeDocument/2006/relationships/customXml" Target="../customXml/item3.xml"/><Relationship Id="rId12" Type="http://schemas.openxmlformats.org/officeDocument/2006/relationships/slide" Target="slides/slide2.xml"/><Relationship Id="rId17" Type="http://schemas.openxmlformats.org/officeDocument/2006/relationships/slide" Target="slides/slide7.xml"/><Relationship Id="rId25" Type="http://schemas.openxmlformats.org/officeDocument/2006/relationships/slide" Target="slides/slide15.xml"/><Relationship Id="rId33" Type="http://schemas.openxmlformats.org/officeDocument/2006/relationships/slide" Target="slides/slide23.xml"/><Relationship Id="rId38" Type="http://schemas.openxmlformats.org/officeDocument/2006/relationships/slide" Target="slides/slide28.xml"/><Relationship Id="rId46" Type="http://schemas.openxmlformats.org/officeDocument/2006/relationships/slide" Target="slides/slide36.xml"/><Relationship Id="rId59" Type="http://schemas.openxmlformats.org/officeDocument/2006/relationships/slide" Target="slides/slide49.xml"/><Relationship Id="rId67" Type="http://schemas.openxmlformats.org/officeDocument/2006/relationships/theme" Target="theme/theme1.xml"/><Relationship Id="rId20" Type="http://schemas.openxmlformats.org/officeDocument/2006/relationships/slide" Target="slides/slide10.xml"/><Relationship Id="rId41" Type="http://schemas.openxmlformats.org/officeDocument/2006/relationships/slide" Target="slides/slide31.xml"/><Relationship Id="rId54" Type="http://schemas.openxmlformats.org/officeDocument/2006/relationships/slide" Target="slides/slide44.xml"/><Relationship Id="rId62" Type="http://schemas.openxmlformats.org/officeDocument/2006/relationships/notesMaster" Target="notesMasters/notesMaster1.xml"/><Relationship Id="rId70" Type="http://schemas.microsoft.com/office/2015/10/relationships/revisionInfo" Target="revisionInfo.xml"/><Relationship Id="rId1" Type="http://schemas.openxmlformats.org/officeDocument/2006/relationships/customXml" Target="../customXml/item1.xml"/><Relationship Id="rId6" Type="http://schemas.openxmlformats.org/officeDocument/2006/relationships/slideMaster" Target="slideMasters/slideMaster3.xml"/><Relationship Id="rId15" Type="http://schemas.openxmlformats.org/officeDocument/2006/relationships/slide" Target="slides/slide5.xml"/><Relationship Id="rId23" Type="http://schemas.openxmlformats.org/officeDocument/2006/relationships/slide" Target="slides/slide13.xml"/><Relationship Id="rId28" Type="http://schemas.openxmlformats.org/officeDocument/2006/relationships/slide" Target="slides/slide18.xml"/><Relationship Id="rId36" Type="http://schemas.openxmlformats.org/officeDocument/2006/relationships/slide" Target="slides/slide26.xml"/><Relationship Id="rId49" Type="http://schemas.openxmlformats.org/officeDocument/2006/relationships/slide" Target="slides/slide39.xml"/><Relationship Id="rId57" Type="http://schemas.openxmlformats.org/officeDocument/2006/relationships/slide" Target="slides/slide47.xml"/><Relationship Id="rId10" Type="http://schemas.openxmlformats.org/officeDocument/2006/relationships/slideMaster" Target="slideMasters/slideMaster7.xml"/><Relationship Id="rId31" Type="http://schemas.openxmlformats.org/officeDocument/2006/relationships/slide" Target="slides/slide21.xml"/><Relationship Id="rId44" Type="http://schemas.openxmlformats.org/officeDocument/2006/relationships/slide" Target="slides/slide34.xml"/><Relationship Id="rId52" Type="http://schemas.openxmlformats.org/officeDocument/2006/relationships/slide" Target="slides/slide42.xml"/><Relationship Id="rId60" Type="http://schemas.openxmlformats.org/officeDocument/2006/relationships/slide" Target="slides/slide50.xml"/><Relationship Id="rId65" Type="http://schemas.openxmlformats.org/officeDocument/2006/relationships/presProps" Target="presProps.xml"/><Relationship Id="rId4" Type="http://schemas.openxmlformats.org/officeDocument/2006/relationships/slideMaster" Target="slideMasters/slideMaster1.xml"/><Relationship Id="rId9" Type="http://schemas.openxmlformats.org/officeDocument/2006/relationships/slideMaster" Target="slideMasters/slideMaster6.xml"/><Relationship Id="rId13" Type="http://schemas.openxmlformats.org/officeDocument/2006/relationships/slide" Target="slides/slide3.xml"/><Relationship Id="rId18" Type="http://schemas.openxmlformats.org/officeDocument/2006/relationships/slide" Target="slides/slide8.xml"/><Relationship Id="rId39" Type="http://schemas.openxmlformats.org/officeDocument/2006/relationships/slide" Target="slides/slide29.xml"/><Relationship Id="rId34" Type="http://schemas.openxmlformats.org/officeDocument/2006/relationships/slide" Target="slides/slide24.xml"/><Relationship Id="rId50" Type="http://schemas.openxmlformats.org/officeDocument/2006/relationships/slide" Target="slides/slide40.xml"/><Relationship Id="rId55" Type="http://schemas.openxmlformats.org/officeDocument/2006/relationships/slide" Target="slides/slide45.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name="Annmarie Meehan" userId="19e93248-6be3-41d0-9834-ff39a8f42ef3" providerId="ADAL" clId="{4D38B38B-51FC-4133-8542-59539C7A9A87}"/>
    <pc:docChg chg="addSld delSld modSld modSection modNotesMaster modHandout">
      <pc:chgData name="Annmarie Meehan" userId="19e93248-6be3-41d0-9834-ff39a8f42ef3" providerId="ADAL" clId="{4D38B38B-51FC-4133-8542-59539C7A9A87}" dt="2025-04-10T10:19:11.152" v="2"/>
      <pc:docMkLst>
        <pc:docMk/>
      </pc:docMkLst>
      <pc:sldChg chg="modNotes">
        <pc:chgData name="Annmarie Meehan" userId="19e93248-6be3-41d0-9834-ff39a8f42ef3" providerId="ADAL" clId="{4D38B38B-51FC-4133-8542-59539C7A9A87}" dt="2025-04-10T10:19:11.152" v="2"/>
        <pc:sldMkLst>
          <pc:docMk/>
          <pc:sldMk cId="1978064905" sldId="257"/>
        </pc:sldMkLst>
      </pc:sldChg>
      <pc:sldChg chg="modNotes">
        <pc:chgData name="Annmarie Meehan" userId="19e93248-6be3-41d0-9834-ff39a8f42ef3" providerId="ADAL" clId="{4D38B38B-51FC-4133-8542-59539C7A9A87}" dt="2025-04-10T10:19:11.152" v="2"/>
        <pc:sldMkLst>
          <pc:docMk/>
          <pc:sldMk cId="3575066307" sldId="259"/>
        </pc:sldMkLst>
      </pc:sldChg>
      <pc:sldChg chg="modNotes">
        <pc:chgData name="Annmarie Meehan" userId="19e93248-6be3-41d0-9834-ff39a8f42ef3" providerId="ADAL" clId="{4D38B38B-51FC-4133-8542-59539C7A9A87}" dt="2025-04-10T10:19:11.152" v="2"/>
        <pc:sldMkLst>
          <pc:docMk/>
          <pc:sldMk cId="1230993816" sldId="264"/>
        </pc:sldMkLst>
      </pc:sldChg>
      <pc:sldChg chg="modNotes">
        <pc:chgData name="Annmarie Meehan" userId="19e93248-6be3-41d0-9834-ff39a8f42ef3" providerId="ADAL" clId="{4D38B38B-51FC-4133-8542-59539C7A9A87}" dt="2025-04-10T10:19:11.152" v="2"/>
        <pc:sldMkLst>
          <pc:docMk/>
          <pc:sldMk cId="3243748628" sldId="265"/>
        </pc:sldMkLst>
      </pc:sldChg>
      <pc:sldChg chg="modNotes">
        <pc:chgData name="Annmarie Meehan" userId="19e93248-6be3-41d0-9834-ff39a8f42ef3" providerId="ADAL" clId="{4D38B38B-51FC-4133-8542-59539C7A9A87}" dt="2025-04-10T10:19:11.152" v="2"/>
        <pc:sldMkLst>
          <pc:docMk/>
          <pc:sldMk cId="1246173124" sldId="267"/>
        </pc:sldMkLst>
      </pc:sldChg>
      <pc:sldChg chg="modNotes">
        <pc:chgData name="Annmarie Meehan" userId="19e93248-6be3-41d0-9834-ff39a8f42ef3" providerId="ADAL" clId="{4D38B38B-51FC-4133-8542-59539C7A9A87}" dt="2025-04-10T10:19:11.152" v="2"/>
        <pc:sldMkLst>
          <pc:docMk/>
          <pc:sldMk cId="336368332" sldId="268"/>
        </pc:sldMkLst>
      </pc:sldChg>
      <pc:sldChg chg="modNotes">
        <pc:chgData name="Annmarie Meehan" userId="19e93248-6be3-41d0-9834-ff39a8f42ef3" providerId="ADAL" clId="{4D38B38B-51FC-4133-8542-59539C7A9A87}" dt="2025-04-10T10:19:11.152" v="2"/>
        <pc:sldMkLst>
          <pc:docMk/>
          <pc:sldMk cId="2024408326" sldId="269"/>
        </pc:sldMkLst>
      </pc:sldChg>
      <pc:sldChg chg="modNotes">
        <pc:chgData name="Annmarie Meehan" userId="19e93248-6be3-41d0-9834-ff39a8f42ef3" providerId="ADAL" clId="{4D38B38B-51FC-4133-8542-59539C7A9A87}" dt="2025-04-10T10:19:11.152" v="2"/>
        <pc:sldMkLst>
          <pc:docMk/>
          <pc:sldMk cId="590009162" sldId="274"/>
        </pc:sldMkLst>
      </pc:sldChg>
      <pc:sldChg chg="modNotes">
        <pc:chgData name="Annmarie Meehan" userId="19e93248-6be3-41d0-9834-ff39a8f42ef3" providerId="ADAL" clId="{4D38B38B-51FC-4133-8542-59539C7A9A87}" dt="2025-04-10T10:19:11.152" v="2"/>
        <pc:sldMkLst>
          <pc:docMk/>
          <pc:sldMk cId="1865606358" sldId="276"/>
        </pc:sldMkLst>
      </pc:sldChg>
      <pc:sldChg chg="modNotes">
        <pc:chgData name="Annmarie Meehan" userId="19e93248-6be3-41d0-9834-ff39a8f42ef3" providerId="ADAL" clId="{4D38B38B-51FC-4133-8542-59539C7A9A87}" dt="2025-04-10T10:19:11.152" v="2"/>
        <pc:sldMkLst>
          <pc:docMk/>
          <pc:sldMk cId="2048662183" sldId="277"/>
        </pc:sldMkLst>
      </pc:sldChg>
      <pc:sldChg chg="modNotes">
        <pc:chgData name="Annmarie Meehan" userId="19e93248-6be3-41d0-9834-ff39a8f42ef3" providerId="ADAL" clId="{4D38B38B-51FC-4133-8542-59539C7A9A87}" dt="2025-04-10T10:19:11.152" v="2"/>
        <pc:sldMkLst>
          <pc:docMk/>
          <pc:sldMk cId="1810383327" sldId="279"/>
        </pc:sldMkLst>
      </pc:sldChg>
      <pc:sldChg chg="modNotes">
        <pc:chgData name="Annmarie Meehan" userId="19e93248-6be3-41d0-9834-ff39a8f42ef3" providerId="ADAL" clId="{4D38B38B-51FC-4133-8542-59539C7A9A87}" dt="2025-04-10T10:19:11.152" v="2"/>
        <pc:sldMkLst>
          <pc:docMk/>
          <pc:sldMk cId="3773163100" sldId="285"/>
        </pc:sldMkLst>
      </pc:sldChg>
      <pc:sldChg chg="modNotes">
        <pc:chgData name="Annmarie Meehan" userId="19e93248-6be3-41d0-9834-ff39a8f42ef3" providerId="ADAL" clId="{4D38B38B-51FC-4133-8542-59539C7A9A87}" dt="2025-04-10T10:19:11.152" v="2"/>
        <pc:sldMkLst>
          <pc:docMk/>
          <pc:sldMk cId="826735675" sldId="288"/>
        </pc:sldMkLst>
      </pc:sldChg>
      <pc:sldChg chg="modNotes">
        <pc:chgData name="Annmarie Meehan" userId="19e93248-6be3-41d0-9834-ff39a8f42ef3" providerId="ADAL" clId="{4D38B38B-51FC-4133-8542-59539C7A9A87}" dt="2025-04-10T10:19:11.152" v="2"/>
        <pc:sldMkLst>
          <pc:docMk/>
          <pc:sldMk cId="3553416794" sldId="289"/>
        </pc:sldMkLst>
      </pc:sldChg>
      <pc:sldChg chg="modNotes">
        <pc:chgData name="Annmarie Meehan" userId="19e93248-6be3-41d0-9834-ff39a8f42ef3" providerId="ADAL" clId="{4D38B38B-51FC-4133-8542-59539C7A9A87}" dt="2025-04-10T10:19:11.152" v="2"/>
        <pc:sldMkLst>
          <pc:docMk/>
          <pc:sldMk cId="3450923312" sldId="301"/>
        </pc:sldMkLst>
      </pc:sldChg>
      <pc:sldChg chg="modNotes">
        <pc:chgData name="Annmarie Meehan" userId="19e93248-6be3-41d0-9834-ff39a8f42ef3" providerId="ADAL" clId="{4D38B38B-51FC-4133-8542-59539C7A9A87}" dt="2025-04-10T10:19:11.152" v="2"/>
        <pc:sldMkLst>
          <pc:docMk/>
          <pc:sldMk cId="1874097031" sldId="302"/>
        </pc:sldMkLst>
      </pc:sldChg>
      <pc:sldChg chg="modNotes">
        <pc:chgData name="Annmarie Meehan" userId="19e93248-6be3-41d0-9834-ff39a8f42ef3" providerId="ADAL" clId="{4D38B38B-51FC-4133-8542-59539C7A9A87}" dt="2025-04-10T10:19:11.152" v="2"/>
        <pc:sldMkLst>
          <pc:docMk/>
          <pc:sldMk cId="3985333529" sldId="309"/>
        </pc:sldMkLst>
      </pc:sldChg>
      <pc:sldChg chg="modNotes">
        <pc:chgData name="Annmarie Meehan" userId="19e93248-6be3-41d0-9834-ff39a8f42ef3" providerId="ADAL" clId="{4D38B38B-51FC-4133-8542-59539C7A9A87}" dt="2025-04-10T10:19:11.152" v="2"/>
        <pc:sldMkLst>
          <pc:docMk/>
          <pc:sldMk cId="2377413206" sldId="316"/>
        </pc:sldMkLst>
      </pc:sldChg>
      <pc:sldChg chg="modNotes">
        <pc:chgData name="Annmarie Meehan" userId="19e93248-6be3-41d0-9834-ff39a8f42ef3" providerId="ADAL" clId="{4D38B38B-51FC-4133-8542-59539C7A9A87}" dt="2025-04-10T10:19:11.152" v="2"/>
        <pc:sldMkLst>
          <pc:docMk/>
          <pc:sldMk cId="1037637536" sldId="352"/>
        </pc:sldMkLst>
      </pc:sldChg>
      <pc:sldChg chg="modNotes">
        <pc:chgData name="Annmarie Meehan" userId="19e93248-6be3-41d0-9834-ff39a8f42ef3" providerId="ADAL" clId="{4D38B38B-51FC-4133-8542-59539C7A9A87}" dt="2025-04-10T10:19:11.152" v="2"/>
        <pc:sldMkLst>
          <pc:docMk/>
          <pc:sldMk cId="658101766" sldId="373"/>
        </pc:sldMkLst>
      </pc:sldChg>
      <pc:sldChg chg="modNotes">
        <pc:chgData name="Annmarie Meehan" userId="19e93248-6be3-41d0-9834-ff39a8f42ef3" providerId="ADAL" clId="{4D38B38B-51FC-4133-8542-59539C7A9A87}" dt="2025-04-10T10:19:11.152" v="2"/>
        <pc:sldMkLst>
          <pc:docMk/>
          <pc:sldMk cId="732839824" sldId="383"/>
        </pc:sldMkLst>
      </pc:sldChg>
      <pc:sldChg chg="modNotes">
        <pc:chgData name="Annmarie Meehan" userId="19e93248-6be3-41d0-9834-ff39a8f42ef3" providerId="ADAL" clId="{4D38B38B-51FC-4133-8542-59539C7A9A87}" dt="2025-04-10T10:19:11.152" v="2"/>
        <pc:sldMkLst>
          <pc:docMk/>
          <pc:sldMk cId="2266893332" sldId="388"/>
        </pc:sldMkLst>
      </pc:sldChg>
      <pc:sldChg chg="modNotes">
        <pc:chgData name="Annmarie Meehan" userId="19e93248-6be3-41d0-9834-ff39a8f42ef3" providerId="ADAL" clId="{4D38B38B-51FC-4133-8542-59539C7A9A87}" dt="2025-04-10T10:19:11.152" v="2"/>
        <pc:sldMkLst>
          <pc:docMk/>
          <pc:sldMk cId="3904551634" sldId="442"/>
        </pc:sldMkLst>
      </pc:sldChg>
      <pc:sldChg chg="modNotes">
        <pc:chgData name="Annmarie Meehan" userId="19e93248-6be3-41d0-9834-ff39a8f42ef3" providerId="ADAL" clId="{4D38B38B-51FC-4133-8542-59539C7A9A87}" dt="2025-04-10T10:19:11.152" v="2"/>
        <pc:sldMkLst>
          <pc:docMk/>
          <pc:sldMk cId="2851822681" sldId="486"/>
        </pc:sldMkLst>
      </pc:sldChg>
      <pc:sldChg chg="modNotes">
        <pc:chgData name="Annmarie Meehan" userId="19e93248-6be3-41d0-9834-ff39a8f42ef3" providerId="ADAL" clId="{4D38B38B-51FC-4133-8542-59539C7A9A87}" dt="2025-04-10T10:19:11.152" v="2"/>
        <pc:sldMkLst>
          <pc:docMk/>
          <pc:sldMk cId="1213560962" sldId="488"/>
        </pc:sldMkLst>
      </pc:sldChg>
      <pc:sldChg chg="modNotes">
        <pc:chgData name="Annmarie Meehan" userId="19e93248-6be3-41d0-9834-ff39a8f42ef3" providerId="ADAL" clId="{4D38B38B-51FC-4133-8542-59539C7A9A87}" dt="2025-04-10T10:19:11.152" v="2"/>
        <pc:sldMkLst>
          <pc:docMk/>
          <pc:sldMk cId="1587358182" sldId="978"/>
        </pc:sldMkLst>
      </pc:sldChg>
      <pc:sldChg chg="del">
        <pc:chgData name="Annmarie Meehan" userId="19e93248-6be3-41d0-9834-ff39a8f42ef3" providerId="ADAL" clId="{4D38B38B-51FC-4133-8542-59539C7A9A87}" dt="2025-04-10T09:55:25.305" v="0" actId="47"/>
        <pc:sldMkLst>
          <pc:docMk/>
          <pc:sldMk cId="3113301223" sldId="981"/>
        </pc:sldMkLst>
      </pc:sldChg>
      <pc:sldChg chg="modNotes">
        <pc:chgData name="Annmarie Meehan" userId="19e93248-6be3-41d0-9834-ff39a8f42ef3" providerId="ADAL" clId="{4D38B38B-51FC-4133-8542-59539C7A9A87}" dt="2025-04-10T10:19:11.152" v="2"/>
        <pc:sldMkLst>
          <pc:docMk/>
          <pc:sldMk cId="2114660402" sldId="3677"/>
        </pc:sldMkLst>
      </pc:sldChg>
      <pc:sldChg chg="modNotes">
        <pc:chgData name="Annmarie Meehan" userId="19e93248-6be3-41d0-9834-ff39a8f42ef3" providerId="ADAL" clId="{4D38B38B-51FC-4133-8542-59539C7A9A87}" dt="2025-04-10T10:19:11.152" v="2"/>
        <pc:sldMkLst>
          <pc:docMk/>
          <pc:sldMk cId="3319295261" sldId="3679"/>
        </pc:sldMkLst>
      </pc:sldChg>
      <pc:sldChg chg="modNotes">
        <pc:chgData name="Annmarie Meehan" userId="19e93248-6be3-41d0-9834-ff39a8f42ef3" providerId="ADAL" clId="{4D38B38B-51FC-4133-8542-59539C7A9A87}" dt="2025-04-10T10:19:11.152" v="2"/>
        <pc:sldMkLst>
          <pc:docMk/>
          <pc:sldMk cId="192883458" sldId="3681"/>
        </pc:sldMkLst>
      </pc:sldChg>
      <pc:sldChg chg="modNotes">
        <pc:chgData name="Annmarie Meehan" userId="19e93248-6be3-41d0-9834-ff39a8f42ef3" providerId="ADAL" clId="{4D38B38B-51FC-4133-8542-59539C7A9A87}" dt="2025-04-10T10:19:11.152" v="2"/>
        <pc:sldMkLst>
          <pc:docMk/>
          <pc:sldMk cId="3777432403" sldId="3688"/>
        </pc:sldMkLst>
      </pc:sldChg>
      <pc:sldChg chg="modNotes">
        <pc:chgData name="Annmarie Meehan" userId="19e93248-6be3-41d0-9834-ff39a8f42ef3" providerId="ADAL" clId="{4D38B38B-51FC-4133-8542-59539C7A9A87}" dt="2025-04-10T10:19:11.152" v="2"/>
        <pc:sldMkLst>
          <pc:docMk/>
          <pc:sldMk cId="3913259334" sldId="3689"/>
        </pc:sldMkLst>
      </pc:sldChg>
      <pc:sldChg chg="add">
        <pc:chgData name="Annmarie Meehan" userId="19e93248-6be3-41d0-9834-ff39a8f42ef3" providerId="ADAL" clId="{4D38B38B-51FC-4133-8542-59539C7A9A87}" dt="2025-04-10T09:57:53.071" v="1"/>
        <pc:sldMkLst>
          <pc:docMk/>
          <pc:sldMk cId="3161941204" sldId="3691"/>
        </pc:sldMkLst>
      </pc:sldChg>
    </pc:docChg>
  </pc:docChgLst>
</pc:chgInfo>
</file>

<file path=ppt/diagrams/colors1.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3.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4.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5.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6.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7.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09EBCE84-4A8A-4C75-96F4-2D13581B1AA0}" type="doc">
      <dgm:prSet loTypeId="urn:microsoft.com/office/officeart/2005/8/layout/vList3" loCatId="list" qsTypeId="urn:microsoft.com/office/officeart/2005/8/quickstyle/simple1" qsCatId="simple" csTypeId="urn:microsoft.com/office/officeart/2005/8/colors/accent1_2" csCatId="accent1" phldr="1"/>
      <dgm:spPr/>
    </dgm:pt>
    <dgm:pt modelId="{5F5F448D-C1BD-4705-BFAF-CA5204CD2A02}">
      <dgm:prSet phldrT="[Text]" custT="1"/>
      <dgm:spPr>
        <a:solidFill>
          <a:srgbClr val="1987A9"/>
        </a:solidFill>
        <a:ln>
          <a:noFill/>
        </a:ln>
      </dgm:spPr>
      <dgm:t>
        <a:bodyPr/>
        <a:lstStyle/>
        <a:p>
          <a:r>
            <a:rPr lang="en-US" sz="2800" err="1">
              <a:solidFill>
                <a:schemeClr val="bg1"/>
              </a:solidFill>
              <a:latin typeface="Arial" panose="020B0604020202020204" pitchFamily="34" charset="0"/>
              <a:cs typeface="Arial" panose="020B0604020202020204" pitchFamily="34" charset="0"/>
            </a:rPr>
            <a:t>Samhail</a:t>
          </a:r>
          <a:r>
            <a:rPr lang="en-US" sz="2800">
              <a:solidFill>
                <a:schemeClr val="bg1"/>
              </a:solidFill>
              <a:latin typeface="Arial" panose="020B0604020202020204" pitchFamily="34" charset="0"/>
              <a:cs typeface="Arial" panose="020B0604020202020204" pitchFamily="34" charset="0"/>
            </a:rPr>
            <a:t> </a:t>
          </a:r>
          <a:r>
            <a:rPr lang="en-US" sz="2800" err="1">
              <a:solidFill>
                <a:schemeClr val="bg1"/>
              </a:solidFill>
              <a:latin typeface="Arial" panose="020B0604020202020204" pitchFamily="34" charset="0"/>
              <a:cs typeface="Arial" panose="020B0604020202020204" pitchFamily="34" charset="0"/>
            </a:rPr>
            <a:t>Inmheánach</a:t>
          </a:r>
          <a:endParaRPr lang="en-US" sz="2800">
            <a:solidFill>
              <a:schemeClr val="bg1"/>
            </a:solidFill>
            <a:latin typeface="Arial" panose="020B0604020202020204" pitchFamily="34" charset="0"/>
            <a:cs typeface="Arial" panose="020B0604020202020204" pitchFamily="34" charset="0"/>
          </a:endParaRPr>
        </a:p>
      </dgm:t>
    </dgm:pt>
    <dgm:pt modelId="{AE3C9806-6041-44BA-9D88-0FEFDF80BD85}" type="parTrans" cxnId="{44C9F213-64DB-4A18-8DEE-9D2937858B4C}">
      <dgm:prSet/>
      <dgm:spPr/>
      <dgm:t>
        <a:bodyPr/>
        <a:lstStyle/>
        <a:p>
          <a:endParaRPr lang="en-US" sz="2800">
            <a:latin typeface="Arial" panose="020B0604020202020204" pitchFamily="34" charset="0"/>
            <a:cs typeface="Arial" panose="020B0604020202020204" pitchFamily="34" charset="0"/>
          </a:endParaRPr>
        </a:p>
      </dgm:t>
    </dgm:pt>
    <dgm:pt modelId="{A19DCE96-4FD1-4FFB-96A6-2D86CAFA32A4}" type="sibTrans" cxnId="{44C9F213-64DB-4A18-8DEE-9D2937858B4C}">
      <dgm:prSet/>
      <dgm:spPr/>
      <dgm:t>
        <a:bodyPr/>
        <a:lstStyle/>
        <a:p>
          <a:endParaRPr lang="en-US" sz="2800">
            <a:latin typeface="Arial" panose="020B0604020202020204" pitchFamily="34" charset="0"/>
            <a:cs typeface="Arial" panose="020B0604020202020204" pitchFamily="34" charset="0"/>
          </a:endParaRPr>
        </a:p>
      </dgm:t>
    </dgm:pt>
    <dgm:pt modelId="{642129F4-0C85-453D-AC2A-FD3B436306A4}">
      <dgm:prSet phldrT="[Text]" custT="1"/>
      <dgm:spPr>
        <a:solidFill>
          <a:srgbClr val="1987A9"/>
        </a:solidFill>
        <a:ln>
          <a:solidFill>
            <a:srgbClr val="1C88A8"/>
          </a:solidFill>
        </a:ln>
      </dgm:spPr>
      <dgm:t>
        <a:bodyPr/>
        <a:lstStyle/>
        <a:p>
          <a:r>
            <a:rPr lang="en-US" sz="2800">
              <a:latin typeface="Arial" panose="020B0604020202020204" pitchFamily="34" charset="0"/>
              <a:cs typeface="Arial" panose="020B0604020202020204" pitchFamily="34" charset="0"/>
            </a:rPr>
            <a:t>Ball </a:t>
          </a:r>
          <a:r>
            <a:rPr lang="en-US" sz="2800" err="1">
              <a:latin typeface="Arial" panose="020B0604020202020204" pitchFamily="34" charset="0"/>
              <a:cs typeface="Arial" panose="020B0604020202020204" pitchFamily="34" charset="0"/>
            </a:rPr>
            <a:t>Seachtrach</a:t>
          </a:r>
          <a:r>
            <a:rPr lang="en-US" sz="2800">
              <a:latin typeface="Arial" panose="020B0604020202020204" pitchFamily="34" charset="0"/>
              <a:cs typeface="Arial" panose="020B0604020202020204" pitchFamily="34" charset="0"/>
            </a:rPr>
            <a:t> den FTG</a:t>
          </a:r>
        </a:p>
      </dgm:t>
    </dgm:pt>
    <dgm:pt modelId="{52BA8B02-9F1D-41CC-9454-E27A268D1BF0}" type="parTrans" cxnId="{410173F0-1A0E-4C41-A8D3-EEB5E3E4F588}">
      <dgm:prSet/>
      <dgm:spPr/>
      <dgm:t>
        <a:bodyPr/>
        <a:lstStyle/>
        <a:p>
          <a:endParaRPr lang="en-US" sz="2800">
            <a:latin typeface="Arial" panose="020B0604020202020204" pitchFamily="34" charset="0"/>
            <a:cs typeface="Arial" panose="020B0604020202020204" pitchFamily="34" charset="0"/>
          </a:endParaRPr>
        </a:p>
      </dgm:t>
    </dgm:pt>
    <dgm:pt modelId="{A08B4372-C920-42A6-A4E7-DE931DEB432D}" type="sibTrans" cxnId="{410173F0-1A0E-4C41-A8D3-EEB5E3E4F588}">
      <dgm:prSet/>
      <dgm:spPr/>
      <dgm:t>
        <a:bodyPr/>
        <a:lstStyle/>
        <a:p>
          <a:endParaRPr lang="en-US" sz="2800">
            <a:latin typeface="Arial" panose="020B0604020202020204" pitchFamily="34" charset="0"/>
            <a:cs typeface="Arial" panose="020B0604020202020204" pitchFamily="34" charset="0"/>
          </a:endParaRPr>
        </a:p>
      </dgm:t>
    </dgm:pt>
    <dgm:pt modelId="{A37A162E-36F2-452D-B290-612CCE66AE60}">
      <dgm:prSet phldrT="[Text]" custT="1"/>
      <dgm:spPr>
        <a:solidFill>
          <a:srgbClr val="1987A9"/>
        </a:solidFill>
        <a:ln>
          <a:noFill/>
        </a:ln>
      </dgm:spPr>
      <dgm:t>
        <a:bodyPr/>
        <a:lstStyle/>
        <a:p>
          <a:r>
            <a:rPr lang="en-US" sz="2800">
              <a:solidFill>
                <a:schemeClr val="bg1"/>
              </a:solidFill>
              <a:latin typeface="Arial" panose="020B0604020202020204" pitchFamily="34" charset="0"/>
              <a:cs typeface="Arial" panose="020B0604020202020204" pitchFamily="34" charset="0"/>
            </a:rPr>
            <a:t>FTG </a:t>
          </a:r>
          <a:r>
            <a:rPr lang="en-US" sz="2800" err="1">
              <a:solidFill>
                <a:schemeClr val="bg1"/>
              </a:solidFill>
              <a:latin typeface="Arial" panose="020B0604020202020204" pitchFamily="34" charset="0"/>
              <a:cs typeface="Arial" panose="020B0604020202020204" pitchFamily="34" charset="0"/>
            </a:rPr>
            <a:t>Idirscoile</a:t>
          </a:r>
          <a:endParaRPr lang="en-US" sz="2800">
            <a:solidFill>
              <a:schemeClr val="bg1"/>
            </a:solidFill>
            <a:latin typeface="Arial" panose="020B0604020202020204" pitchFamily="34" charset="0"/>
            <a:cs typeface="Arial" panose="020B0604020202020204" pitchFamily="34" charset="0"/>
          </a:endParaRPr>
        </a:p>
      </dgm:t>
    </dgm:pt>
    <dgm:pt modelId="{8188DEF1-5B0F-47FE-BCDD-1DAC77C3FC04}" type="sibTrans" cxnId="{F82BB16C-63B4-4253-85D6-31D4EEB0FE76}">
      <dgm:prSet/>
      <dgm:spPr/>
      <dgm:t>
        <a:bodyPr/>
        <a:lstStyle/>
        <a:p>
          <a:endParaRPr lang="en-US" sz="2800">
            <a:latin typeface="Arial" panose="020B0604020202020204" pitchFamily="34" charset="0"/>
            <a:cs typeface="Arial" panose="020B0604020202020204" pitchFamily="34" charset="0"/>
          </a:endParaRPr>
        </a:p>
      </dgm:t>
    </dgm:pt>
    <dgm:pt modelId="{1817A469-4A66-4BD3-9390-0D18216DA6D2}" type="parTrans" cxnId="{F82BB16C-63B4-4253-85D6-31D4EEB0FE76}">
      <dgm:prSet/>
      <dgm:spPr/>
      <dgm:t>
        <a:bodyPr/>
        <a:lstStyle/>
        <a:p>
          <a:endParaRPr lang="en-US" sz="2800">
            <a:latin typeface="Arial" panose="020B0604020202020204" pitchFamily="34" charset="0"/>
            <a:cs typeface="Arial" panose="020B0604020202020204" pitchFamily="34" charset="0"/>
          </a:endParaRPr>
        </a:p>
      </dgm:t>
    </dgm:pt>
    <dgm:pt modelId="{B39F491A-ECE8-437A-AE00-A8FA27789BB3}" type="pres">
      <dgm:prSet presAssocID="{09EBCE84-4A8A-4C75-96F4-2D13581B1AA0}" presName="linearFlow" presStyleCnt="0">
        <dgm:presLayoutVars>
          <dgm:dir/>
          <dgm:resizeHandles val="exact"/>
        </dgm:presLayoutVars>
      </dgm:prSet>
      <dgm:spPr/>
    </dgm:pt>
    <dgm:pt modelId="{E1D299EF-4845-4C91-9D4A-B934B09376EA}" type="pres">
      <dgm:prSet presAssocID="{5F5F448D-C1BD-4705-BFAF-CA5204CD2A02}" presName="composite" presStyleCnt="0"/>
      <dgm:spPr/>
    </dgm:pt>
    <dgm:pt modelId="{4F34E882-98DC-4CEB-9876-075F9517CA18}" type="pres">
      <dgm:prSet presAssocID="{5F5F448D-C1BD-4705-BFAF-CA5204CD2A02}" presName="imgShp" presStyleLbl="fgImgPlace1" presStyleIdx="0" presStyleCnt="3"/>
      <dgm:spPr>
        <a:solidFill>
          <a:schemeClr val="bg1"/>
        </a:solidFill>
        <a:ln>
          <a:solidFill>
            <a:srgbClr val="1C88A8"/>
          </a:solidFill>
        </a:ln>
      </dgm:spPr>
    </dgm:pt>
    <dgm:pt modelId="{D932AF7D-B6E4-44C6-B5E4-F2428AC85D23}" type="pres">
      <dgm:prSet presAssocID="{5F5F448D-C1BD-4705-BFAF-CA5204CD2A02}" presName="txShp" presStyleLbl="node1" presStyleIdx="0" presStyleCnt="3" custScaleX="112746" custLinFactNeighborX="5901">
        <dgm:presLayoutVars>
          <dgm:bulletEnabled val="1"/>
        </dgm:presLayoutVars>
      </dgm:prSet>
      <dgm:spPr/>
    </dgm:pt>
    <dgm:pt modelId="{B493D437-CCBD-48CF-9E32-8B939DAE18F7}" type="pres">
      <dgm:prSet presAssocID="{A19DCE96-4FD1-4FFB-96A6-2D86CAFA32A4}" presName="spacing" presStyleCnt="0"/>
      <dgm:spPr/>
    </dgm:pt>
    <dgm:pt modelId="{443E7599-7324-4961-AD85-97915B660179}" type="pres">
      <dgm:prSet presAssocID="{642129F4-0C85-453D-AC2A-FD3B436306A4}" presName="composite" presStyleCnt="0"/>
      <dgm:spPr/>
    </dgm:pt>
    <dgm:pt modelId="{E37C04C6-D56A-4603-9770-C4343A7CF506}" type="pres">
      <dgm:prSet presAssocID="{642129F4-0C85-453D-AC2A-FD3B436306A4}" presName="imgShp" presStyleLbl="fgImgPlace1" presStyleIdx="1" presStyleCnt="3"/>
      <dgm:spPr>
        <a:solidFill>
          <a:schemeClr val="bg1"/>
        </a:solidFill>
        <a:ln>
          <a:solidFill>
            <a:srgbClr val="1C88A8"/>
          </a:solidFill>
        </a:ln>
      </dgm:spPr>
    </dgm:pt>
    <dgm:pt modelId="{8254485A-CF31-4072-8506-FFBA57D0845B}" type="pres">
      <dgm:prSet presAssocID="{642129F4-0C85-453D-AC2A-FD3B436306A4}" presName="txShp" presStyleLbl="node1" presStyleIdx="1" presStyleCnt="3" custScaleX="113961" custScaleY="104064" custLinFactNeighborX="5027" custLinFactNeighborY="2098">
        <dgm:presLayoutVars>
          <dgm:bulletEnabled val="1"/>
        </dgm:presLayoutVars>
      </dgm:prSet>
      <dgm:spPr/>
    </dgm:pt>
    <dgm:pt modelId="{6BFD997E-0CAD-4D0D-8BFF-ED7F2E6577D4}" type="pres">
      <dgm:prSet presAssocID="{A08B4372-C920-42A6-A4E7-DE931DEB432D}" presName="spacing" presStyleCnt="0"/>
      <dgm:spPr/>
    </dgm:pt>
    <dgm:pt modelId="{37A010C8-EA5A-4162-BA44-49B05B4D48F1}" type="pres">
      <dgm:prSet presAssocID="{A37A162E-36F2-452D-B290-612CCE66AE60}" presName="composite" presStyleCnt="0"/>
      <dgm:spPr/>
    </dgm:pt>
    <dgm:pt modelId="{56B88544-3480-4D07-8CE5-26FB35595CFB}" type="pres">
      <dgm:prSet presAssocID="{A37A162E-36F2-452D-B290-612CCE66AE60}" presName="imgShp" presStyleLbl="fgImgPlace1" presStyleIdx="2" presStyleCnt="3"/>
      <dgm:spPr>
        <a:solidFill>
          <a:schemeClr val="bg1"/>
        </a:solidFill>
        <a:ln>
          <a:solidFill>
            <a:srgbClr val="1C88A8"/>
          </a:solidFill>
        </a:ln>
      </dgm:spPr>
    </dgm:pt>
    <dgm:pt modelId="{14CA28C0-530C-46A8-966A-CC3A073A8963}" type="pres">
      <dgm:prSet presAssocID="{A37A162E-36F2-452D-B290-612CCE66AE60}" presName="txShp" presStyleLbl="node1" presStyleIdx="2" presStyleCnt="3" custScaleX="111982" custLinFactNeighborX="4590">
        <dgm:presLayoutVars>
          <dgm:bulletEnabled val="1"/>
        </dgm:presLayoutVars>
      </dgm:prSet>
      <dgm:spPr/>
    </dgm:pt>
  </dgm:ptLst>
  <dgm:cxnLst>
    <dgm:cxn modelId="{556FED01-F293-426D-ACE8-257E239EEE7F}" type="presOf" srcId="{5F5F448D-C1BD-4705-BFAF-CA5204CD2A02}" destId="{D932AF7D-B6E4-44C6-B5E4-F2428AC85D23}" srcOrd="0" destOrd="0" presId="urn:microsoft.com/office/officeart/2005/8/layout/vList3"/>
    <dgm:cxn modelId="{44C9F213-64DB-4A18-8DEE-9D2937858B4C}" srcId="{09EBCE84-4A8A-4C75-96F4-2D13581B1AA0}" destId="{5F5F448D-C1BD-4705-BFAF-CA5204CD2A02}" srcOrd="0" destOrd="0" parTransId="{AE3C9806-6041-44BA-9D88-0FEFDF80BD85}" sibTransId="{A19DCE96-4FD1-4FFB-96A6-2D86CAFA32A4}"/>
    <dgm:cxn modelId="{CAA2A93D-89F2-46ED-AE88-B2B2F795EE8A}" type="presOf" srcId="{642129F4-0C85-453D-AC2A-FD3B436306A4}" destId="{8254485A-CF31-4072-8506-FFBA57D0845B}" srcOrd="0" destOrd="0" presId="urn:microsoft.com/office/officeart/2005/8/layout/vList3"/>
    <dgm:cxn modelId="{112E6A60-8004-4A3F-AC21-E3ABBF380C62}" type="presOf" srcId="{09EBCE84-4A8A-4C75-96F4-2D13581B1AA0}" destId="{B39F491A-ECE8-437A-AE00-A8FA27789BB3}" srcOrd="0" destOrd="0" presId="urn:microsoft.com/office/officeart/2005/8/layout/vList3"/>
    <dgm:cxn modelId="{F82BB16C-63B4-4253-85D6-31D4EEB0FE76}" srcId="{09EBCE84-4A8A-4C75-96F4-2D13581B1AA0}" destId="{A37A162E-36F2-452D-B290-612CCE66AE60}" srcOrd="2" destOrd="0" parTransId="{1817A469-4A66-4BD3-9390-0D18216DA6D2}" sibTransId="{8188DEF1-5B0F-47FE-BCDD-1DAC77C3FC04}"/>
    <dgm:cxn modelId="{83F04E4D-97D8-4ABD-8738-B5307F9C370E}" type="presOf" srcId="{A37A162E-36F2-452D-B290-612CCE66AE60}" destId="{14CA28C0-530C-46A8-966A-CC3A073A8963}" srcOrd="0" destOrd="0" presId="urn:microsoft.com/office/officeart/2005/8/layout/vList3"/>
    <dgm:cxn modelId="{410173F0-1A0E-4C41-A8D3-EEB5E3E4F588}" srcId="{09EBCE84-4A8A-4C75-96F4-2D13581B1AA0}" destId="{642129F4-0C85-453D-AC2A-FD3B436306A4}" srcOrd="1" destOrd="0" parTransId="{52BA8B02-9F1D-41CC-9454-E27A268D1BF0}" sibTransId="{A08B4372-C920-42A6-A4E7-DE931DEB432D}"/>
    <dgm:cxn modelId="{36D3DD90-907E-4284-ADB9-DC25EEE1A924}" type="presParOf" srcId="{B39F491A-ECE8-437A-AE00-A8FA27789BB3}" destId="{E1D299EF-4845-4C91-9D4A-B934B09376EA}" srcOrd="0" destOrd="0" presId="urn:microsoft.com/office/officeart/2005/8/layout/vList3"/>
    <dgm:cxn modelId="{2D9FD456-F874-4803-A5FD-615BBBB0AF17}" type="presParOf" srcId="{E1D299EF-4845-4C91-9D4A-B934B09376EA}" destId="{4F34E882-98DC-4CEB-9876-075F9517CA18}" srcOrd="0" destOrd="0" presId="urn:microsoft.com/office/officeart/2005/8/layout/vList3"/>
    <dgm:cxn modelId="{07693577-42B1-4A07-ACD1-7037F9AB7189}" type="presParOf" srcId="{E1D299EF-4845-4C91-9D4A-B934B09376EA}" destId="{D932AF7D-B6E4-44C6-B5E4-F2428AC85D23}" srcOrd="1" destOrd="0" presId="urn:microsoft.com/office/officeart/2005/8/layout/vList3"/>
    <dgm:cxn modelId="{89E9D679-90E8-4399-A897-DF82C18697E9}" type="presParOf" srcId="{B39F491A-ECE8-437A-AE00-A8FA27789BB3}" destId="{B493D437-CCBD-48CF-9E32-8B939DAE18F7}" srcOrd="1" destOrd="0" presId="urn:microsoft.com/office/officeart/2005/8/layout/vList3"/>
    <dgm:cxn modelId="{5CB75AC6-5795-4FF9-AAA2-550F2D82CDAB}" type="presParOf" srcId="{B39F491A-ECE8-437A-AE00-A8FA27789BB3}" destId="{443E7599-7324-4961-AD85-97915B660179}" srcOrd="2" destOrd="0" presId="urn:microsoft.com/office/officeart/2005/8/layout/vList3"/>
    <dgm:cxn modelId="{9981ADDD-F113-4426-964E-2A5035FAA76B}" type="presParOf" srcId="{443E7599-7324-4961-AD85-97915B660179}" destId="{E37C04C6-D56A-4603-9770-C4343A7CF506}" srcOrd="0" destOrd="0" presId="urn:microsoft.com/office/officeart/2005/8/layout/vList3"/>
    <dgm:cxn modelId="{28F18132-0C3A-46AE-B478-5CE40BE36AC8}" type="presParOf" srcId="{443E7599-7324-4961-AD85-97915B660179}" destId="{8254485A-CF31-4072-8506-FFBA57D0845B}" srcOrd="1" destOrd="0" presId="urn:microsoft.com/office/officeart/2005/8/layout/vList3"/>
    <dgm:cxn modelId="{35EA6B9B-7E78-4E2A-A0DB-08728693FA52}" type="presParOf" srcId="{B39F491A-ECE8-437A-AE00-A8FA27789BB3}" destId="{6BFD997E-0CAD-4D0D-8BFF-ED7F2E6577D4}" srcOrd="3" destOrd="0" presId="urn:microsoft.com/office/officeart/2005/8/layout/vList3"/>
    <dgm:cxn modelId="{063F61F5-5E5D-42AA-8693-044B61EBA4A9}" type="presParOf" srcId="{B39F491A-ECE8-437A-AE00-A8FA27789BB3}" destId="{37A010C8-EA5A-4162-BA44-49B05B4D48F1}" srcOrd="4" destOrd="0" presId="urn:microsoft.com/office/officeart/2005/8/layout/vList3"/>
    <dgm:cxn modelId="{9FD12F4D-4258-4759-811F-950DE1B8A920}" type="presParOf" srcId="{37A010C8-EA5A-4162-BA44-49B05B4D48F1}" destId="{56B88544-3480-4D07-8CE5-26FB35595CFB}" srcOrd="0" destOrd="0" presId="urn:microsoft.com/office/officeart/2005/8/layout/vList3"/>
    <dgm:cxn modelId="{DB92865B-4ABF-49F4-A607-A21C462AD6DB}" type="presParOf" srcId="{37A010C8-EA5A-4162-BA44-49B05B4D48F1}" destId="{14CA28C0-530C-46A8-966A-CC3A073A8963}" srcOrd="1" destOrd="0" presId="urn:microsoft.com/office/officeart/2005/8/layout/vList3"/>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29A31686-4B0E-4C71-A532-7044603DE396}" type="doc">
      <dgm:prSet loTypeId="urn:microsoft.com/office/officeart/2005/8/layout/radial6" loCatId="cycle" qsTypeId="urn:microsoft.com/office/officeart/2005/8/quickstyle/simple1" qsCatId="simple" csTypeId="urn:microsoft.com/office/officeart/2005/8/colors/accent1_2" csCatId="accent1" phldr="1"/>
      <dgm:spPr/>
      <dgm:t>
        <a:bodyPr/>
        <a:lstStyle/>
        <a:p>
          <a:endParaRPr lang="en-US"/>
        </a:p>
      </dgm:t>
    </dgm:pt>
    <dgm:pt modelId="{0F9CE533-2184-45BB-BB6E-EE17CEE280E4}">
      <dgm:prSet phldrT="[Text]"/>
      <dgm:spPr>
        <a:solidFill>
          <a:schemeClr val="bg1"/>
        </a:solidFill>
        <a:ln w="38100">
          <a:solidFill>
            <a:srgbClr val="1987A8"/>
          </a:solidFill>
        </a:ln>
      </dgm:spPr>
      <dgm:t>
        <a:bodyPr/>
        <a:lstStyle/>
        <a:p>
          <a:r>
            <a:rPr lang="en-IE" err="1">
              <a:solidFill>
                <a:srgbClr val="002060"/>
              </a:solidFill>
              <a:latin typeface="Arial" panose="020B0604020202020204" pitchFamily="34" charset="0"/>
              <a:cs typeface="Arial" panose="020B0604020202020204" pitchFamily="34" charset="0"/>
            </a:rPr>
            <a:t>Múineadh</a:t>
          </a:r>
          <a:r>
            <a:rPr lang="en-IE">
              <a:solidFill>
                <a:srgbClr val="002060"/>
              </a:solidFill>
              <a:latin typeface="Arial" panose="020B0604020202020204" pitchFamily="34" charset="0"/>
              <a:cs typeface="Arial" panose="020B0604020202020204" pitchFamily="34" charset="0"/>
            </a:rPr>
            <a:t>, </a:t>
          </a:r>
          <a:r>
            <a:rPr lang="en-IE" err="1">
              <a:solidFill>
                <a:srgbClr val="002060"/>
              </a:solidFill>
              <a:latin typeface="Arial" panose="020B0604020202020204" pitchFamily="34" charset="0"/>
              <a:cs typeface="Arial" panose="020B0604020202020204" pitchFamily="34" charset="0"/>
            </a:rPr>
            <a:t>Foghlaim</a:t>
          </a:r>
          <a:r>
            <a:rPr lang="en-IE">
              <a:solidFill>
                <a:srgbClr val="002060"/>
              </a:solidFill>
              <a:latin typeface="Arial" panose="020B0604020202020204" pitchFamily="34" charset="0"/>
              <a:cs typeface="Arial" panose="020B0604020202020204" pitchFamily="34" charset="0"/>
            </a:rPr>
            <a:t> </a:t>
          </a:r>
          <a:r>
            <a:rPr lang="en-IE" err="1">
              <a:solidFill>
                <a:srgbClr val="002060"/>
              </a:solidFill>
              <a:latin typeface="Arial" panose="020B0604020202020204" pitchFamily="34" charset="0"/>
              <a:cs typeface="Arial" panose="020B0604020202020204" pitchFamily="34" charset="0"/>
            </a:rPr>
            <a:t>agus</a:t>
          </a:r>
          <a:r>
            <a:rPr lang="en-IE">
              <a:solidFill>
                <a:srgbClr val="002060"/>
              </a:solidFill>
              <a:latin typeface="Arial" panose="020B0604020202020204" pitchFamily="34" charset="0"/>
              <a:cs typeface="Arial" panose="020B0604020202020204" pitchFamily="34" charset="0"/>
            </a:rPr>
            <a:t> </a:t>
          </a:r>
          <a:r>
            <a:rPr lang="en-IE" err="1">
              <a:solidFill>
                <a:srgbClr val="002060"/>
              </a:solidFill>
              <a:latin typeface="Arial" panose="020B0604020202020204" pitchFamily="34" charset="0"/>
              <a:cs typeface="Arial" panose="020B0604020202020204" pitchFamily="34" charset="0"/>
            </a:rPr>
            <a:t>Measúnú</a:t>
          </a:r>
          <a:endParaRPr lang="en-IE">
            <a:solidFill>
              <a:srgbClr val="002060"/>
            </a:solidFill>
            <a:latin typeface="Arial" panose="020B0604020202020204" pitchFamily="34" charset="0"/>
            <a:cs typeface="Arial" panose="020B0604020202020204" pitchFamily="34" charset="0"/>
          </a:endParaRPr>
        </a:p>
      </dgm:t>
    </dgm:pt>
    <dgm:pt modelId="{587EBC87-B5B5-4473-9ED2-41BFAEEA7599}" type="parTrans" cxnId="{1D90F3A7-89AE-47EC-B697-0BBECF5B779E}">
      <dgm:prSet/>
      <dgm:spPr/>
      <dgm:t>
        <a:bodyPr/>
        <a:lstStyle/>
        <a:p>
          <a:endParaRPr lang="en-US">
            <a:solidFill>
              <a:srgbClr val="002060"/>
            </a:solidFill>
            <a:latin typeface="+mn-lt"/>
          </a:endParaRPr>
        </a:p>
      </dgm:t>
    </dgm:pt>
    <dgm:pt modelId="{F1835134-A05C-40E8-A895-AB00BFC71CFE}" type="sibTrans" cxnId="{1D90F3A7-89AE-47EC-B697-0BBECF5B779E}">
      <dgm:prSet/>
      <dgm:spPr/>
      <dgm:t>
        <a:bodyPr/>
        <a:lstStyle/>
        <a:p>
          <a:endParaRPr lang="en-US">
            <a:solidFill>
              <a:srgbClr val="002060"/>
            </a:solidFill>
            <a:latin typeface="+mn-lt"/>
          </a:endParaRPr>
        </a:p>
      </dgm:t>
    </dgm:pt>
    <dgm:pt modelId="{25633480-107D-4079-9F9B-1589116D0EBF}">
      <dgm:prSet phldrT="[Text]" custT="1"/>
      <dgm:spPr>
        <a:solidFill>
          <a:srgbClr val="1987A8"/>
        </a:solidFill>
        <a:ln>
          <a:solidFill>
            <a:srgbClr val="1987A8"/>
          </a:solidFill>
        </a:ln>
      </dgm:spPr>
      <dgm:t>
        <a:bodyPr/>
        <a:lstStyle/>
        <a:p>
          <a:r>
            <a:rPr lang="en-IE" sz="1600" err="1">
              <a:solidFill>
                <a:schemeClr val="bg1"/>
              </a:solidFill>
              <a:latin typeface="Arial" panose="020B0604020202020204" pitchFamily="34" charset="0"/>
              <a:cs typeface="Arial" panose="020B0604020202020204" pitchFamily="34" charset="0"/>
            </a:rPr>
            <a:t>Tacúil</a:t>
          </a:r>
          <a:endParaRPr lang="en-IE" sz="1600">
            <a:solidFill>
              <a:schemeClr val="bg1"/>
            </a:solidFill>
            <a:latin typeface="Arial" panose="020B0604020202020204" pitchFamily="34" charset="0"/>
            <a:cs typeface="Arial" panose="020B0604020202020204" pitchFamily="34" charset="0"/>
          </a:endParaRPr>
        </a:p>
        <a:p>
          <a:endParaRPr lang="en-US" sz="1600">
            <a:solidFill>
              <a:schemeClr val="bg1"/>
            </a:solidFill>
            <a:latin typeface="+mn-lt"/>
            <a:cs typeface="Calibri" panose="020F0502020204030204" pitchFamily="34" charset="0"/>
          </a:endParaRPr>
        </a:p>
      </dgm:t>
    </dgm:pt>
    <dgm:pt modelId="{52CD192F-3967-4F7C-8E5E-E2826D44F346}" type="parTrans" cxnId="{79EF0D99-7A52-4177-B8D9-B9AFEEDC8286}">
      <dgm:prSet/>
      <dgm:spPr/>
      <dgm:t>
        <a:bodyPr/>
        <a:lstStyle/>
        <a:p>
          <a:endParaRPr lang="en-US">
            <a:solidFill>
              <a:srgbClr val="002060"/>
            </a:solidFill>
            <a:latin typeface="+mn-lt"/>
          </a:endParaRPr>
        </a:p>
      </dgm:t>
    </dgm:pt>
    <dgm:pt modelId="{5915CA55-A26B-4D7C-B457-E9D7571982C3}" type="sibTrans" cxnId="{79EF0D99-7A52-4177-B8D9-B9AFEEDC8286}">
      <dgm:prSet/>
      <dgm:spPr>
        <a:solidFill>
          <a:srgbClr val="1987A8"/>
        </a:solidFill>
        <a:ln>
          <a:solidFill>
            <a:srgbClr val="1987A8"/>
          </a:solidFill>
        </a:ln>
      </dgm:spPr>
      <dgm:t>
        <a:bodyPr/>
        <a:lstStyle/>
        <a:p>
          <a:endParaRPr lang="en-US">
            <a:solidFill>
              <a:srgbClr val="002060"/>
            </a:solidFill>
            <a:latin typeface="+mn-lt"/>
          </a:endParaRPr>
        </a:p>
      </dgm:t>
    </dgm:pt>
    <dgm:pt modelId="{3ED04CAC-FDF2-40E4-A979-A692B1694E25}">
      <dgm:prSet phldrT="[Text]" custT="1"/>
      <dgm:spPr>
        <a:solidFill>
          <a:srgbClr val="1987A8"/>
        </a:solidFill>
        <a:ln>
          <a:solidFill>
            <a:srgbClr val="1987A8"/>
          </a:solidFill>
        </a:ln>
      </dgm:spPr>
      <dgm:t>
        <a:bodyPr/>
        <a:lstStyle/>
        <a:p>
          <a:endParaRPr lang="en-IE" sz="1200">
            <a:solidFill>
              <a:schemeClr val="bg1"/>
            </a:solidFill>
            <a:latin typeface="+mn-lt"/>
            <a:cs typeface="Calibri" panose="020F0502020204030204" pitchFamily="34" charset="0"/>
          </a:endParaRPr>
        </a:p>
        <a:p>
          <a:r>
            <a:rPr lang="en-IE" sz="1300" err="1">
              <a:solidFill>
                <a:schemeClr val="bg1"/>
              </a:solidFill>
              <a:latin typeface="Arial" panose="020B0604020202020204" pitchFamily="34" charset="0"/>
              <a:cs typeface="Arial" panose="020B0604020202020204" pitchFamily="34" charset="0"/>
            </a:rPr>
            <a:t>Comhoibritheach</a:t>
          </a:r>
          <a:endParaRPr lang="en-IE" sz="1300">
            <a:solidFill>
              <a:schemeClr val="bg1"/>
            </a:solidFill>
            <a:latin typeface="Arial" panose="020B0604020202020204" pitchFamily="34" charset="0"/>
            <a:cs typeface="Arial" panose="020B0604020202020204" pitchFamily="34" charset="0"/>
          </a:endParaRPr>
        </a:p>
        <a:p>
          <a:endParaRPr lang="en-US" sz="1200">
            <a:solidFill>
              <a:schemeClr val="bg1"/>
            </a:solidFill>
            <a:latin typeface="+mn-lt"/>
            <a:cs typeface="Calibri" panose="020F0502020204030204" pitchFamily="34" charset="0"/>
          </a:endParaRPr>
        </a:p>
      </dgm:t>
    </dgm:pt>
    <dgm:pt modelId="{63549CD5-12A6-4124-887F-BD457DFE7C7B}" type="parTrans" cxnId="{318DBBF0-BF26-401D-B909-EB47ED2485B9}">
      <dgm:prSet/>
      <dgm:spPr/>
      <dgm:t>
        <a:bodyPr/>
        <a:lstStyle/>
        <a:p>
          <a:endParaRPr lang="en-US">
            <a:solidFill>
              <a:srgbClr val="002060"/>
            </a:solidFill>
          </a:endParaRPr>
        </a:p>
      </dgm:t>
    </dgm:pt>
    <dgm:pt modelId="{ACAA1B65-8350-4F61-832F-722249C07A78}" type="sibTrans" cxnId="{318DBBF0-BF26-401D-B909-EB47ED2485B9}">
      <dgm:prSet/>
      <dgm:spPr>
        <a:solidFill>
          <a:srgbClr val="1987A8"/>
        </a:solidFill>
        <a:ln>
          <a:solidFill>
            <a:srgbClr val="1987A8"/>
          </a:solidFill>
        </a:ln>
      </dgm:spPr>
      <dgm:t>
        <a:bodyPr/>
        <a:lstStyle/>
        <a:p>
          <a:endParaRPr lang="en-US">
            <a:solidFill>
              <a:srgbClr val="002060"/>
            </a:solidFill>
          </a:endParaRPr>
        </a:p>
      </dgm:t>
    </dgm:pt>
    <dgm:pt modelId="{EDCFA995-47FB-49A0-8AE5-00307E2068F0}">
      <dgm:prSet phldrT="[Text]"/>
      <dgm:spPr>
        <a:solidFill>
          <a:srgbClr val="1987A8"/>
        </a:solidFill>
        <a:ln>
          <a:solidFill>
            <a:srgbClr val="1987A8"/>
          </a:solidFill>
        </a:ln>
      </dgm:spPr>
      <dgm:t>
        <a:bodyPr/>
        <a:lstStyle/>
        <a:p>
          <a:r>
            <a:rPr lang="en-US" err="1">
              <a:solidFill>
                <a:schemeClr val="bg1"/>
              </a:solidFill>
              <a:latin typeface="Arial" panose="020B0604020202020204" pitchFamily="34" charset="0"/>
              <a:cs typeface="Arial" panose="020B0604020202020204" pitchFamily="34" charset="0"/>
            </a:rPr>
            <a:t>Foirmitheach</a:t>
          </a:r>
          <a:endParaRPr lang="en-US">
            <a:solidFill>
              <a:schemeClr val="bg1"/>
            </a:solidFill>
            <a:latin typeface="Arial" panose="020B0604020202020204" pitchFamily="34" charset="0"/>
            <a:cs typeface="Arial" panose="020B0604020202020204" pitchFamily="34" charset="0"/>
          </a:endParaRPr>
        </a:p>
      </dgm:t>
    </dgm:pt>
    <dgm:pt modelId="{A77FD072-2FC7-4D98-819B-A5B01780B447}" type="parTrans" cxnId="{4719F836-0113-4609-BFF7-6C34D33812BF}">
      <dgm:prSet/>
      <dgm:spPr/>
      <dgm:t>
        <a:bodyPr/>
        <a:lstStyle/>
        <a:p>
          <a:endParaRPr lang="en-US">
            <a:solidFill>
              <a:srgbClr val="002060"/>
            </a:solidFill>
          </a:endParaRPr>
        </a:p>
      </dgm:t>
    </dgm:pt>
    <dgm:pt modelId="{D98FC4CE-1B61-4561-91FA-986BE866E2F7}" type="sibTrans" cxnId="{4719F836-0113-4609-BFF7-6C34D33812BF}">
      <dgm:prSet/>
      <dgm:spPr>
        <a:solidFill>
          <a:srgbClr val="1987A8"/>
        </a:solidFill>
        <a:ln>
          <a:solidFill>
            <a:srgbClr val="1987A8"/>
          </a:solidFill>
        </a:ln>
      </dgm:spPr>
      <dgm:t>
        <a:bodyPr/>
        <a:lstStyle/>
        <a:p>
          <a:endParaRPr lang="en-US">
            <a:solidFill>
              <a:srgbClr val="002060"/>
            </a:solidFill>
          </a:endParaRPr>
        </a:p>
      </dgm:t>
    </dgm:pt>
    <dgm:pt modelId="{D0D66BFA-74C2-4B20-89CC-5914CAE49253}">
      <dgm:prSet phldrT="[Text]"/>
      <dgm:spPr>
        <a:solidFill>
          <a:srgbClr val="1987A8"/>
        </a:solidFill>
        <a:ln>
          <a:solidFill>
            <a:srgbClr val="1987A8"/>
          </a:solidFill>
        </a:ln>
      </dgm:spPr>
      <dgm:t>
        <a:bodyPr/>
        <a:lstStyle/>
        <a:p>
          <a:endParaRPr lang="en-IE">
            <a:solidFill>
              <a:schemeClr val="bg1"/>
            </a:solidFill>
            <a:latin typeface="+mn-lt"/>
            <a:cs typeface="Calibri" panose="020F0502020204030204" pitchFamily="34" charset="0"/>
          </a:endParaRPr>
        </a:p>
        <a:p>
          <a:r>
            <a:rPr lang="en-IE" err="1">
              <a:solidFill>
                <a:schemeClr val="bg1"/>
              </a:solidFill>
              <a:latin typeface="Arial" panose="020B0604020202020204" pitchFamily="34" charset="0"/>
              <a:cs typeface="Arial" panose="020B0604020202020204" pitchFamily="34" charset="0"/>
            </a:rPr>
            <a:t>Machnamhach</a:t>
          </a:r>
          <a:endParaRPr lang="en-IE">
            <a:solidFill>
              <a:schemeClr val="bg1"/>
            </a:solidFill>
            <a:latin typeface="Arial" panose="020B0604020202020204" pitchFamily="34" charset="0"/>
            <a:cs typeface="Arial" panose="020B0604020202020204" pitchFamily="34" charset="0"/>
          </a:endParaRPr>
        </a:p>
        <a:p>
          <a:endParaRPr lang="en-US">
            <a:solidFill>
              <a:schemeClr val="bg1"/>
            </a:solidFill>
            <a:latin typeface="+mn-lt"/>
            <a:cs typeface="Calibri" panose="020F0502020204030204" pitchFamily="34" charset="0"/>
          </a:endParaRPr>
        </a:p>
      </dgm:t>
    </dgm:pt>
    <dgm:pt modelId="{4469F5CF-B916-4889-A15A-D307E2D63D88}" type="parTrans" cxnId="{D30A8941-6714-4761-9727-FEB303FBA95B}">
      <dgm:prSet/>
      <dgm:spPr/>
      <dgm:t>
        <a:bodyPr/>
        <a:lstStyle/>
        <a:p>
          <a:endParaRPr lang="en-US">
            <a:solidFill>
              <a:srgbClr val="002060"/>
            </a:solidFill>
          </a:endParaRPr>
        </a:p>
      </dgm:t>
    </dgm:pt>
    <dgm:pt modelId="{905598EF-A9CD-4694-B900-D2FF1D1AB175}" type="sibTrans" cxnId="{D30A8941-6714-4761-9727-FEB303FBA95B}">
      <dgm:prSet/>
      <dgm:spPr>
        <a:solidFill>
          <a:srgbClr val="1987A8"/>
        </a:solidFill>
        <a:ln>
          <a:solidFill>
            <a:srgbClr val="1987A8"/>
          </a:solidFill>
        </a:ln>
      </dgm:spPr>
      <dgm:t>
        <a:bodyPr/>
        <a:lstStyle/>
        <a:p>
          <a:endParaRPr lang="en-US">
            <a:solidFill>
              <a:srgbClr val="002060"/>
            </a:solidFill>
          </a:endParaRPr>
        </a:p>
      </dgm:t>
    </dgm:pt>
    <dgm:pt modelId="{B53A2C43-EA92-43B0-A51D-094A83DAE4FD}" type="pres">
      <dgm:prSet presAssocID="{29A31686-4B0E-4C71-A532-7044603DE396}" presName="Name0" presStyleCnt="0">
        <dgm:presLayoutVars>
          <dgm:chMax val="1"/>
          <dgm:dir/>
          <dgm:animLvl val="ctr"/>
          <dgm:resizeHandles val="exact"/>
        </dgm:presLayoutVars>
      </dgm:prSet>
      <dgm:spPr/>
    </dgm:pt>
    <dgm:pt modelId="{144A3279-991D-46FF-BB2A-CBD6D6E06B02}" type="pres">
      <dgm:prSet presAssocID="{0F9CE533-2184-45BB-BB6E-EE17CEE280E4}" presName="centerShape" presStyleLbl="node0" presStyleIdx="0" presStyleCnt="1"/>
      <dgm:spPr/>
    </dgm:pt>
    <dgm:pt modelId="{1B56975F-A107-4F29-9860-58E7ED2700D6}" type="pres">
      <dgm:prSet presAssocID="{25633480-107D-4079-9F9B-1589116D0EBF}" presName="node" presStyleLbl="node1" presStyleIdx="0" presStyleCnt="4" custScaleX="138492" custScaleY="114993">
        <dgm:presLayoutVars>
          <dgm:bulletEnabled val="1"/>
        </dgm:presLayoutVars>
      </dgm:prSet>
      <dgm:spPr/>
    </dgm:pt>
    <dgm:pt modelId="{94778264-4785-4CB4-9834-B51F3A8C2743}" type="pres">
      <dgm:prSet presAssocID="{25633480-107D-4079-9F9B-1589116D0EBF}" presName="dummy" presStyleCnt="0"/>
      <dgm:spPr/>
    </dgm:pt>
    <dgm:pt modelId="{DBA60C57-BFD6-4CF5-B932-EE2B06C91DB2}" type="pres">
      <dgm:prSet presAssocID="{5915CA55-A26B-4D7C-B457-E9D7571982C3}" presName="sibTrans" presStyleLbl="sibTrans2D1" presStyleIdx="0" presStyleCnt="4"/>
      <dgm:spPr/>
    </dgm:pt>
    <dgm:pt modelId="{1BFE107D-3DE2-485C-A628-D86887CDB1C0}" type="pres">
      <dgm:prSet presAssocID="{EDCFA995-47FB-49A0-8AE5-00307E2068F0}" presName="node" presStyleLbl="node1" presStyleIdx="1" presStyleCnt="4" custScaleX="138492" custScaleY="114993">
        <dgm:presLayoutVars>
          <dgm:bulletEnabled val="1"/>
        </dgm:presLayoutVars>
      </dgm:prSet>
      <dgm:spPr/>
    </dgm:pt>
    <dgm:pt modelId="{EC04FC05-0C3F-4F0C-8FDD-7CE8BA65437C}" type="pres">
      <dgm:prSet presAssocID="{EDCFA995-47FB-49A0-8AE5-00307E2068F0}" presName="dummy" presStyleCnt="0"/>
      <dgm:spPr/>
    </dgm:pt>
    <dgm:pt modelId="{FAD997F4-DADD-461B-B11A-E071C3240709}" type="pres">
      <dgm:prSet presAssocID="{D98FC4CE-1B61-4561-91FA-986BE866E2F7}" presName="sibTrans" presStyleLbl="sibTrans2D1" presStyleIdx="1" presStyleCnt="4"/>
      <dgm:spPr/>
    </dgm:pt>
    <dgm:pt modelId="{9240731A-5D8C-4D19-AD2A-EA209542687C}" type="pres">
      <dgm:prSet presAssocID="{3ED04CAC-FDF2-40E4-A979-A692B1694E25}" presName="node" presStyleLbl="node1" presStyleIdx="2" presStyleCnt="4" custScaleX="138492" custScaleY="114993">
        <dgm:presLayoutVars>
          <dgm:bulletEnabled val="1"/>
        </dgm:presLayoutVars>
      </dgm:prSet>
      <dgm:spPr/>
    </dgm:pt>
    <dgm:pt modelId="{315513E1-6F3C-4DA9-ACC0-0F9BC8AA0B1F}" type="pres">
      <dgm:prSet presAssocID="{3ED04CAC-FDF2-40E4-A979-A692B1694E25}" presName="dummy" presStyleCnt="0"/>
      <dgm:spPr/>
    </dgm:pt>
    <dgm:pt modelId="{AC096DF2-F479-4A32-A7BF-846CFAE80A4C}" type="pres">
      <dgm:prSet presAssocID="{ACAA1B65-8350-4F61-832F-722249C07A78}" presName="sibTrans" presStyleLbl="sibTrans2D1" presStyleIdx="2" presStyleCnt="4"/>
      <dgm:spPr/>
    </dgm:pt>
    <dgm:pt modelId="{B83F1DBD-FF42-4169-8D58-9D12A21E991E}" type="pres">
      <dgm:prSet presAssocID="{D0D66BFA-74C2-4B20-89CC-5914CAE49253}" presName="node" presStyleLbl="node1" presStyleIdx="3" presStyleCnt="4" custScaleX="138492" custScaleY="114993">
        <dgm:presLayoutVars>
          <dgm:bulletEnabled val="1"/>
        </dgm:presLayoutVars>
      </dgm:prSet>
      <dgm:spPr/>
    </dgm:pt>
    <dgm:pt modelId="{A1C0CA4F-7D2C-4B53-97BC-EE916F5699C1}" type="pres">
      <dgm:prSet presAssocID="{D0D66BFA-74C2-4B20-89CC-5914CAE49253}" presName="dummy" presStyleCnt="0"/>
      <dgm:spPr/>
    </dgm:pt>
    <dgm:pt modelId="{7B003396-138F-4923-BF9A-42D292FD687A}" type="pres">
      <dgm:prSet presAssocID="{905598EF-A9CD-4694-B900-D2FF1D1AB175}" presName="sibTrans" presStyleLbl="sibTrans2D1" presStyleIdx="3" presStyleCnt="4"/>
      <dgm:spPr/>
    </dgm:pt>
  </dgm:ptLst>
  <dgm:cxnLst>
    <dgm:cxn modelId="{656B3604-C6E3-4CFA-BB80-F0137526998A}" type="presOf" srcId="{5915CA55-A26B-4D7C-B457-E9D7571982C3}" destId="{DBA60C57-BFD6-4CF5-B932-EE2B06C91DB2}" srcOrd="0" destOrd="0" presId="urn:microsoft.com/office/officeart/2005/8/layout/radial6"/>
    <dgm:cxn modelId="{0E961122-5471-4073-90D2-891D58B60733}" type="presOf" srcId="{D0D66BFA-74C2-4B20-89CC-5914CAE49253}" destId="{B83F1DBD-FF42-4169-8D58-9D12A21E991E}" srcOrd="0" destOrd="0" presId="urn:microsoft.com/office/officeart/2005/8/layout/radial6"/>
    <dgm:cxn modelId="{E3946A25-A93B-4990-AC74-9AAB79575AB8}" type="presOf" srcId="{ACAA1B65-8350-4F61-832F-722249C07A78}" destId="{AC096DF2-F479-4A32-A7BF-846CFAE80A4C}" srcOrd="0" destOrd="0" presId="urn:microsoft.com/office/officeart/2005/8/layout/radial6"/>
    <dgm:cxn modelId="{4719F836-0113-4609-BFF7-6C34D33812BF}" srcId="{0F9CE533-2184-45BB-BB6E-EE17CEE280E4}" destId="{EDCFA995-47FB-49A0-8AE5-00307E2068F0}" srcOrd="1" destOrd="0" parTransId="{A77FD072-2FC7-4D98-819B-A5B01780B447}" sibTransId="{D98FC4CE-1B61-4561-91FA-986BE866E2F7}"/>
    <dgm:cxn modelId="{D30A8941-6714-4761-9727-FEB303FBA95B}" srcId="{0F9CE533-2184-45BB-BB6E-EE17CEE280E4}" destId="{D0D66BFA-74C2-4B20-89CC-5914CAE49253}" srcOrd="3" destOrd="0" parTransId="{4469F5CF-B916-4889-A15A-D307E2D63D88}" sibTransId="{905598EF-A9CD-4694-B900-D2FF1D1AB175}"/>
    <dgm:cxn modelId="{B4D08191-5B95-4CC6-8A19-71F006C23F7E}" type="presOf" srcId="{D98FC4CE-1B61-4561-91FA-986BE866E2F7}" destId="{FAD997F4-DADD-461B-B11A-E071C3240709}" srcOrd="0" destOrd="0" presId="urn:microsoft.com/office/officeart/2005/8/layout/radial6"/>
    <dgm:cxn modelId="{79EF0D99-7A52-4177-B8D9-B9AFEEDC8286}" srcId="{0F9CE533-2184-45BB-BB6E-EE17CEE280E4}" destId="{25633480-107D-4079-9F9B-1589116D0EBF}" srcOrd="0" destOrd="0" parTransId="{52CD192F-3967-4F7C-8E5E-E2826D44F346}" sibTransId="{5915CA55-A26B-4D7C-B457-E9D7571982C3}"/>
    <dgm:cxn modelId="{1D90F3A7-89AE-47EC-B697-0BBECF5B779E}" srcId="{29A31686-4B0E-4C71-A532-7044603DE396}" destId="{0F9CE533-2184-45BB-BB6E-EE17CEE280E4}" srcOrd="0" destOrd="0" parTransId="{587EBC87-B5B5-4473-9ED2-41BFAEEA7599}" sibTransId="{F1835134-A05C-40E8-A895-AB00BFC71CFE}"/>
    <dgm:cxn modelId="{866F02AB-63E6-4A0B-9E2C-4629E49F1C4D}" type="presOf" srcId="{25633480-107D-4079-9F9B-1589116D0EBF}" destId="{1B56975F-A107-4F29-9860-58E7ED2700D6}" srcOrd="0" destOrd="0" presId="urn:microsoft.com/office/officeart/2005/8/layout/radial6"/>
    <dgm:cxn modelId="{AC0B1EB0-729A-49E7-8A75-EEDA7FCA056C}" type="presOf" srcId="{905598EF-A9CD-4694-B900-D2FF1D1AB175}" destId="{7B003396-138F-4923-BF9A-42D292FD687A}" srcOrd="0" destOrd="0" presId="urn:microsoft.com/office/officeart/2005/8/layout/radial6"/>
    <dgm:cxn modelId="{1BE592C2-AC49-41CB-A3B8-B49213A3CD6E}" type="presOf" srcId="{3ED04CAC-FDF2-40E4-A979-A692B1694E25}" destId="{9240731A-5D8C-4D19-AD2A-EA209542687C}" srcOrd="0" destOrd="0" presId="urn:microsoft.com/office/officeart/2005/8/layout/radial6"/>
    <dgm:cxn modelId="{39B122C7-8F6B-461D-8692-D7CE386FEC43}" type="presOf" srcId="{EDCFA995-47FB-49A0-8AE5-00307E2068F0}" destId="{1BFE107D-3DE2-485C-A628-D86887CDB1C0}" srcOrd="0" destOrd="0" presId="urn:microsoft.com/office/officeart/2005/8/layout/radial6"/>
    <dgm:cxn modelId="{D4C459E5-D7C6-4634-8284-559BE48B9FCE}" type="presOf" srcId="{0F9CE533-2184-45BB-BB6E-EE17CEE280E4}" destId="{144A3279-991D-46FF-BB2A-CBD6D6E06B02}" srcOrd="0" destOrd="0" presId="urn:microsoft.com/office/officeart/2005/8/layout/radial6"/>
    <dgm:cxn modelId="{E177DDEB-BB22-4146-868B-F6EA853E0A1F}" type="presOf" srcId="{29A31686-4B0E-4C71-A532-7044603DE396}" destId="{B53A2C43-EA92-43B0-A51D-094A83DAE4FD}" srcOrd="0" destOrd="0" presId="urn:microsoft.com/office/officeart/2005/8/layout/radial6"/>
    <dgm:cxn modelId="{318DBBF0-BF26-401D-B909-EB47ED2485B9}" srcId="{0F9CE533-2184-45BB-BB6E-EE17CEE280E4}" destId="{3ED04CAC-FDF2-40E4-A979-A692B1694E25}" srcOrd="2" destOrd="0" parTransId="{63549CD5-12A6-4124-887F-BD457DFE7C7B}" sibTransId="{ACAA1B65-8350-4F61-832F-722249C07A78}"/>
    <dgm:cxn modelId="{1AC64456-CE43-49B6-B605-3792BF715794}" type="presParOf" srcId="{B53A2C43-EA92-43B0-A51D-094A83DAE4FD}" destId="{144A3279-991D-46FF-BB2A-CBD6D6E06B02}" srcOrd="0" destOrd="0" presId="urn:microsoft.com/office/officeart/2005/8/layout/radial6"/>
    <dgm:cxn modelId="{0DC59BFE-C895-4290-9D1F-077B950F90ED}" type="presParOf" srcId="{B53A2C43-EA92-43B0-A51D-094A83DAE4FD}" destId="{1B56975F-A107-4F29-9860-58E7ED2700D6}" srcOrd="1" destOrd="0" presId="urn:microsoft.com/office/officeart/2005/8/layout/radial6"/>
    <dgm:cxn modelId="{9A2E34C8-18F6-4CCD-BE55-D00235D65E1B}" type="presParOf" srcId="{B53A2C43-EA92-43B0-A51D-094A83DAE4FD}" destId="{94778264-4785-4CB4-9834-B51F3A8C2743}" srcOrd="2" destOrd="0" presId="urn:microsoft.com/office/officeart/2005/8/layout/radial6"/>
    <dgm:cxn modelId="{5878964D-1E2D-4E85-A582-884B701B1324}" type="presParOf" srcId="{B53A2C43-EA92-43B0-A51D-094A83DAE4FD}" destId="{DBA60C57-BFD6-4CF5-B932-EE2B06C91DB2}" srcOrd="3" destOrd="0" presId="urn:microsoft.com/office/officeart/2005/8/layout/radial6"/>
    <dgm:cxn modelId="{F67A6EBE-1043-4AD1-92EF-DC9CC1FB4BDD}" type="presParOf" srcId="{B53A2C43-EA92-43B0-A51D-094A83DAE4FD}" destId="{1BFE107D-3DE2-485C-A628-D86887CDB1C0}" srcOrd="4" destOrd="0" presId="urn:microsoft.com/office/officeart/2005/8/layout/radial6"/>
    <dgm:cxn modelId="{C31EDCFD-73FC-4295-9C26-AEFE7F48BD1B}" type="presParOf" srcId="{B53A2C43-EA92-43B0-A51D-094A83DAE4FD}" destId="{EC04FC05-0C3F-4F0C-8FDD-7CE8BA65437C}" srcOrd="5" destOrd="0" presId="urn:microsoft.com/office/officeart/2005/8/layout/radial6"/>
    <dgm:cxn modelId="{42F5BAD2-B028-4935-AEFD-73555AF1ED7C}" type="presParOf" srcId="{B53A2C43-EA92-43B0-A51D-094A83DAE4FD}" destId="{FAD997F4-DADD-461B-B11A-E071C3240709}" srcOrd="6" destOrd="0" presId="urn:microsoft.com/office/officeart/2005/8/layout/radial6"/>
    <dgm:cxn modelId="{E35B56A9-0E1F-4008-916E-1B1731B93C3F}" type="presParOf" srcId="{B53A2C43-EA92-43B0-A51D-094A83DAE4FD}" destId="{9240731A-5D8C-4D19-AD2A-EA209542687C}" srcOrd="7" destOrd="0" presId="urn:microsoft.com/office/officeart/2005/8/layout/radial6"/>
    <dgm:cxn modelId="{A7FB590C-DF1D-4D97-B0EB-970E0216441C}" type="presParOf" srcId="{B53A2C43-EA92-43B0-A51D-094A83DAE4FD}" destId="{315513E1-6F3C-4DA9-ACC0-0F9BC8AA0B1F}" srcOrd="8" destOrd="0" presId="urn:microsoft.com/office/officeart/2005/8/layout/radial6"/>
    <dgm:cxn modelId="{7F59177C-3BF7-49C3-B8B2-D1C3B3655DAB}" type="presParOf" srcId="{B53A2C43-EA92-43B0-A51D-094A83DAE4FD}" destId="{AC096DF2-F479-4A32-A7BF-846CFAE80A4C}" srcOrd="9" destOrd="0" presId="urn:microsoft.com/office/officeart/2005/8/layout/radial6"/>
    <dgm:cxn modelId="{40D65E38-00CC-4AB7-B8F3-2CCBE55EC980}" type="presParOf" srcId="{B53A2C43-EA92-43B0-A51D-094A83DAE4FD}" destId="{B83F1DBD-FF42-4169-8D58-9D12A21E991E}" srcOrd="10" destOrd="0" presId="urn:microsoft.com/office/officeart/2005/8/layout/radial6"/>
    <dgm:cxn modelId="{A067F63D-89AF-495E-A86E-31A24403DA83}" type="presParOf" srcId="{B53A2C43-EA92-43B0-A51D-094A83DAE4FD}" destId="{A1C0CA4F-7D2C-4B53-97BC-EE916F5699C1}" srcOrd="11" destOrd="0" presId="urn:microsoft.com/office/officeart/2005/8/layout/radial6"/>
    <dgm:cxn modelId="{FBEDDFAD-1C9A-4A28-BDDA-49BB99C3DA59}" type="presParOf" srcId="{B53A2C43-EA92-43B0-A51D-094A83DAE4FD}" destId="{7B003396-138F-4923-BF9A-42D292FD687A}" srcOrd="12" destOrd="0" presId="urn:microsoft.com/office/officeart/2005/8/layout/radial6"/>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3.xml><?xml version="1.0" encoding="utf-8"?>
<dgm:dataModel xmlns:dgm="http://schemas.openxmlformats.org/drawingml/2006/diagram" xmlns:a="http://schemas.openxmlformats.org/drawingml/2006/main">
  <dgm:ptLst>
    <dgm:pt modelId="{B9145399-744A-4DEA-8438-BACDFE0B1029}" type="doc">
      <dgm:prSet loTypeId="urn:microsoft.com/office/officeart/2009/layout/CircleArrowProcess" loCatId="process" qsTypeId="urn:microsoft.com/office/officeart/2005/8/quickstyle/simple1" qsCatId="simple" csTypeId="urn:microsoft.com/office/officeart/2005/8/colors/accent1_2" csCatId="accent1" phldr="1"/>
      <dgm:spPr/>
      <dgm:t>
        <a:bodyPr/>
        <a:lstStyle/>
        <a:p>
          <a:endParaRPr lang="ga"/>
        </a:p>
      </dgm:t>
    </dgm:pt>
    <dgm:pt modelId="{CD3E3E90-5B30-4093-AA42-FC3D82C0FCFD}" type="pres">
      <dgm:prSet presAssocID="{B9145399-744A-4DEA-8438-BACDFE0B1029}" presName="Name0" presStyleCnt="0">
        <dgm:presLayoutVars>
          <dgm:chMax val="7"/>
          <dgm:chPref val="7"/>
          <dgm:dir/>
          <dgm:animLvl val="lvl"/>
        </dgm:presLayoutVars>
      </dgm:prSet>
      <dgm:spPr/>
    </dgm:pt>
  </dgm:ptLst>
  <dgm:cxnLst>
    <dgm:cxn modelId="{00E23869-8B10-4442-90F5-7A0CFF947E6B}" type="presOf" srcId="{B9145399-744A-4DEA-8438-BACDFE0B1029}" destId="{CD3E3E90-5B30-4093-AA42-FC3D82C0FCFD}" srcOrd="0" destOrd="0" presId="urn:microsoft.com/office/officeart/2009/layout/CircleArrowProcess"/>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4.xml><?xml version="1.0" encoding="utf-8"?>
<dgm:dataModel xmlns:dgm="http://schemas.openxmlformats.org/drawingml/2006/diagram" xmlns:a="http://schemas.openxmlformats.org/drawingml/2006/main">
  <dgm:ptLst>
    <dgm:pt modelId="{B9145399-744A-4DEA-8438-BACDFE0B1029}" type="doc">
      <dgm:prSet loTypeId="urn:microsoft.com/office/officeart/2009/layout/CircleArrowProcess" loCatId="process" qsTypeId="urn:microsoft.com/office/officeart/2005/8/quickstyle/simple1" qsCatId="simple" csTypeId="urn:microsoft.com/office/officeart/2005/8/colors/accent1_2" csCatId="accent1" phldr="1"/>
      <dgm:spPr/>
      <dgm:t>
        <a:bodyPr/>
        <a:lstStyle/>
        <a:p>
          <a:endParaRPr lang="ga"/>
        </a:p>
      </dgm:t>
    </dgm:pt>
    <dgm:pt modelId="{49A1DEBA-5E0D-496E-8CB4-D1CC4F82DC1F}">
      <dgm:prSet phldrT="[Text]" custT="1"/>
      <dgm:spPr>
        <a:xfrm>
          <a:off x="2099160" y="895605"/>
          <a:ext cx="1378263" cy="688966"/>
        </a:xfrm>
        <a:prstGeom prst="rect">
          <a:avLst/>
        </a:prstGeom>
        <a:noFill/>
        <a:ln>
          <a:noFill/>
        </a:ln>
        <a:effectLst/>
      </dgm:spPr>
      <dgm:t>
        <a:bodyPr/>
        <a:lstStyle/>
        <a:p>
          <a:pPr algn="ctr" rtl="0"/>
          <a:r>
            <a:rPr lang="ga" sz="1400" b="1" i="0" u="none" baseline="0">
              <a:solidFill>
                <a:srgbClr val="002060"/>
              </a:solidFill>
              <a:latin typeface="Arial" panose="020B0604020202020204" pitchFamily="34" charset="0"/>
              <a:ea typeface="+mn-ea"/>
              <a:cs typeface="Arial" panose="020B0604020202020204" pitchFamily="34" charset="0"/>
            </a:rPr>
            <a:t>Ullmhúchán don Réamhbhreathnóireacht</a:t>
          </a:r>
        </a:p>
      </dgm:t>
    </dgm:pt>
    <dgm:pt modelId="{CCFB5379-727B-4FDA-9F91-F6151D2AFB28}" type="parTrans" cxnId="{E6280886-80FD-4BD4-B320-5AD53BC4FB8F}">
      <dgm:prSet/>
      <dgm:spPr/>
      <dgm:t>
        <a:bodyPr/>
        <a:lstStyle/>
        <a:p>
          <a:endParaRPr lang="ga">
            <a:solidFill>
              <a:srgbClr val="002060"/>
            </a:solidFill>
            <a:latin typeface="Arial" panose="020B0604020202020204" pitchFamily="34" charset="0"/>
            <a:cs typeface="Arial" panose="020B0604020202020204" pitchFamily="34" charset="0"/>
          </a:endParaRPr>
        </a:p>
      </dgm:t>
    </dgm:pt>
    <dgm:pt modelId="{A1C35D6E-36EB-4CF3-B902-3640973B4E1D}" type="sibTrans" cxnId="{E6280886-80FD-4BD4-B320-5AD53BC4FB8F}">
      <dgm:prSet/>
      <dgm:spPr/>
      <dgm:t>
        <a:bodyPr/>
        <a:lstStyle/>
        <a:p>
          <a:endParaRPr lang="ga">
            <a:solidFill>
              <a:srgbClr val="002060"/>
            </a:solidFill>
            <a:latin typeface="Arial" panose="020B0604020202020204" pitchFamily="34" charset="0"/>
            <a:cs typeface="Arial" panose="020B0604020202020204" pitchFamily="34" charset="0"/>
          </a:endParaRPr>
        </a:p>
      </dgm:t>
    </dgm:pt>
    <dgm:pt modelId="{04D17A48-B55E-4ECD-B053-DDCD8BFAC219}">
      <dgm:prSet phldrT="[Text]" custT="1"/>
      <dgm:spPr>
        <a:xfrm>
          <a:off x="1353777" y="2329192"/>
          <a:ext cx="1496821" cy="688966"/>
        </a:xfrm>
        <a:prstGeom prst="rect">
          <a:avLst/>
        </a:prstGeom>
        <a:noFill/>
        <a:ln>
          <a:noFill/>
        </a:ln>
        <a:effectLst/>
      </dgm:spPr>
      <dgm:t>
        <a:bodyPr/>
        <a:lstStyle/>
        <a:p>
          <a:pPr algn="ctr" rtl="0"/>
          <a:r>
            <a:rPr lang="ga" sz="1400" b="1" i="0" u="none" baseline="0">
              <a:solidFill>
                <a:srgbClr val="002060"/>
              </a:solidFill>
              <a:latin typeface="Arial" panose="020B0604020202020204" pitchFamily="34" charset="0"/>
              <a:ea typeface="+mn-ea"/>
              <a:cs typeface="Arial" panose="020B0604020202020204" pitchFamily="34" charset="0"/>
            </a:rPr>
            <a:t>Breathnóireacht</a:t>
          </a:r>
        </a:p>
      </dgm:t>
    </dgm:pt>
    <dgm:pt modelId="{3F0EAB25-12B2-409A-B1E8-EC0CC4374008}" type="parTrans" cxnId="{EFB13408-B3E7-4CA3-8BE4-8E7C9A9CA470}">
      <dgm:prSet/>
      <dgm:spPr/>
      <dgm:t>
        <a:bodyPr/>
        <a:lstStyle/>
        <a:p>
          <a:endParaRPr lang="ga">
            <a:solidFill>
              <a:srgbClr val="002060"/>
            </a:solidFill>
            <a:latin typeface="Arial" panose="020B0604020202020204" pitchFamily="34" charset="0"/>
            <a:cs typeface="Arial" panose="020B0604020202020204" pitchFamily="34" charset="0"/>
          </a:endParaRPr>
        </a:p>
      </dgm:t>
    </dgm:pt>
    <dgm:pt modelId="{966E7DAF-160F-4FA5-8A7A-76227F20D339}" type="sibTrans" cxnId="{EFB13408-B3E7-4CA3-8BE4-8E7C9A9CA470}">
      <dgm:prSet/>
      <dgm:spPr/>
      <dgm:t>
        <a:bodyPr/>
        <a:lstStyle/>
        <a:p>
          <a:endParaRPr lang="ga">
            <a:solidFill>
              <a:srgbClr val="002060"/>
            </a:solidFill>
            <a:latin typeface="Arial" panose="020B0604020202020204" pitchFamily="34" charset="0"/>
            <a:cs typeface="Arial" panose="020B0604020202020204" pitchFamily="34" charset="0"/>
          </a:endParaRPr>
        </a:p>
      </dgm:t>
    </dgm:pt>
    <dgm:pt modelId="{B79CF098-C6C2-49B6-882F-BA2F7A38C88B}">
      <dgm:prSet phldrT="[Text]" custT="1"/>
      <dgm:spPr>
        <a:xfrm>
          <a:off x="2102421" y="3764840"/>
          <a:ext cx="1378263" cy="688966"/>
        </a:xfrm>
        <a:prstGeom prst="rect">
          <a:avLst/>
        </a:prstGeom>
        <a:noFill/>
        <a:ln>
          <a:noFill/>
        </a:ln>
        <a:effectLst/>
      </dgm:spPr>
      <dgm:t>
        <a:bodyPr/>
        <a:lstStyle/>
        <a:p>
          <a:pPr algn="ctr" rtl="0"/>
          <a:r>
            <a:rPr lang="ga" sz="1400" b="1" i="0" u="none" baseline="0">
              <a:solidFill>
                <a:srgbClr val="002060"/>
              </a:solidFill>
              <a:latin typeface="Arial" panose="020B0604020202020204" pitchFamily="34" charset="0"/>
              <a:ea typeface="+mn-ea"/>
              <a:cs typeface="Arial" panose="020B0604020202020204" pitchFamily="34" charset="0"/>
            </a:rPr>
            <a:t>Plé Iar-bhreathnóireachta</a:t>
          </a:r>
        </a:p>
      </dgm:t>
    </dgm:pt>
    <dgm:pt modelId="{43D15A11-0564-4567-90A2-F10A09A5BCA0}" type="parTrans" cxnId="{15FFE91B-2A41-42F4-87E9-FA5B2EC328BE}">
      <dgm:prSet/>
      <dgm:spPr/>
      <dgm:t>
        <a:bodyPr/>
        <a:lstStyle/>
        <a:p>
          <a:endParaRPr lang="ga">
            <a:solidFill>
              <a:srgbClr val="002060"/>
            </a:solidFill>
            <a:latin typeface="Arial" panose="020B0604020202020204" pitchFamily="34" charset="0"/>
            <a:cs typeface="Arial" panose="020B0604020202020204" pitchFamily="34" charset="0"/>
          </a:endParaRPr>
        </a:p>
      </dgm:t>
    </dgm:pt>
    <dgm:pt modelId="{1877B33F-BF5C-45F8-B787-3D5D457DC11F}" type="sibTrans" cxnId="{15FFE91B-2A41-42F4-87E9-FA5B2EC328BE}">
      <dgm:prSet/>
      <dgm:spPr/>
      <dgm:t>
        <a:bodyPr/>
        <a:lstStyle/>
        <a:p>
          <a:endParaRPr lang="ga">
            <a:solidFill>
              <a:srgbClr val="002060"/>
            </a:solidFill>
            <a:latin typeface="Arial" panose="020B0604020202020204" pitchFamily="34" charset="0"/>
            <a:cs typeface="Arial" panose="020B0604020202020204" pitchFamily="34" charset="0"/>
          </a:endParaRPr>
        </a:p>
      </dgm:t>
    </dgm:pt>
    <dgm:pt modelId="{CD3E3E90-5B30-4093-AA42-FC3D82C0FCFD}" type="pres">
      <dgm:prSet presAssocID="{B9145399-744A-4DEA-8438-BACDFE0B1029}" presName="Name0" presStyleCnt="0">
        <dgm:presLayoutVars>
          <dgm:chMax val="7"/>
          <dgm:chPref val="7"/>
          <dgm:dir/>
          <dgm:animLvl val="lvl"/>
        </dgm:presLayoutVars>
      </dgm:prSet>
      <dgm:spPr/>
    </dgm:pt>
    <dgm:pt modelId="{C83D39E1-9A1F-45E4-AD10-04B01B8E9DB2}" type="pres">
      <dgm:prSet presAssocID="{49A1DEBA-5E0D-496E-8CB4-D1CC4F82DC1F}" presName="Accent1" presStyleCnt="0"/>
      <dgm:spPr/>
    </dgm:pt>
    <dgm:pt modelId="{5A972464-B733-4261-B7FF-842A191B5FDB}" type="pres">
      <dgm:prSet presAssocID="{49A1DEBA-5E0D-496E-8CB4-D1CC4F82DC1F}" presName="Accent" presStyleLbl="node1" presStyleIdx="0" presStyleCnt="3" custLinFactNeighborX="-1009" custLinFactNeighborY="-1748"/>
      <dgm:spPr>
        <a:xfrm>
          <a:off x="1550929" y="0"/>
          <a:ext cx="2480315" cy="2480693"/>
        </a:xfrm>
        <a:prstGeom prst="circularArrow">
          <a:avLst>
            <a:gd name="adj1" fmla="val 10980"/>
            <a:gd name="adj2" fmla="val 1142322"/>
            <a:gd name="adj3" fmla="val 4500000"/>
            <a:gd name="adj4" fmla="val 10800000"/>
            <a:gd name="adj5" fmla="val 12500"/>
          </a:avLst>
        </a:prstGeom>
        <a:solidFill>
          <a:srgbClr val="1987A8"/>
        </a:solidFill>
        <a:ln w="12700" cap="flat" cmpd="sng" algn="ctr">
          <a:solidFill>
            <a:srgbClr val="1987A8"/>
          </a:solidFill>
          <a:prstDash val="solid"/>
          <a:miter lim="800000"/>
        </a:ln>
        <a:effectLst/>
      </dgm:spPr>
    </dgm:pt>
    <dgm:pt modelId="{5039987F-B7C5-4958-876B-217857DBDFAB}" type="pres">
      <dgm:prSet presAssocID="{49A1DEBA-5E0D-496E-8CB4-D1CC4F82DC1F}" presName="Parent1" presStyleLbl="revTx" presStyleIdx="0" presStyleCnt="3" custScaleX="144668" custScaleY="114496" custLinFactNeighborX="-9430" custLinFactNeighborY="-975">
        <dgm:presLayoutVars>
          <dgm:chMax val="1"/>
          <dgm:chPref val="1"/>
          <dgm:bulletEnabled val="1"/>
        </dgm:presLayoutVars>
      </dgm:prSet>
      <dgm:spPr/>
    </dgm:pt>
    <dgm:pt modelId="{0716E807-94ED-4713-B5F5-437C8E4421C2}" type="pres">
      <dgm:prSet presAssocID="{04D17A48-B55E-4ECD-B053-DDCD8BFAC219}" presName="Accent2" presStyleCnt="0"/>
      <dgm:spPr/>
    </dgm:pt>
    <dgm:pt modelId="{D5C320F6-6EC5-4FC5-9A91-1E27D11EA54C}" type="pres">
      <dgm:prSet presAssocID="{04D17A48-B55E-4ECD-B053-DDCD8BFAC219}" presName="Accent" presStyleLbl="node1" presStyleIdx="1" presStyleCnt="3"/>
      <dgm:spPr>
        <a:xfrm>
          <a:off x="862030" y="1425342"/>
          <a:ext cx="2480315" cy="2480693"/>
        </a:xfrm>
        <a:prstGeom prst="leftCircularArrow">
          <a:avLst>
            <a:gd name="adj1" fmla="val 10980"/>
            <a:gd name="adj2" fmla="val 1142322"/>
            <a:gd name="adj3" fmla="val 6300000"/>
            <a:gd name="adj4" fmla="val 18900000"/>
            <a:gd name="adj5" fmla="val 12500"/>
          </a:avLst>
        </a:prstGeom>
        <a:solidFill>
          <a:srgbClr val="1987A8"/>
        </a:solidFill>
        <a:ln w="12700" cap="flat" cmpd="sng" algn="ctr">
          <a:solidFill>
            <a:srgbClr val="1987A8"/>
          </a:solidFill>
          <a:prstDash val="solid"/>
          <a:miter lim="800000"/>
        </a:ln>
        <a:effectLst/>
      </dgm:spPr>
    </dgm:pt>
    <dgm:pt modelId="{15AA20B0-2F5A-4931-814F-74A6EDC3EB80}" type="pres">
      <dgm:prSet presAssocID="{04D17A48-B55E-4ECD-B053-DDCD8BFAC219}" presName="Parent2" presStyleLbl="revTx" presStyleIdx="1" presStyleCnt="3" custScaleX="144062" custLinFactNeighborX="9035" custLinFactNeighborY="-3468">
        <dgm:presLayoutVars>
          <dgm:chMax val="1"/>
          <dgm:chPref val="1"/>
          <dgm:bulletEnabled val="1"/>
        </dgm:presLayoutVars>
      </dgm:prSet>
      <dgm:spPr/>
    </dgm:pt>
    <dgm:pt modelId="{963CAFA2-5DBF-4E34-A793-EEBD4DC3CF39}" type="pres">
      <dgm:prSet presAssocID="{B79CF098-C6C2-49B6-882F-BA2F7A38C88B}" presName="Accent3" presStyleCnt="0"/>
      <dgm:spPr/>
    </dgm:pt>
    <dgm:pt modelId="{1232E3D9-9472-4289-B166-D1A9F0F276D5}" type="pres">
      <dgm:prSet presAssocID="{B79CF098-C6C2-49B6-882F-BA2F7A38C88B}" presName="Accent" presStyleLbl="node1" presStyleIdx="2" presStyleCnt="3"/>
      <dgm:spPr>
        <a:xfrm>
          <a:off x="1727462" y="3021251"/>
          <a:ext cx="2130975" cy="2131829"/>
        </a:xfrm>
        <a:prstGeom prst="blockArc">
          <a:avLst>
            <a:gd name="adj1" fmla="val 13500000"/>
            <a:gd name="adj2" fmla="val 10800000"/>
            <a:gd name="adj3" fmla="val 12740"/>
          </a:avLst>
        </a:prstGeom>
        <a:solidFill>
          <a:srgbClr val="1987A8"/>
        </a:solidFill>
        <a:ln w="12700" cap="flat" cmpd="sng" algn="ctr">
          <a:solidFill>
            <a:srgbClr val="1987A8"/>
          </a:solidFill>
          <a:prstDash val="solid"/>
          <a:miter lim="800000"/>
        </a:ln>
        <a:effectLst/>
      </dgm:spPr>
    </dgm:pt>
    <dgm:pt modelId="{350F8ECB-C8F6-4CD8-9295-2047319195BE}" type="pres">
      <dgm:prSet presAssocID="{B79CF098-C6C2-49B6-882F-BA2F7A38C88B}" presName="Parent3" presStyleLbl="revTx" presStyleIdx="2" presStyleCnt="3" custScaleX="108069" custScaleY="188261" custLinFactNeighborX="-2432" custLinFactNeighborY="-6514">
        <dgm:presLayoutVars>
          <dgm:chMax val="1"/>
          <dgm:chPref val="1"/>
          <dgm:bulletEnabled val="1"/>
        </dgm:presLayoutVars>
      </dgm:prSet>
      <dgm:spPr/>
    </dgm:pt>
  </dgm:ptLst>
  <dgm:cxnLst>
    <dgm:cxn modelId="{EFB13408-B3E7-4CA3-8BE4-8E7C9A9CA470}" srcId="{B9145399-744A-4DEA-8438-BACDFE0B1029}" destId="{04D17A48-B55E-4ECD-B053-DDCD8BFAC219}" srcOrd="1" destOrd="0" parTransId="{3F0EAB25-12B2-409A-B1E8-EC0CC4374008}" sibTransId="{966E7DAF-160F-4FA5-8A7A-76227F20D339}"/>
    <dgm:cxn modelId="{15FFE91B-2A41-42F4-87E9-FA5B2EC328BE}" srcId="{B9145399-744A-4DEA-8438-BACDFE0B1029}" destId="{B79CF098-C6C2-49B6-882F-BA2F7A38C88B}" srcOrd="2" destOrd="0" parTransId="{43D15A11-0564-4567-90A2-F10A09A5BCA0}" sibTransId="{1877B33F-BF5C-45F8-B787-3D5D457DC11F}"/>
    <dgm:cxn modelId="{25BB5368-C392-49AB-B5B6-6020CBF34829}" type="presOf" srcId="{49A1DEBA-5E0D-496E-8CB4-D1CC4F82DC1F}" destId="{5039987F-B7C5-4958-876B-217857DBDFAB}" srcOrd="0" destOrd="0" presId="urn:microsoft.com/office/officeart/2009/layout/CircleArrowProcess"/>
    <dgm:cxn modelId="{00E23869-8B10-4442-90F5-7A0CFF947E6B}" type="presOf" srcId="{B9145399-744A-4DEA-8438-BACDFE0B1029}" destId="{CD3E3E90-5B30-4093-AA42-FC3D82C0FCFD}" srcOrd="0" destOrd="0" presId="urn:microsoft.com/office/officeart/2009/layout/CircleArrowProcess"/>
    <dgm:cxn modelId="{D8E60457-A408-41F6-98AB-C5808D5DB1FE}" type="presOf" srcId="{04D17A48-B55E-4ECD-B053-DDCD8BFAC219}" destId="{15AA20B0-2F5A-4931-814F-74A6EDC3EB80}" srcOrd="0" destOrd="0" presId="urn:microsoft.com/office/officeart/2009/layout/CircleArrowProcess"/>
    <dgm:cxn modelId="{E6280886-80FD-4BD4-B320-5AD53BC4FB8F}" srcId="{B9145399-744A-4DEA-8438-BACDFE0B1029}" destId="{49A1DEBA-5E0D-496E-8CB4-D1CC4F82DC1F}" srcOrd="0" destOrd="0" parTransId="{CCFB5379-727B-4FDA-9F91-F6151D2AFB28}" sibTransId="{A1C35D6E-36EB-4CF3-B902-3640973B4E1D}"/>
    <dgm:cxn modelId="{55609CC8-59AC-45AE-A884-26806047C174}" type="presOf" srcId="{B79CF098-C6C2-49B6-882F-BA2F7A38C88B}" destId="{350F8ECB-C8F6-4CD8-9295-2047319195BE}" srcOrd="0" destOrd="0" presId="urn:microsoft.com/office/officeart/2009/layout/CircleArrowProcess"/>
    <dgm:cxn modelId="{0C1654EE-A5B2-4EEB-A89B-D9E6A72271AF}" type="presParOf" srcId="{CD3E3E90-5B30-4093-AA42-FC3D82C0FCFD}" destId="{C83D39E1-9A1F-45E4-AD10-04B01B8E9DB2}" srcOrd="0" destOrd="0" presId="urn:microsoft.com/office/officeart/2009/layout/CircleArrowProcess"/>
    <dgm:cxn modelId="{CAF5EEB1-FA7A-43DC-A7D3-3FAA79A20F61}" type="presParOf" srcId="{C83D39E1-9A1F-45E4-AD10-04B01B8E9DB2}" destId="{5A972464-B733-4261-B7FF-842A191B5FDB}" srcOrd="0" destOrd="0" presId="urn:microsoft.com/office/officeart/2009/layout/CircleArrowProcess"/>
    <dgm:cxn modelId="{0A21497F-E8C8-4D33-A6E7-767C1F926535}" type="presParOf" srcId="{CD3E3E90-5B30-4093-AA42-FC3D82C0FCFD}" destId="{5039987F-B7C5-4958-876B-217857DBDFAB}" srcOrd="1" destOrd="0" presId="urn:microsoft.com/office/officeart/2009/layout/CircleArrowProcess"/>
    <dgm:cxn modelId="{E2263E46-DA2E-473E-95E3-07BA8EF50B1A}" type="presParOf" srcId="{CD3E3E90-5B30-4093-AA42-FC3D82C0FCFD}" destId="{0716E807-94ED-4713-B5F5-437C8E4421C2}" srcOrd="2" destOrd="0" presId="urn:microsoft.com/office/officeart/2009/layout/CircleArrowProcess"/>
    <dgm:cxn modelId="{1A931FEA-7628-4FD5-A0E6-0D8C568E0A3C}" type="presParOf" srcId="{0716E807-94ED-4713-B5F5-437C8E4421C2}" destId="{D5C320F6-6EC5-4FC5-9A91-1E27D11EA54C}" srcOrd="0" destOrd="0" presId="urn:microsoft.com/office/officeart/2009/layout/CircleArrowProcess"/>
    <dgm:cxn modelId="{92BE5110-D9C3-4A14-BBF1-BE2C2F8B363F}" type="presParOf" srcId="{CD3E3E90-5B30-4093-AA42-FC3D82C0FCFD}" destId="{15AA20B0-2F5A-4931-814F-74A6EDC3EB80}" srcOrd="3" destOrd="0" presId="urn:microsoft.com/office/officeart/2009/layout/CircleArrowProcess"/>
    <dgm:cxn modelId="{A7AE18F7-6BF9-43F3-82AF-AF72DCF7C5C1}" type="presParOf" srcId="{CD3E3E90-5B30-4093-AA42-FC3D82C0FCFD}" destId="{963CAFA2-5DBF-4E34-A793-EEBD4DC3CF39}" srcOrd="4" destOrd="0" presId="urn:microsoft.com/office/officeart/2009/layout/CircleArrowProcess"/>
    <dgm:cxn modelId="{5DBD07B4-271F-4CC1-BE9A-748F4BBD3B14}" type="presParOf" srcId="{963CAFA2-5DBF-4E34-A793-EEBD4DC3CF39}" destId="{1232E3D9-9472-4289-B166-D1A9F0F276D5}" srcOrd="0" destOrd="0" presId="urn:microsoft.com/office/officeart/2009/layout/CircleArrowProcess"/>
    <dgm:cxn modelId="{6A16C30C-4DC6-431B-9813-C357C43A28ED}" type="presParOf" srcId="{CD3E3E90-5B30-4093-AA42-FC3D82C0FCFD}" destId="{350F8ECB-C8F6-4CD8-9295-2047319195BE}" srcOrd="5" destOrd="0" presId="urn:microsoft.com/office/officeart/2009/layout/CircleArrowProcess"/>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5.xml><?xml version="1.0" encoding="utf-8"?>
<dgm:dataModel xmlns:dgm="http://schemas.openxmlformats.org/drawingml/2006/diagram" xmlns:a="http://schemas.openxmlformats.org/drawingml/2006/main">
  <dgm:ptLst>
    <dgm:pt modelId="{9CE87EC8-4713-47E6-8C4D-75509DFC5537}" type="doc">
      <dgm:prSet loTypeId="urn:microsoft.com/office/officeart/2005/8/layout/vProcess5" loCatId="process" qsTypeId="urn:microsoft.com/office/officeart/2005/8/quickstyle/simple1" qsCatId="simple" csTypeId="urn:microsoft.com/office/officeart/2005/8/colors/accent1_2" csCatId="accent1" phldr="1"/>
      <dgm:spPr/>
      <dgm:t>
        <a:bodyPr/>
        <a:lstStyle/>
        <a:p>
          <a:endParaRPr lang="en-US"/>
        </a:p>
      </dgm:t>
    </dgm:pt>
    <dgm:pt modelId="{14BDBB60-D1B9-4D07-A7A3-FA8C559A7123}">
      <dgm:prSet phldrT="[Text]" custT="1"/>
      <dgm:spPr>
        <a:xfrm>
          <a:off x="0" y="0"/>
          <a:ext cx="8233799" cy="1750191"/>
        </a:xfrm>
        <a:prstGeom prst="roundRect">
          <a:avLst>
            <a:gd name="adj" fmla="val 10000"/>
          </a:avLst>
        </a:prstGeom>
        <a:solidFill>
          <a:srgbClr val="1987A8"/>
        </a:solidFill>
        <a:ln w="12700" cap="flat" cmpd="sng" algn="ctr">
          <a:solidFill>
            <a:sysClr val="window" lastClr="FFFFFF">
              <a:hueOff val="0"/>
              <a:satOff val="0"/>
              <a:lumOff val="0"/>
              <a:alphaOff val="0"/>
            </a:sysClr>
          </a:solidFill>
          <a:prstDash val="solid"/>
          <a:miter lim="800000"/>
        </a:ln>
        <a:effectLst/>
      </dgm:spPr>
      <dgm:t>
        <a:bodyPr/>
        <a:lstStyle/>
        <a:p>
          <a:pPr>
            <a:buNone/>
          </a:pPr>
          <a:r>
            <a:rPr lang="en-US" sz="2600" i="0" err="1">
              <a:solidFill>
                <a:sysClr val="window" lastClr="FFFFFF"/>
              </a:solidFill>
              <a:latin typeface="Arial" panose="020B0604020202020204" pitchFamily="34" charset="0"/>
              <a:ea typeface="+mn-ea"/>
              <a:cs typeface="Arial" panose="020B0604020202020204" pitchFamily="34" charset="0"/>
            </a:rPr>
            <a:t>Síníonn</a:t>
          </a:r>
          <a:r>
            <a:rPr lang="en-US" sz="2600" i="0">
              <a:solidFill>
                <a:sysClr val="window" lastClr="FFFFFF"/>
              </a:solidFill>
              <a:latin typeface="Arial" panose="020B0604020202020204" pitchFamily="34" charset="0"/>
              <a:ea typeface="+mn-ea"/>
              <a:cs typeface="Arial" panose="020B0604020202020204" pitchFamily="34" charset="0"/>
            </a:rPr>
            <a:t> an MNC </a:t>
          </a:r>
          <a:r>
            <a:rPr lang="en-US" sz="2600" i="0" err="1">
              <a:solidFill>
                <a:sysClr val="window" lastClr="FFFFFF"/>
              </a:solidFill>
              <a:latin typeface="Arial" panose="020B0604020202020204" pitchFamily="34" charset="0"/>
              <a:ea typeface="+mn-ea"/>
              <a:cs typeface="Arial" panose="020B0604020202020204" pitchFamily="34" charset="0"/>
            </a:rPr>
            <a:t>agus</a:t>
          </a:r>
          <a:r>
            <a:rPr lang="en-US" sz="2600" i="0">
              <a:solidFill>
                <a:sysClr val="window" lastClr="FFFFFF"/>
              </a:solidFill>
              <a:latin typeface="Arial" panose="020B0604020202020204" pitchFamily="34" charset="0"/>
              <a:ea typeface="+mn-ea"/>
              <a:cs typeface="Arial" panose="020B0604020202020204" pitchFamily="34" charset="0"/>
            </a:rPr>
            <a:t> an FTG an </a:t>
          </a:r>
          <a:r>
            <a:rPr lang="en-US" sz="2600" i="0" err="1">
              <a:solidFill>
                <a:sysClr val="window" lastClr="FFFFFF"/>
              </a:solidFill>
              <a:latin typeface="Arial" panose="020B0604020202020204" pitchFamily="34" charset="0"/>
              <a:ea typeface="+mn-ea"/>
              <a:cs typeface="Arial" panose="020B0604020202020204" pitchFamily="34" charset="0"/>
            </a:rPr>
            <a:t>Comhdhearbhú</a:t>
          </a:r>
          <a:r>
            <a:rPr lang="en-US" sz="2600" i="0">
              <a:solidFill>
                <a:sysClr val="window" lastClr="FFFFFF"/>
              </a:solidFill>
              <a:latin typeface="Arial" panose="020B0604020202020204" pitchFamily="34" charset="0"/>
              <a:ea typeface="+mn-ea"/>
              <a:cs typeface="Arial" panose="020B0604020202020204" pitchFamily="34" charset="0"/>
            </a:rPr>
            <a:t> ag </a:t>
          </a:r>
          <a:r>
            <a:rPr lang="en-US" sz="2600" i="0" err="1">
              <a:solidFill>
                <a:sysClr val="window" lastClr="FFFFFF"/>
              </a:solidFill>
              <a:latin typeface="Arial" panose="020B0604020202020204" pitchFamily="34" charset="0"/>
              <a:ea typeface="+mn-ea"/>
              <a:cs typeface="Arial" panose="020B0604020202020204" pitchFamily="34" charset="0"/>
            </a:rPr>
            <a:t>deimhniú</a:t>
          </a:r>
          <a:r>
            <a:rPr lang="en-US" sz="2600" i="0">
              <a:solidFill>
                <a:sysClr val="window" lastClr="FFFFFF"/>
              </a:solidFill>
              <a:latin typeface="Arial" panose="020B0604020202020204" pitchFamily="34" charset="0"/>
              <a:ea typeface="+mn-ea"/>
              <a:cs typeface="Arial" panose="020B0604020202020204" pitchFamily="34" charset="0"/>
            </a:rPr>
            <a:t> </a:t>
          </a:r>
          <a:r>
            <a:rPr lang="en-US" sz="2600" i="0" err="1">
              <a:solidFill>
                <a:sysClr val="window" lastClr="FFFFFF"/>
              </a:solidFill>
              <a:latin typeface="Arial" panose="020B0604020202020204" pitchFamily="34" charset="0"/>
              <a:ea typeface="+mn-ea"/>
              <a:cs typeface="Arial" panose="020B0604020202020204" pitchFamily="34" charset="0"/>
            </a:rPr>
            <a:t>trí</a:t>
          </a:r>
          <a:r>
            <a:rPr lang="en-US" sz="2600" i="0">
              <a:solidFill>
                <a:sysClr val="window" lastClr="FFFFFF"/>
              </a:solidFill>
              <a:latin typeface="Arial" panose="020B0604020202020204" pitchFamily="34" charset="0"/>
              <a:ea typeface="+mn-ea"/>
              <a:cs typeface="Arial" panose="020B0604020202020204" pitchFamily="34" charset="0"/>
            </a:rPr>
            <a:t> </a:t>
          </a:r>
          <a:r>
            <a:rPr lang="en-US" sz="2600" i="0" err="1">
              <a:solidFill>
                <a:sysClr val="window" lastClr="FFFFFF"/>
              </a:solidFill>
              <a:latin typeface="Arial" panose="020B0604020202020204" pitchFamily="34" charset="0"/>
              <a:ea typeface="+mn-ea"/>
              <a:cs typeface="Arial" panose="020B0604020202020204" pitchFamily="34" charset="0"/>
            </a:rPr>
            <a:t>bheidh</a:t>
          </a:r>
          <a:r>
            <a:rPr lang="en-US" sz="2600" i="0">
              <a:solidFill>
                <a:sysClr val="window" lastClr="FFFFFF"/>
              </a:solidFill>
              <a:latin typeface="Arial" panose="020B0604020202020204" pitchFamily="34" charset="0"/>
              <a:ea typeface="+mn-ea"/>
              <a:cs typeface="Arial" panose="020B0604020202020204" pitchFamily="34" charset="0"/>
            </a:rPr>
            <a:t> </a:t>
          </a:r>
          <a:r>
            <a:rPr lang="en-US" sz="2600" i="0" err="1">
              <a:solidFill>
                <a:sysClr val="window" lastClr="FFFFFF"/>
              </a:solidFill>
              <a:latin typeface="Arial" panose="020B0604020202020204" pitchFamily="34" charset="0"/>
              <a:ea typeface="+mn-ea"/>
              <a:cs typeface="Arial" panose="020B0604020202020204" pitchFamily="34" charset="0"/>
            </a:rPr>
            <a:t>páirteach</a:t>
          </a:r>
          <a:r>
            <a:rPr lang="en-US" sz="2600" i="0">
              <a:solidFill>
                <a:sysClr val="window" lastClr="FFFFFF"/>
              </a:solidFill>
              <a:latin typeface="Arial" panose="020B0604020202020204" pitchFamily="34" charset="0"/>
              <a:ea typeface="+mn-ea"/>
              <a:cs typeface="Arial" panose="020B0604020202020204" pitchFamily="34" charset="0"/>
            </a:rPr>
            <a:t> </a:t>
          </a:r>
          <a:r>
            <a:rPr lang="en-US" sz="2600" i="0" err="1">
              <a:solidFill>
                <a:sysClr val="window" lastClr="FFFFFF"/>
              </a:solidFill>
              <a:latin typeface="Arial" panose="020B0604020202020204" pitchFamily="34" charset="0"/>
              <a:ea typeface="+mn-ea"/>
              <a:cs typeface="Arial" panose="020B0604020202020204" pitchFamily="34" charset="0"/>
            </a:rPr>
            <a:t>i</a:t>
          </a:r>
          <a:r>
            <a:rPr lang="en-US" sz="2600" i="0">
              <a:solidFill>
                <a:sysClr val="window" lastClr="FFFFFF"/>
              </a:solidFill>
              <a:latin typeface="Arial" panose="020B0604020202020204" pitchFamily="34" charset="0"/>
              <a:ea typeface="+mn-ea"/>
              <a:cs typeface="Arial" panose="020B0604020202020204" pitchFamily="34" charset="0"/>
            </a:rPr>
            <a:t> </a:t>
          </a:r>
          <a:r>
            <a:rPr lang="en-US" sz="2600" i="0" err="1">
              <a:solidFill>
                <a:sysClr val="window" lastClr="FFFFFF"/>
              </a:solidFill>
              <a:latin typeface="Arial" panose="020B0604020202020204" pitchFamily="34" charset="0"/>
              <a:ea typeface="+mn-ea"/>
              <a:cs typeface="Arial" panose="020B0604020202020204" pitchFamily="34" charset="0"/>
            </a:rPr>
            <a:t>nDroichead</a:t>
          </a:r>
          <a:r>
            <a:rPr lang="en-US" sz="2600" i="0">
              <a:solidFill>
                <a:sysClr val="window" lastClr="FFFFFF"/>
              </a:solidFill>
              <a:latin typeface="Arial" panose="020B0604020202020204" pitchFamily="34" charset="0"/>
              <a:ea typeface="+mn-ea"/>
              <a:cs typeface="Arial" panose="020B0604020202020204" pitchFamily="34" charset="0"/>
            </a:rPr>
            <a:t> go </a:t>
          </a:r>
          <a:r>
            <a:rPr lang="en-US" sz="2600" i="0" err="1">
              <a:solidFill>
                <a:sysClr val="window" lastClr="FFFFFF"/>
              </a:solidFill>
              <a:latin typeface="Arial" panose="020B0604020202020204" pitchFamily="34" charset="0"/>
              <a:ea typeface="+mn-ea"/>
              <a:cs typeface="Arial" panose="020B0604020202020204" pitchFamily="34" charset="0"/>
            </a:rPr>
            <a:t>gcreideann</a:t>
          </a:r>
          <a:r>
            <a:rPr lang="en-US" sz="2600" i="0">
              <a:solidFill>
                <a:sysClr val="window" lastClr="FFFFFF"/>
              </a:solidFill>
              <a:latin typeface="Arial" panose="020B0604020202020204" pitchFamily="34" charset="0"/>
              <a:ea typeface="+mn-ea"/>
              <a:cs typeface="Arial" panose="020B0604020202020204" pitchFamily="34" charset="0"/>
            </a:rPr>
            <a:t> </a:t>
          </a:r>
          <a:r>
            <a:rPr lang="en-US" sz="2600" i="0" err="1">
              <a:solidFill>
                <a:sysClr val="window" lastClr="FFFFFF"/>
              </a:solidFill>
              <a:latin typeface="Arial" panose="020B0604020202020204" pitchFamily="34" charset="0"/>
              <a:ea typeface="+mn-ea"/>
              <a:cs typeface="Arial" panose="020B0604020202020204" pitchFamily="34" charset="0"/>
            </a:rPr>
            <a:t>siad</a:t>
          </a:r>
          <a:r>
            <a:rPr lang="en-US" sz="2600" i="0">
              <a:solidFill>
                <a:sysClr val="window" lastClr="FFFFFF"/>
              </a:solidFill>
              <a:latin typeface="Arial" panose="020B0604020202020204" pitchFamily="34" charset="0"/>
              <a:ea typeface="+mn-ea"/>
              <a:cs typeface="Arial" panose="020B0604020202020204" pitchFamily="34" charset="0"/>
            </a:rPr>
            <a:t> go </a:t>
          </a:r>
          <a:r>
            <a:rPr lang="en-US" sz="2600" i="0" err="1">
              <a:solidFill>
                <a:sysClr val="window" lastClr="FFFFFF"/>
              </a:solidFill>
              <a:latin typeface="Arial" panose="020B0604020202020204" pitchFamily="34" charset="0"/>
              <a:ea typeface="+mn-ea"/>
              <a:cs typeface="Arial" panose="020B0604020202020204" pitchFamily="34" charset="0"/>
            </a:rPr>
            <a:t>raibh</a:t>
          </a:r>
          <a:r>
            <a:rPr lang="en-US" sz="2600" i="0">
              <a:solidFill>
                <a:sysClr val="window" lastClr="FFFFFF"/>
              </a:solidFill>
              <a:latin typeface="Arial" panose="020B0604020202020204" pitchFamily="34" charset="0"/>
              <a:ea typeface="+mn-ea"/>
              <a:cs typeface="Arial" panose="020B0604020202020204" pitchFamily="34" charset="0"/>
            </a:rPr>
            <a:t> </a:t>
          </a:r>
          <a:r>
            <a:rPr lang="en-US" sz="2600" i="0" err="1">
              <a:solidFill>
                <a:sysClr val="window" lastClr="FFFFFF"/>
              </a:solidFill>
              <a:latin typeface="Arial" panose="020B0604020202020204" pitchFamily="34" charset="0"/>
              <a:ea typeface="+mn-ea"/>
              <a:cs typeface="Arial" panose="020B0604020202020204" pitchFamily="34" charset="0"/>
            </a:rPr>
            <a:t>siad</a:t>
          </a:r>
          <a:r>
            <a:rPr lang="en-US" sz="2600" i="0">
              <a:solidFill>
                <a:sysClr val="window" lastClr="FFFFFF"/>
              </a:solidFill>
              <a:latin typeface="Arial" panose="020B0604020202020204" pitchFamily="34" charset="0"/>
              <a:ea typeface="+mn-ea"/>
              <a:cs typeface="Arial" panose="020B0604020202020204" pitchFamily="34" charset="0"/>
            </a:rPr>
            <a:t> </a:t>
          </a:r>
          <a:r>
            <a:rPr lang="en-US" sz="2600" i="0" err="1">
              <a:solidFill>
                <a:sysClr val="window" lastClr="FFFFFF"/>
              </a:solidFill>
              <a:latin typeface="Arial" panose="020B0604020202020204" pitchFamily="34" charset="0"/>
              <a:ea typeface="+mn-ea"/>
              <a:cs typeface="Arial" panose="020B0604020202020204" pitchFamily="34" charset="0"/>
            </a:rPr>
            <a:t>páirteach</a:t>
          </a:r>
          <a:r>
            <a:rPr lang="en-US" sz="2600" i="0">
              <a:solidFill>
                <a:sysClr val="window" lastClr="FFFFFF"/>
              </a:solidFill>
              <a:latin typeface="Arial" panose="020B0604020202020204" pitchFamily="34" charset="0"/>
              <a:ea typeface="+mn-ea"/>
              <a:cs typeface="Arial" panose="020B0604020202020204" pitchFamily="34" charset="0"/>
            </a:rPr>
            <a:t> </a:t>
          </a:r>
          <a:r>
            <a:rPr lang="en-US" sz="2600" i="0" err="1">
              <a:solidFill>
                <a:sysClr val="window" lastClr="FFFFFF"/>
              </a:solidFill>
              <a:latin typeface="Arial" panose="020B0604020202020204" pitchFamily="34" charset="0"/>
              <a:ea typeface="+mn-ea"/>
              <a:cs typeface="Arial" panose="020B0604020202020204" pitchFamily="34" charset="0"/>
            </a:rPr>
            <a:t>i</a:t>
          </a:r>
          <a:r>
            <a:rPr lang="en-US" sz="2600" i="0">
              <a:solidFill>
                <a:sysClr val="window" lastClr="FFFFFF"/>
              </a:solidFill>
              <a:latin typeface="Arial" panose="020B0604020202020204" pitchFamily="34" charset="0"/>
              <a:ea typeface="+mn-ea"/>
              <a:cs typeface="Arial" panose="020B0604020202020204" pitchFamily="34" charset="0"/>
            </a:rPr>
            <a:t> </a:t>
          </a:r>
          <a:r>
            <a:rPr lang="en-US" sz="2600" i="0" err="1">
              <a:solidFill>
                <a:sysClr val="window" lastClr="FFFFFF"/>
              </a:solidFill>
              <a:latin typeface="Arial" panose="020B0604020202020204" pitchFamily="34" charset="0"/>
              <a:ea typeface="+mn-ea"/>
              <a:cs typeface="Arial" panose="020B0604020202020204" pitchFamily="34" charset="0"/>
            </a:rPr>
            <a:t>bpróiseas</a:t>
          </a:r>
          <a:r>
            <a:rPr lang="en-US" sz="2600" i="0">
              <a:solidFill>
                <a:sysClr val="window" lastClr="FFFFFF"/>
              </a:solidFill>
              <a:latin typeface="Arial" panose="020B0604020202020204" pitchFamily="34" charset="0"/>
              <a:ea typeface="+mn-ea"/>
              <a:cs typeface="Arial" panose="020B0604020202020204" pitchFamily="34" charset="0"/>
            </a:rPr>
            <a:t> </a:t>
          </a:r>
          <a:r>
            <a:rPr lang="en-US" sz="2600" i="0" err="1">
              <a:solidFill>
                <a:sysClr val="window" lastClr="FFFFFF"/>
              </a:solidFill>
              <a:latin typeface="Arial" panose="020B0604020202020204" pitchFamily="34" charset="0"/>
              <a:ea typeface="+mn-ea"/>
              <a:cs typeface="Arial" panose="020B0604020202020204" pitchFamily="34" charset="0"/>
            </a:rPr>
            <a:t>ardchaighdeán</a:t>
          </a:r>
          <a:r>
            <a:rPr lang="en-US" sz="2600" i="0">
              <a:solidFill>
                <a:sysClr val="window" lastClr="FFFFFF"/>
              </a:solidFill>
              <a:latin typeface="Arial" panose="020B0604020202020204" pitchFamily="34" charset="0"/>
              <a:ea typeface="+mn-ea"/>
              <a:cs typeface="Arial" panose="020B0604020202020204" pitchFamily="34" charset="0"/>
            </a:rPr>
            <a:t> </a:t>
          </a:r>
          <a:r>
            <a:rPr lang="en-US" sz="2600" i="0" err="1">
              <a:solidFill>
                <a:sysClr val="window" lastClr="FFFFFF"/>
              </a:solidFill>
              <a:latin typeface="Arial" panose="020B0604020202020204" pitchFamily="34" charset="0"/>
              <a:ea typeface="+mn-ea"/>
              <a:cs typeface="Arial" panose="020B0604020202020204" pitchFamily="34" charset="0"/>
            </a:rPr>
            <a:t>teagaisc</a:t>
          </a:r>
          <a:r>
            <a:rPr lang="en-US" sz="2600" i="0">
              <a:solidFill>
                <a:sysClr val="window" lastClr="FFFFFF"/>
              </a:solidFill>
              <a:latin typeface="Arial" panose="020B0604020202020204" pitchFamily="34" charset="0"/>
              <a:ea typeface="+mn-ea"/>
              <a:cs typeface="Arial" panose="020B0604020202020204" pitchFamily="34" charset="0"/>
            </a:rPr>
            <a:t> </a:t>
          </a:r>
          <a:r>
            <a:rPr lang="en-US" sz="2600" i="0" err="1">
              <a:solidFill>
                <a:sysClr val="window" lastClr="FFFFFF"/>
              </a:solidFill>
              <a:latin typeface="Arial" panose="020B0604020202020204" pitchFamily="34" charset="0"/>
              <a:ea typeface="+mn-ea"/>
              <a:cs typeface="Arial" panose="020B0604020202020204" pitchFamily="34" charset="0"/>
            </a:rPr>
            <a:t>agus</a:t>
          </a:r>
          <a:r>
            <a:rPr lang="en-US" sz="2600" i="0">
              <a:solidFill>
                <a:sysClr val="window" lastClr="FFFFFF"/>
              </a:solidFill>
              <a:latin typeface="Arial" panose="020B0604020202020204" pitchFamily="34" charset="0"/>
              <a:ea typeface="+mn-ea"/>
              <a:cs typeface="Arial" panose="020B0604020202020204" pitchFamily="34" charset="0"/>
            </a:rPr>
            <a:t> foghlama</a:t>
          </a:r>
          <a:endParaRPr lang="en-US" sz="2600" i="0">
            <a:solidFill>
              <a:schemeClr val="bg1"/>
            </a:solidFill>
            <a:latin typeface="Arial" panose="020B0604020202020204" pitchFamily="34" charset="0"/>
            <a:ea typeface="+mn-ea"/>
            <a:cs typeface="Arial" panose="020B0604020202020204" pitchFamily="34" charset="0"/>
          </a:endParaRPr>
        </a:p>
      </dgm:t>
    </dgm:pt>
    <dgm:pt modelId="{4FFAF70B-7574-4F9E-9A32-D58C316AB2FC}" type="parTrans" cxnId="{4B45B295-89EC-4006-BDBE-E4FE45667F05}">
      <dgm:prSet/>
      <dgm:spPr/>
      <dgm:t>
        <a:bodyPr/>
        <a:lstStyle/>
        <a:p>
          <a:endParaRPr lang="en-US"/>
        </a:p>
      </dgm:t>
    </dgm:pt>
    <dgm:pt modelId="{2FA5A32A-DB26-4FAD-8A34-6A132B0561C6}" type="sibTrans" cxnId="{4B45B295-89EC-4006-BDBE-E4FE45667F05}">
      <dgm:prSet/>
      <dgm:spPr>
        <a:solidFill>
          <a:schemeClr val="accent2">
            <a:lumMod val="40000"/>
            <a:lumOff val="60000"/>
            <a:alpha val="90000"/>
          </a:schemeClr>
        </a:solidFill>
      </dgm:spPr>
      <dgm:t>
        <a:bodyPr/>
        <a:lstStyle/>
        <a:p>
          <a:endParaRPr lang="en-US"/>
        </a:p>
      </dgm:t>
    </dgm:pt>
    <dgm:pt modelId="{70079B08-0647-4678-80C6-DA37BFC4DA87}" type="pres">
      <dgm:prSet presAssocID="{9CE87EC8-4713-47E6-8C4D-75509DFC5537}" presName="outerComposite" presStyleCnt="0">
        <dgm:presLayoutVars>
          <dgm:chMax val="5"/>
          <dgm:dir/>
          <dgm:resizeHandles val="exact"/>
        </dgm:presLayoutVars>
      </dgm:prSet>
      <dgm:spPr/>
    </dgm:pt>
    <dgm:pt modelId="{7D1DF96E-79DC-4A75-A2D4-91DA06B02BCF}" type="pres">
      <dgm:prSet presAssocID="{9CE87EC8-4713-47E6-8C4D-75509DFC5537}" presName="dummyMaxCanvas" presStyleCnt="0">
        <dgm:presLayoutVars/>
      </dgm:prSet>
      <dgm:spPr/>
    </dgm:pt>
    <dgm:pt modelId="{2B8A027F-281C-48B7-9680-4250256F65C8}" type="pres">
      <dgm:prSet presAssocID="{9CE87EC8-4713-47E6-8C4D-75509DFC5537}" presName="OneNode_1" presStyleLbl="node1" presStyleIdx="0" presStyleCnt="1" custScaleX="99999" custScaleY="77903" custLinFactNeighborX="-624" custLinFactNeighborY="-41610">
        <dgm:presLayoutVars>
          <dgm:bulletEnabled val="1"/>
        </dgm:presLayoutVars>
      </dgm:prSet>
      <dgm:spPr/>
    </dgm:pt>
  </dgm:ptLst>
  <dgm:cxnLst>
    <dgm:cxn modelId="{DD1D8B08-F534-49A3-A88B-012D981AEC7A}" type="presOf" srcId="{9CE87EC8-4713-47E6-8C4D-75509DFC5537}" destId="{70079B08-0647-4678-80C6-DA37BFC4DA87}" srcOrd="0" destOrd="0" presId="urn:microsoft.com/office/officeart/2005/8/layout/vProcess5"/>
    <dgm:cxn modelId="{4B45B295-89EC-4006-BDBE-E4FE45667F05}" srcId="{9CE87EC8-4713-47E6-8C4D-75509DFC5537}" destId="{14BDBB60-D1B9-4D07-A7A3-FA8C559A7123}" srcOrd="0" destOrd="0" parTransId="{4FFAF70B-7574-4F9E-9A32-D58C316AB2FC}" sibTransId="{2FA5A32A-DB26-4FAD-8A34-6A132B0561C6}"/>
    <dgm:cxn modelId="{F41FD29C-69FD-4359-8558-CBED13C72669}" type="presOf" srcId="{14BDBB60-D1B9-4D07-A7A3-FA8C559A7123}" destId="{2B8A027F-281C-48B7-9680-4250256F65C8}" srcOrd="0" destOrd="0" presId="urn:microsoft.com/office/officeart/2005/8/layout/vProcess5"/>
    <dgm:cxn modelId="{B7EAC6BB-F20D-401C-BAA9-EF16055EBFB7}" type="presParOf" srcId="{70079B08-0647-4678-80C6-DA37BFC4DA87}" destId="{7D1DF96E-79DC-4A75-A2D4-91DA06B02BCF}" srcOrd="0" destOrd="0" presId="urn:microsoft.com/office/officeart/2005/8/layout/vProcess5"/>
    <dgm:cxn modelId="{C8AF568F-4389-42A8-A4E3-3AE77A3FE7CC}" type="presParOf" srcId="{70079B08-0647-4678-80C6-DA37BFC4DA87}" destId="{2B8A027F-281C-48B7-9680-4250256F65C8}" srcOrd="1" destOrd="0" presId="urn:microsoft.com/office/officeart/2005/8/layout/vProcess5"/>
  </dgm:cxnLst>
  <dgm:bg/>
  <dgm:whole/>
  <dgm:extLst>
    <a:ext uri="http://schemas.microsoft.com/office/drawing/2008/diagram">
      <dsp:dataModelExt xmlns:dsp="http://schemas.microsoft.com/office/drawing/2008/diagram" relId="rId8" minVer="http://schemas.openxmlformats.org/drawingml/2006/diagram"/>
    </a:ext>
  </dgm:extLst>
</dgm:dataModel>
</file>

<file path=ppt/diagrams/data6.xml><?xml version="1.0" encoding="utf-8"?>
<dgm:dataModel xmlns:dgm="http://schemas.openxmlformats.org/drawingml/2006/diagram" xmlns:a="http://schemas.openxmlformats.org/drawingml/2006/main">
  <dgm:ptLst>
    <dgm:pt modelId="{069C540A-6CF0-46D2-938C-E0EAEB636192}" type="doc">
      <dgm:prSet loTypeId="urn:microsoft.com/office/officeart/2005/8/layout/vList2" loCatId="list" qsTypeId="urn:microsoft.com/office/officeart/2005/8/quickstyle/simple1" qsCatId="simple" csTypeId="urn:microsoft.com/office/officeart/2005/8/colors/accent1_2" csCatId="accent1" phldr="1"/>
      <dgm:spPr/>
      <dgm:t>
        <a:bodyPr/>
        <a:lstStyle/>
        <a:p>
          <a:endParaRPr lang="en-IE"/>
        </a:p>
      </dgm:t>
    </dgm:pt>
    <dgm:pt modelId="{9AD7C6FF-20E8-4686-A84C-063E2AB2A019}">
      <dgm:prSet phldrT="[Text]"/>
      <dgm:spPr>
        <a:solidFill>
          <a:srgbClr val="1987A8"/>
        </a:solidFill>
        <a:ln>
          <a:solidFill>
            <a:srgbClr val="1987A8"/>
          </a:solidFill>
        </a:ln>
      </dgm:spPr>
      <dgm:t>
        <a:bodyPr/>
        <a:lstStyle/>
        <a:p>
          <a:pPr rtl="0"/>
          <a:r>
            <a:rPr lang="en-IE">
              <a:solidFill>
                <a:schemeClr val="bg1"/>
              </a:solidFill>
              <a:latin typeface="Arial"/>
              <a:cs typeface="Calibri"/>
            </a:rPr>
            <a:t>Ní </a:t>
          </a:r>
          <a:r>
            <a:rPr lang="en-IE" err="1">
              <a:solidFill>
                <a:schemeClr val="bg1"/>
              </a:solidFill>
              <a:latin typeface="Arial"/>
              <a:cs typeface="Calibri"/>
            </a:rPr>
            <a:t>mór</a:t>
          </a:r>
          <a:r>
            <a:rPr lang="en-IE">
              <a:solidFill>
                <a:schemeClr val="bg1"/>
              </a:solidFill>
              <a:latin typeface="Arial"/>
              <a:cs typeface="Calibri"/>
            </a:rPr>
            <a:t> </a:t>
          </a:r>
          <a:r>
            <a:rPr lang="en-IE" err="1">
              <a:solidFill>
                <a:schemeClr val="bg1"/>
              </a:solidFill>
              <a:latin typeface="Arial"/>
              <a:cs typeface="Calibri"/>
            </a:rPr>
            <a:t>duit</a:t>
          </a:r>
          <a:r>
            <a:rPr lang="en-IE">
              <a:solidFill>
                <a:schemeClr val="bg1"/>
              </a:solidFill>
              <a:latin typeface="Arial"/>
              <a:cs typeface="Calibri"/>
            </a:rPr>
            <a:t> </a:t>
          </a:r>
          <a:r>
            <a:rPr lang="en-IE" err="1">
              <a:solidFill>
                <a:schemeClr val="bg1"/>
              </a:solidFill>
              <a:latin typeface="Arial"/>
              <a:cs typeface="Calibri"/>
            </a:rPr>
            <a:t>Foirm</a:t>
          </a:r>
          <a:r>
            <a:rPr lang="en-IE">
              <a:solidFill>
                <a:schemeClr val="bg1"/>
              </a:solidFill>
              <a:latin typeface="Arial"/>
              <a:cs typeface="Calibri"/>
            </a:rPr>
            <a:t> D a </a:t>
          </a:r>
          <a:r>
            <a:rPr lang="en-IE" err="1">
              <a:solidFill>
                <a:schemeClr val="bg1"/>
              </a:solidFill>
              <a:latin typeface="Arial"/>
              <a:cs typeface="Calibri"/>
            </a:rPr>
            <a:t>chomhlánú</a:t>
          </a:r>
          <a:r>
            <a:rPr lang="en-IE">
              <a:solidFill>
                <a:schemeClr val="bg1"/>
              </a:solidFill>
              <a:latin typeface="Arial"/>
              <a:cs typeface="Calibri"/>
            </a:rPr>
            <a:t> go </a:t>
          </a:r>
          <a:r>
            <a:rPr lang="en-IE" err="1">
              <a:solidFill>
                <a:schemeClr val="bg1"/>
              </a:solidFill>
              <a:latin typeface="Arial"/>
              <a:cs typeface="Calibri"/>
            </a:rPr>
            <a:t>cruinn</a:t>
          </a:r>
          <a:endParaRPr lang="en-IE">
            <a:solidFill>
              <a:schemeClr val="bg1"/>
            </a:solidFill>
            <a:latin typeface="Arial"/>
            <a:cs typeface="Calibri"/>
          </a:endParaRPr>
        </a:p>
      </dgm:t>
    </dgm:pt>
    <dgm:pt modelId="{0AACD1B8-DD90-405C-9B87-7B260AA6B7F9}" type="parTrans" cxnId="{AACB52DE-B7D0-4C8B-9F90-911C08998825}">
      <dgm:prSet/>
      <dgm:spPr/>
      <dgm:t>
        <a:bodyPr/>
        <a:lstStyle/>
        <a:p>
          <a:endParaRPr lang="en-IE"/>
        </a:p>
      </dgm:t>
    </dgm:pt>
    <dgm:pt modelId="{36A98D6C-B731-433A-B997-EDC0004D2DB3}" type="sibTrans" cxnId="{AACB52DE-B7D0-4C8B-9F90-911C08998825}">
      <dgm:prSet/>
      <dgm:spPr/>
      <dgm:t>
        <a:bodyPr/>
        <a:lstStyle/>
        <a:p>
          <a:endParaRPr lang="en-IE"/>
        </a:p>
      </dgm:t>
    </dgm:pt>
    <dgm:pt modelId="{FCE37251-A7E5-4996-AA3A-3F84C567506F}">
      <dgm:prSet phldrT="[Text]"/>
      <dgm:spPr>
        <a:solidFill>
          <a:srgbClr val="1987A8"/>
        </a:solidFill>
        <a:ln>
          <a:solidFill>
            <a:srgbClr val="1987A8"/>
          </a:solidFill>
        </a:ln>
      </dgm:spPr>
      <dgm:t>
        <a:bodyPr/>
        <a:lstStyle/>
        <a:p>
          <a:pPr algn="l" rtl="0"/>
          <a:r>
            <a:rPr lang="en-IE" err="1">
              <a:solidFill>
                <a:schemeClr val="bg1"/>
              </a:solidFill>
              <a:latin typeface="Arial"/>
              <a:cs typeface="Arial"/>
            </a:rPr>
            <a:t>Faigheann</a:t>
          </a:r>
          <a:r>
            <a:rPr lang="en-IE">
              <a:solidFill>
                <a:schemeClr val="bg1"/>
              </a:solidFill>
              <a:latin typeface="Arial"/>
              <a:cs typeface="Arial"/>
            </a:rPr>
            <a:t> </a:t>
          </a:r>
          <a:r>
            <a:rPr lang="en-IE" err="1">
              <a:solidFill>
                <a:schemeClr val="bg1"/>
              </a:solidFill>
              <a:latin typeface="Arial"/>
              <a:cs typeface="Arial"/>
            </a:rPr>
            <a:t>baill</a:t>
          </a:r>
          <a:r>
            <a:rPr lang="en-IE">
              <a:solidFill>
                <a:schemeClr val="bg1"/>
              </a:solidFill>
              <a:latin typeface="Arial"/>
              <a:cs typeface="Arial"/>
            </a:rPr>
            <a:t> FTG </a:t>
          </a:r>
          <a:r>
            <a:rPr lang="en-IE" err="1">
              <a:solidFill>
                <a:schemeClr val="bg1"/>
              </a:solidFill>
              <a:latin typeface="Arial"/>
              <a:cs typeface="Arial"/>
            </a:rPr>
            <a:t>ríomhphost</a:t>
          </a:r>
          <a:r>
            <a:rPr lang="en-IE">
              <a:solidFill>
                <a:schemeClr val="bg1"/>
              </a:solidFill>
              <a:latin typeface="Arial"/>
              <a:cs typeface="Arial"/>
            </a:rPr>
            <a:t> </a:t>
          </a:r>
          <a:r>
            <a:rPr lang="en-IE" err="1">
              <a:solidFill>
                <a:schemeClr val="bg1"/>
              </a:solidFill>
              <a:latin typeface="Arial"/>
              <a:cs typeface="Arial"/>
            </a:rPr>
            <a:t>ón</a:t>
          </a:r>
          <a:r>
            <a:rPr lang="en-IE">
              <a:solidFill>
                <a:schemeClr val="bg1"/>
              </a:solidFill>
              <a:latin typeface="Arial"/>
              <a:cs typeface="Arial"/>
            </a:rPr>
            <a:t> </a:t>
          </a:r>
          <a:r>
            <a:rPr lang="en-IE" err="1">
              <a:solidFill>
                <a:schemeClr val="bg1"/>
              </a:solidFill>
              <a:latin typeface="Arial"/>
              <a:cs typeface="Arial"/>
            </a:rPr>
            <a:t>gComhairle</a:t>
          </a:r>
          <a:r>
            <a:rPr lang="en-IE">
              <a:solidFill>
                <a:schemeClr val="bg1"/>
              </a:solidFill>
              <a:latin typeface="Arial"/>
              <a:cs typeface="Arial"/>
            </a:rPr>
            <a:t> </a:t>
          </a:r>
          <a:r>
            <a:rPr lang="en-IE" err="1">
              <a:solidFill>
                <a:schemeClr val="bg1"/>
              </a:solidFill>
              <a:latin typeface="Arial"/>
              <a:cs typeface="Arial"/>
            </a:rPr>
            <a:t>Mhúinteoireachta</a:t>
          </a:r>
          <a:r>
            <a:rPr lang="en-IE">
              <a:solidFill>
                <a:schemeClr val="bg1"/>
              </a:solidFill>
              <a:latin typeface="Arial"/>
              <a:cs typeface="Arial"/>
            </a:rPr>
            <a:t> </a:t>
          </a:r>
          <a:r>
            <a:rPr lang="en-IE" err="1">
              <a:solidFill>
                <a:schemeClr val="bg1"/>
              </a:solidFill>
              <a:latin typeface="Arial"/>
              <a:cs typeface="Arial"/>
            </a:rPr>
            <a:t>nuair</a:t>
          </a:r>
          <a:r>
            <a:rPr lang="en-IE">
              <a:solidFill>
                <a:schemeClr val="bg1"/>
              </a:solidFill>
              <a:latin typeface="Arial"/>
              <a:cs typeface="Arial"/>
            </a:rPr>
            <a:t> a </a:t>
          </a:r>
          <a:r>
            <a:rPr lang="en-IE" err="1">
              <a:solidFill>
                <a:schemeClr val="bg1"/>
              </a:solidFill>
              <a:latin typeface="Arial"/>
              <a:cs typeface="Arial"/>
            </a:rPr>
            <a:t>bhaintear</a:t>
          </a:r>
          <a:r>
            <a:rPr lang="en-IE">
              <a:solidFill>
                <a:schemeClr val="bg1"/>
              </a:solidFill>
              <a:latin typeface="Arial"/>
              <a:cs typeface="Arial"/>
            </a:rPr>
            <a:t> </a:t>
          </a:r>
          <a:r>
            <a:rPr lang="en-IE" err="1">
              <a:solidFill>
                <a:schemeClr val="bg1"/>
              </a:solidFill>
              <a:latin typeface="Arial"/>
              <a:cs typeface="Arial"/>
            </a:rPr>
            <a:t>coinníoll</a:t>
          </a:r>
          <a:r>
            <a:rPr lang="en-IE">
              <a:solidFill>
                <a:schemeClr val="bg1"/>
              </a:solidFill>
              <a:latin typeface="Arial"/>
              <a:cs typeface="Arial"/>
            </a:rPr>
            <a:t> </a:t>
          </a:r>
          <a:r>
            <a:rPr lang="en-IE" err="1">
              <a:solidFill>
                <a:schemeClr val="bg1"/>
              </a:solidFill>
              <a:latin typeface="Arial"/>
              <a:cs typeface="Arial"/>
            </a:rPr>
            <a:t>Droichead</a:t>
          </a:r>
          <a:r>
            <a:rPr lang="en-IE">
              <a:solidFill>
                <a:schemeClr val="bg1"/>
              </a:solidFill>
              <a:latin typeface="Arial"/>
              <a:cs typeface="Arial"/>
            </a:rPr>
            <a:t> de </a:t>
          </a:r>
          <a:r>
            <a:rPr lang="en-IE" err="1">
              <a:solidFill>
                <a:schemeClr val="bg1"/>
              </a:solidFill>
              <a:latin typeface="Arial"/>
              <a:cs typeface="Arial"/>
            </a:rPr>
            <a:t>chlárú</a:t>
          </a:r>
          <a:r>
            <a:rPr lang="en-IE">
              <a:solidFill>
                <a:schemeClr val="bg1"/>
              </a:solidFill>
              <a:latin typeface="Arial"/>
              <a:cs typeface="Arial"/>
            </a:rPr>
            <a:t> an MNC</a:t>
          </a:r>
        </a:p>
      </dgm:t>
    </dgm:pt>
    <dgm:pt modelId="{BC4C1BA2-ED6A-44F2-917F-3B1352AF9F6B}" type="parTrans" cxnId="{A09E2EBE-6460-481F-927F-AEFDB69FFC06}">
      <dgm:prSet/>
      <dgm:spPr/>
      <dgm:t>
        <a:bodyPr/>
        <a:lstStyle/>
        <a:p>
          <a:endParaRPr lang="en-IE"/>
        </a:p>
      </dgm:t>
    </dgm:pt>
    <dgm:pt modelId="{4A1C6BD3-894F-4352-9667-483A89842A16}" type="sibTrans" cxnId="{A09E2EBE-6460-481F-927F-AEFDB69FFC06}">
      <dgm:prSet/>
      <dgm:spPr/>
      <dgm:t>
        <a:bodyPr/>
        <a:lstStyle/>
        <a:p>
          <a:endParaRPr lang="en-IE"/>
        </a:p>
      </dgm:t>
    </dgm:pt>
    <dgm:pt modelId="{D582BF22-A3D1-4577-9195-ECEA6F1BAD44}">
      <dgm:prSet phldr="0"/>
      <dgm:spPr>
        <a:solidFill>
          <a:srgbClr val="1987A8"/>
        </a:solidFill>
      </dgm:spPr>
      <dgm:t>
        <a:bodyPr/>
        <a:lstStyle/>
        <a:p>
          <a:pPr algn="l"/>
          <a:r>
            <a:rPr lang="en-IE">
              <a:solidFill>
                <a:schemeClr val="bg1"/>
              </a:solidFill>
              <a:latin typeface="Arial"/>
              <a:cs typeface="Arial"/>
            </a:rPr>
            <a:t>Déanann an Chomhairle Mhúinteoireachta athbhreithniú críochnúil ar gach Foirm D a fhaightear</a:t>
          </a:r>
          <a:endParaRPr lang="en-US">
            <a:solidFill>
              <a:schemeClr val="bg1"/>
            </a:solidFill>
            <a:latin typeface="Arial"/>
            <a:cs typeface="Arial"/>
          </a:endParaRPr>
        </a:p>
      </dgm:t>
    </dgm:pt>
    <dgm:pt modelId="{176EBF6F-A2A2-44AF-92CD-F7E76FD5EBF5}" type="parTrans" cxnId="{86B43706-E9DD-44D8-8593-69555E7DAA7D}">
      <dgm:prSet/>
      <dgm:spPr/>
    </dgm:pt>
    <dgm:pt modelId="{BF46DDF6-9A75-4262-AFAF-FC39D32A4EF0}" type="sibTrans" cxnId="{86B43706-E9DD-44D8-8593-69555E7DAA7D}">
      <dgm:prSet/>
      <dgm:spPr/>
    </dgm:pt>
    <dgm:pt modelId="{FB88CEC1-B505-4767-B8CD-BB4C043A4AA2}">
      <dgm:prSet phldr="0"/>
      <dgm:spPr>
        <a:solidFill>
          <a:srgbClr val="1987A8"/>
        </a:solidFill>
      </dgm:spPr>
      <dgm:t>
        <a:bodyPr/>
        <a:lstStyle/>
        <a:p>
          <a:pPr rtl="0"/>
          <a:r>
            <a:rPr lang="en-IE">
              <a:solidFill>
                <a:schemeClr val="bg1"/>
              </a:solidFill>
              <a:latin typeface="Arial" panose="020B0604020202020204"/>
            </a:rPr>
            <a:t>Is </a:t>
          </a:r>
          <a:r>
            <a:rPr lang="en-IE" err="1">
              <a:solidFill>
                <a:schemeClr val="bg1"/>
              </a:solidFill>
              <a:latin typeface="Arial" panose="020B0604020202020204"/>
            </a:rPr>
            <a:t>rud</a:t>
          </a:r>
          <a:r>
            <a:rPr lang="en-IE">
              <a:solidFill>
                <a:schemeClr val="bg1"/>
              </a:solidFill>
              <a:latin typeface="Arial" panose="020B0604020202020204"/>
            </a:rPr>
            <a:t> thar a </a:t>
          </a:r>
          <a:r>
            <a:rPr lang="en-IE" err="1">
              <a:solidFill>
                <a:schemeClr val="bg1"/>
              </a:solidFill>
              <a:latin typeface="Arial" panose="020B0604020202020204"/>
            </a:rPr>
            <a:t>bheith</a:t>
          </a:r>
          <a:r>
            <a:rPr lang="en-IE">
              <a:solidFill>
                <a:schemeClr val="bg1"/>
              </a:solidFill>
              <a:latin typeface="Arial" panose="020B0604020202020204"/>
            </a:rPr>
            <a:t> </a:t>
          </a:r>
          <a:r>
            <a:rPr lang="en-IE" err="1">
              <a:solidFill>
                <a:schemeClr val="bg1"/>
              </a:solidFill>
              <a:latin typeface="Arial" panose="020B0604020202020204"/>
            </a:rPr>
            <a:t>dáiríre</a:t>
          </a:r>
          <a:r>
            <a:rPr lang="en-IE">
              <a:solidFill>
                <a:schemeClr val="bg1"/>
              </a:solidFill>
              <a:latin typeface="Arial" panose="020B0604020202020204"/>
            </a:rPr>
            <a:t> í an </a:t>
          </a:r>
          <a:r>
            <a:rPr lang="en-IE" err="1">
              <a:solidFill>
                <a:schemeClr val="bg1"/>
              </a:solidFill>
              <a:latin typeface="Arial" panose="020B0604020202020204"/>
            </a:rPr>
            <a:t>mhífhaisnéis</a:t>
          </a:r>
          <a:r>
            <a:rPr lang="en-IE">
              <a:solidFill>
                <a:schemeClr val="bg1"/>
              </a:solidFill>
              <a:latin typeface="Arial" panose="020B0604020202020204"/>
            </a:rPr>
            <a:t> don </a:t>
          </a:r>
          <a:r>
            <a:rPr lang="en-IE" err="1">
              <a:solidFill>
                <a:schemeClr val="bg1"/>
              </a:solidFill>
              <a:latin typeface="Arial" panose="020B0604020202020204"/>
            </a:rPr>
            <a:t>Chomhairle</a:t>
          </a:r>
          <a:r>
            <a:rPr lang="en-IE">
              <a:solidFill>
                <a:schemeClr val="bg1"/>
              </a:solidFill>
              <a:latin typeface="Arial" panose="020B0604020202020204"/>
            </a:rPr>
            <a:t> </a:t>
          </a:r>
          <a:r>
            <a:rPr lang="en-IE" err="1">
              <a:solidFill>
                <a:schemeClr val="bg1"/>
              </a:solidFill>
              <a:latin typeface="Arial" panose="020B0604020202020204"/>
            </a:rPr>
            <a:t>Mhúinteoireachta</a:t>
          </a:r>
          <a:endParaRPr lang="en-IE" err="1">
            <a:solidFill>
              <a:schemeClr val="bg1"/>
            </a:solidFill>
          </a:endParaRPr>
        </a:p>
      </dgm:t>
    </dgm:pt>
    <dgm:pt modelId="{8B54F0C7-9B87-4E25-8197-574CFA9A4E6E}" type="parTrans" cxnId="{CEC7AC0C-00C2-4094-BBA3-3B89137B27D4}">
      <dgm:prSet/>
      <dgm:spPr/>
    </dgm:pt>
    <dgm:pt modelId="{B5B61914-2F0D-4309-B91B-C3BF018452E5}" type="sibTrans" cxnId="{CEC7AC0C-00C2-4094-BBA3-3B89137B27D4}">
      <dgm:prSet/>
      <dgm:spPr/>
    </dgm:pt>
    <dgm:pt modelId="{7F0B3894-0440-4E8F-B2BA-CD60E0BB5D9D}" type="pres">
      <dgm:prSet presAssocID="{069C540A-6CF0-46D2-938C-E0EAEB636192}" presName="linear" presStyleCnt="0">
        <dgm:presLayoutVars>
          <dgm:animLvl val="lvl"/>
          <dgm:resizeHandles val="exact"/>
        </dgm:presLayoutVars>
      </dgm:prSet>
      <dgm:spPr/>
    </dgm:pt>
    <dgm:pt modelId="{54225730-8862-41CC-8DF2-DFBD430C4729}" type="pres">
      <dgm:prSet presAssocID="{9AD7C6FF-20E8-4686-A84C-063E2AB2A019}" presName="parentText" presStyleLbl="node1" presStyleIdx="0" presStyleCnt="4">
        <dgm:presLayoutVars>
          <dgm:chMax val="0"/>
          <dgm:bulletEnabled val="1"/>
        </dgm:presLayoutVars>
      </dgm:prSet>
      <dgm:spPr/>
    </dgm:pt>
    <dgm:pt modelId="{4623A8A6-68CD-447E-B710-94CB5325C3F4}" type="pres">
      <dgm:prSet presAssocID="{36A98D6C-B731-433A-B997-EDC0004D2DB3}" presName="spacer" presStyleCnt="0"/>
      <dgm:spPr/>
    </dgm:pt>
    <dgm:pt modelId="{DA2E528D-E563-4BF4-8A3C-D52DFF972AF4}" type="pres">
      <dgm:prSet presAssocID="{FB88CEC1-B505-4767-B8CD-BB4C043A4AA2}" presName="parentText" presStyleLbl="node1" presStyleIdx="1" presStyleCnt="4">
        <dgm:presLayoutVars>
          <dgm:chMax val="0"/>
          <dgm:bulletEnabled val="1"/>
        </dgm:presLayoutVars>
      </dgm:prSet>
      <dgm:spPr/>
    </dgm:pt>
    <dgm:pt modelId="{7300D31A-BC0C-41E5-A969-F1A61CDC9B2C}" type="pres">
      <dgm:prSet presAssocID="{B5B61914-2F0D-4309-B91B-C3BF018452E5}" presName="spacer" presStyleCnt="0"/>
      <dgm:spPr/>
    </dgm:pt>
    <dgm:pt modelId="{8FF8B669-93C6-46EC-8189-C20DC79F03D6}" type="pres">
      <dgm:prSet presAssocID="{D582BF22-A3D1-4577-9195-ECEA6F1BAD44}" presName="parentText" presStyleLbl="node1" presStyleIdx="2" presStyleCnt="4">
        <dgm:presLayoutVars>
          <dgm:chMax val="0"/>
          <dgm:bulletEnabled val="1"/>
        </dgm:presLayoutVars>
      </dgm:prSet>
      <dgm:spPr/>
    </dgm:pt>
    <dgm:pt modelId="{433E4F67-E22D-4B66-9227-0144784CDA63}" type="pres">
      <dgm:prSet presAssocID="{BF46DDF6-9A75-4262-AFAF-FC39D32A4EF0}" presName="spacer" presStyleCnt="0"/>
      <dgm:spPr/>
    </dgm:pt>
    <dgm:pt modelId="{F0A05E88-DE20-4099-A503-1554A99C4383}" type="pres">
      <dgm:prSet presAssocID="{FCE37251-A7E5-4996-AA3A-3F84C567506F}" presName="parentText" presStyleLbl="node1" presStyleIdx="3" presStyleCnt="4">
        <dgm:presLayoutVars>
          <dgm:chMax val="0"/>
          <dgm:bulletEnabled val="1"/>
        </dgm:presLayoutVars>
      </dgm:prSet>
      <dgm:spPr/>
    </dgm:pt>
  </dgm:ptLst>
  <dgm:cxnLst>
    <dgm:cxn modelId="{86B43706-E9DD-44D8-8593-69555E7DAA7D}" srcId="{069C540A-6CF0-46D2-938C-E0EAEB636192}" destId="{D582BF22-A3D1-4577-9195-ECEA6F1BAD44}" srcOrd="2" destOrd="0" parTransId="{176EBF6F-A2A2-44AF-92CD-F7E76FD5EBF5}" sibTransId="{BF46DDF6-9A75-4262-AFAF-FC39D32A4EF0}"/>
    <dgm:cxn modelId="{CEC7AC0C-00C2-4094-BBA3-3B89137B27D4}" srcId="{069C540A-6CF0-46D2-938C-E0EAEB636192}" destId="{FB88CEC1-B505-4767-B8CD-BB4C043A4AA2}" srcOrd="1" destOrd="0" parTransId="{8B54F0C7-9B87-4E25-8197-574CFA9A4E6E}" sibTransId="{B5B61914-2F0D-4309-B91B-C3BF018452E5}"/>
    <dgm:cxn modelId="{3C22E55A-43FA-4844-A4D1-D07A05D581B9}" type="presOf" srcId="{D582BF22-A3D1-4577-9195-ECEA6F1BAD44}" destId="{8FF8B669-93C6-46EC-8189-C20DC79F03D6}" srcOrd="0" destOrd="0" presId="urn:microsoft.com/office/officeart/2005/8/layout/vList2"/>
    <dgm:cxn modelId="{507123A6-119F-45B0-A255-488304B89C52}" type="presOf" srcId="{9AD7C6FF-20E8-4686-A84C-063E2AB2A019}" destId="{54225730-8862-41CC-8DF2-DFBD430C4729}" srcOrd="0" destOrd="0" presId="urn:microsoft.com/office/officeart/2005/8/layout/vList2"/>
    <dgm:cxn modelId="{FBAD79AF-EC68-4082-9075-841C44301691}" type="presOf" srcId="{FB88CEC1-B505-4767-B8CD-BB4C043A4AA2}" destId="{DA2E528D-E563-4BF4-8A3C-D52DFF972AF4}" srcOrd="0" destOrd="0" presId="urn:microsoft.com/office/officeart/2005/8/layout/vList2"/>
    <dgm:cxn modelId="{A09E2EBE-6460-481F-927F-AEFDB69FFC06}" srcId="{069C540A-6CF0-46D2-938C-E0EAEB636192}" destId="{FCE37251-A7E5-4996-AA3A-3F84C567506F}" srcOrd="3" destOrd="0" parTransId="{BC4C1BA2-ED6A-44F2-917F-3B1352AF9F6B}" sibTransId="{4A1C6BD3-894F-4352-9667-483A89842A16}"/>
    <dgm:cxn modelId="{8AF09AD0-62EB-4DBC-97F6-BFFADFC845A2}" type="presOf" srcId="{069C540A-6CF0-46D2-938C-E0EAEB636192}" destId="{7F0B3894-0440-4E8F-B2BA-CD60E0BB5D9D}" srcOrd="0" destOrd="0" presId="urn:microsoft.com/office/officeart/2005/8/layout/vList2"/>
    <dgm:cxn modelId="{4D9DEAD1-9C29-4680-89D6-CC4CC914269F}" type="presOf" srcId="{FCE37251-A7E5-4996-AA3A-3F84C567506F}" destId="{F0A05E88-DE20-4099-A503-1554A99C4383}" srcOrd="0" destOrd="0" presId="urn:microsoft.com/office/officeart/2005/8/layout/vList2"/>
    <dgm:cxn modelId="{AACB52DE-B7D0-4C8B-9F90-911C08998825}" srcId="{069C540A-6CF0-46D2-938C-E0EAEB636192}" destId="{9AD7C6FF-20E8-4686-A84C-063E2AB2A019}" srcOrd="0" destOrd="0" parTransId="{0AACD1B8-DD90-405C-9B87-7B260AA6B7F9}" sibTransId="{36A98D6C-B731-433A-B997-EDC0004D2DB3}"/>
    <dgm:cxn modelId="{49BA639C-AFD6-4D1D-90BB-9A46200D8F2B}" type="presParOf" srcId="{7F0B3894-0440-4E8F-B2BA-CD60E0BB5D9D}" destId="{54225730-8862-41CC-8DF2-DFBD430C4729}" srcOrd="0" destOrd="0" presId="urn:microsoft.com/office/officeart/2005/8/layout/vList2"/>
    <dgm:cxn modelId="{C956AE09-48B5-474B-AFE5-02EFE41754C8}" type="presParOf" srcId="{7F0B3894-0440-4E8F-B2BA-CD60E0BB5D9D}" destId="{4623A8A6-68CD-447E-B710-94CB5325C3F4}" srcOrd="1" destOrd="0" presId="urn:microsoft.com/office/officeart/2005/8/layout/vList2"/>
    <dgm:cxn modelId="{5865DBA8-4EE5-45B3-8888-31C32E2A62DB}" type="presParOf" srcId="{7F0B3894-0440-4E8F-B2BA-CD60E0BB5D9D}" destId="{DA2E528D-E563-4BF4-8A3C-D52DFF972AF4}" srcOrd="2" destOrd="0" presId="urn:microsoft.com/office/officeart/2005/8/layout/vList2"/>
    <dgm:cxn modelId="{8C155894-D968-45BA-BE79-C03F7FB5C9BB}" type="presParOf" srcId="{7F0B3894-0440-4E8F-B2BA-CD60E0BB5D9D}" destId="{7300D31A-BC0C-41E5-A969-F1A61CDC9B2C}" srcOrd="3" destOrd="0" presId="urn:microsoft.com/office/officeart/2005/8/layout/vList2"/>
    <dgm:cxn modelId="{76A0EF8D-A43E-41A7-A7AD-2D3DB6B017C1}" type="presParOf" srcId="{7F0B3894-0440-4E8F-B2BA-CD60E0BB5D9D}" destId="{8FF8B669-93C6-46EC-8189-C20DC79F03D6}" srcOrd="4" destOrd="0" presId="urn:microsoft.com/office/officeart/2005/8/layout/vList2"/>
    <dgm:cxn modelId="{8AE4E65A-7BE7-4952-98D6-5BECB308579B}" type="presParOf" srcId="{7F0B3894-0440-4E8F-B2BA-CD60E0BB5D9D}" destId="{433E4F67-E22D-4B66-9227-0144784CDA63}" srcOrd="5" destOrd="0" presId="urn:microsoft.com/office/officeart/2005/8/layout/vList2"/>
    <dgm:cxn modelId="{5C0E91BE-B241-458D-95D0-9F77769ECC60}" type="presParOf" srcId="{7F0B3894-0440-4E8F-B2BA-CD60E0BB5D9D}" destId="{F0A05E88-DE20-4099-A503-1554A99C4383}" srcOrd="6" destOrd="0" presId="urn:microsoft.com/office/officeart/2005/8/layout/vList2"/>
  </dgm:cxnLst>
  <dgm:bg/>
  <dgm:whole/>
  <dgm:extLst>
    <a:ext uri="http://schemas.microsoft.com/office/drawing/2008/diagram">
      <dsp:dataModelExt xmlns:dsp="http://schemas.microsoft.com/office/drawing/2008/diagram" relId="rId8" minVer="http://schemas.openxmlformats.org/drawingml/2006/diagram"/>
    </a:ext>
  </dgm:extLst>
</dgm:dataModel>
</file>

<file path=ppt/diagrams/data7.xml><?xml version="1.0" encoding="utf-8"?>
<dgm:dataModel xmlns:dgm="http://schemas.openxmlformats.org/drawingml/2006/diagram" xmlns:a="http://schemas.openxmlformats.org/drawingml/2006/main">
  <dgm:ptLst>
    <dgm:pt modelId="{9CE87EC8-4713-47E6-8C4D-75509DFC5537}" type="doc">
      <dgm:prSet loTypeId="urn:microsoft.com/office/officeart/2005/8/layout/vProcess5" loCatId="process" qsTypeId="urn:microsoft.com/office/officeart/2005/8/quickstyle/simple1" qsCatId="simple" csTypeId="urn:microsoft.com/office/officeart/2005/8/colors/accent1_2" csCatId="accent1" phldr="1"/>
      <dgm:spPr/>
      <dgm:t>
        <a:bodyPr/>
        <a:lstStyle/>
        <a:p>
          <a:endParaRPr lang="en-US"/>
        </a:p>
      </dgm:t>
    </dgm:pt>
    <dgm:pt modelId="{14BDBB60-D1B9-4D07-A7A3-FA8C559A7123}">
      <dgm:prSet phldrT="[Text]" custT="1"/>
      <dgm:spPr>
        <a:xfrm>
          <a:off x="0" y="210560"/>
          <a:ext cx="8128000" cy="1440192"/>
        </a:xfrm>
        <a:prstGeom prst="roundRect">
          <a:avLst>
            <a:gd name="adj" fmla="val 10000"/>
          </a:avLst>
        </a:prstGeom>
        <a:solidFill>
          <a:srgbClr val="1987A8"/>
        </a:solidFill>
        <a:ln w="12700" cap="flat" cmpd="sng" algn="ctr">
          <a:solidFill>
            <a:sysClr val="window" lastClr="FFFFFF">
              <a:hueOff val="0"/>
              <a:satOff val="0"/>
              <a:lumOff val="0"/>
              <a:alphaOff val="0"/>
            </a:sysClr>
          </a:solidFill>
          <a:prstDash val="solid"/>
          <a:miter lim="800000"/>
        </a:ln>
        <a:effectLst/>
      </dgm:spPr>
      <dgm:t>
        <a:bodyPr/>
        <a:lstStyle/>
        <a:p>
          <a:pPr>
            <a:buNone/>
          </a:pPr>
          <a:r>
            <a:rPr lang="ga-IE" sz="3200" b="0">
              <a:latin typeface="Arial" panose="020B0604020202020204" pitchFamily="34" charset="0"/>
              <a:cs typeface="Arial" panose="020B0604020202020204" pitchFamily="34" charset="0"/>
            </a:rPr>
            <a:t>Ní </a:t>
          </a:r>
          <a:r>
            <a:rPr lang="ga-IE" sz="3200" b="0" err="1">
              <a:latin typeface="Arial" panose="020B0604020202020204" pitchFamily="34" charset="0"/>
              <a:cs typeface="Arial" panose="020B0604020202020204" pitchFamily="34" charset="0"/>
            </a:rPr>
            <a:t>shínítear</a:t>
          </a:r>
          <a:r>
            <a:rPr lang="ga-IE" sz="3200" b="0">
              <a:latin typeface="Arial" panose="020B0604020202020204" pitchFamily="34" charset="0"/>
              <a:cs typeface="Arial" panose="020B0604020202020204" pitchFamily="34" charset="0"/>
            </a:rPr>
            <a:t> an Comhdhearbhú idir an </a:t>
          </a:r>
          <a:r>
            <a:rPr lang="en-IE" sz="3200" b="0">
              <a:latin typeface="Arial" panose="020B0604020202020204" pitchFamily="34" charset="0"/>
              <a:cs typeface="Arial" panose="020B0604020202020204" pitchFamily="34" charset="0"/>
            </a:rPr>
            <a:t>MNC a</a:t>
          </a:r>
          <a:r>
            <a:rPr lang="ga-IE" sz="3200" b="0">
              <a:latin typeface="Arial" panose="020B0604020202020204" pitchFamily="34" charset="0"/>
              <a:cs typeface="Arial" panose="020B0604020202020204" pitchFamily="34" charset="0"/>
            </a:rPr>
            <a:t>gus an FTG</a:t>
          </a:r>
          <a:endParaRPr lang="en-US" sz="3200">
            <a:solidFill>
              <a:sysClr val="window" lastClr="FFFFFF"/>
            </a:solidFill>
            <a:latin typeface="Calibri" panose="020F0502020204030204" pitchFamily="34" charset="0"/>
            <a:ea typeface="+mn-ea"/>
            <a:cs typeface="Calibri" panose="020F0502020204030204" pitchFamily="34" charset="0"/>
          </a:endParaRPr>
        </a:p>
      </dgm:t>
    </dgm:pt>
    <dgm:pt modelId="{4FFAF70B-7574-4F9E-9A32-D58C316AB2FC}" type="parTrans" cxnId="{4B45B295-89EC-4006-BDBE-E4FE45667F05}">
      <dgm:prSet/>
      <dgm:spPr/>
      <dgm:t>
        <a:bodyPr/>
        <a:lstStyle/>
        <a:p>
          <a:endParaRPr lang="en-US"/>
        </a:p>
      </dgm:t>
    </dgm:pt>
    <dgm:pt modelId="{2FA5A32A-DB26-4FAD-8A34-6A132B0561C6}" type="sibTrans" cxnId="{4B45B295-89EC-4006-BDBE-E4FE45667F05}">
      <dgm:prSet/>
      <dgm:spPr>
        <a:solidFill>
          <a:schemeClr val="accent2">
            <a:lumMod val="40000"/>
            <a:lumOff val="60000"/>
            <a:alpha val="90000"/>
          </a:schemeClr>
        </a:solidFill>
      </dgm:spPr>
      <dgm:t>
        <a:bodyPr/>
        <a:lstStyle/>
        <a:p>
          <a:endParaRPr lang="en-US"/>
        </a:p>
      </dgm:t>
    </dgm:pt>
    <dgm:pt modelId="{70079B08-0647-4678-80C6-DA37BFC4DA87}" type="pres">
      <dgm:prSet presAssocID="{9CE87EC8-4713-47E6-8C4D-75509DFC5537}" presName="outerComposite" presStyleCnt="0">
        <dgm:presLayoutVars>
          <dgm:chMax val="5"/>
          <dgm:dir/>
          <dgm:resizeHandles val="exact"/>
        </dgm:presLayoutVars>
      </dgm:prSet>
      <dgm:spPr/>
    </dgm:pt>
    <dgm:pt modelId="{7D1DF96E-79DC-4A75-A2D4-91DA06B02BCF}" type="pres">
      <dgm:prSet presAssocID="{9CE87EC8-4713-47E6-8C4D-75509DFC5537}" presName="dummyMaxCanvas" presStyleCnt="0">
        <dgm:presLayoutVars/>
      </dgm:prSet>
      <dgm:spPr/>
    </dgm:pt>
    <dgm:pt modelId="{2B8A027F-281C-48B7-9680-4250256F65C8}" type="pres">
      <dgm:prSet presAssocID="{9CE87EC8-4713-47E6-8C4D-75509DFC5537}" presName="OneNode_1" presStyleLbl="node1" presStyleIdx="0" presStyleCnt="1" custScaleY="68853" custLinFactNeighborY="-55507">
        <dgm:presLayoutVars>
          <dgm:bulletEnabled val="1"/>
        </dgm:presLayoutVars>
      </dgm:prSet>
      <dgm:spPr/>
    </dgm:pt>
  </dgm:ptLst>
  <dgm:cxnLst>
    <dgm:cxn modelId="{DD1D8B08-F534-49A3-A88B-012D981AEC7A}" type="presOf" srcId="{9CE87EC8-4713-47E6-8C4D-75509DFC5537}" destId="{70079B08-0647-4678-80C6-DA37BFC4DA87}" srcOrd="0" destOrd="0" presId="urn:microsoft.com/office/officeart/2005/8/layout/vProcess5"/>
    <dgm:cxn modelId="{4B45B295-89EC-4006-BDBE-E4FE45667F05}" srcId="{9CE87EC8-4713-47E6-8C4D-75509DFC5537}" destId="{14BDBB60-D1B9-4D07-A7A3-FA8C559A7123}" srcOrd="0" destOrd="0" parTransId="{4FFAF70B-7574-4F9E-9A32-D58C316AB2FC}" sibTransId="{2FA5A32A-DB26-4FAD-8A34-6A132B0561C6}"/>
    <dgm:cxn modelId="{F41FD29C-69FD-4359-8558-CBED13C72669}" type="presOf" srcId="{14BDBB60-D1B9-4D07-A7A3-FA8C559A7123}" destId="{2B8A027F-281C-48B7-9680-4250256F65C8}" srcOrd="0" destOrd="0" presId="urn:microsoft.com/office/officeart/2005/8/layout/vProcess5"/>
    <dgm:cxn modelId="{B7EAC6BB-F20D-401C-BAA9-EF16055EBFB7}" type="presParOf" srcId="{70079B08-0647-4678-80C6-DA37BFC4DA87}" destId="{7D1DF96E-79DC-4A75-A2D4-91DA06B02BCF}" srcOrd="0" destOrd="0" presId="urn:microsoft.com/office/officeart/2005/8/layout/vProcess5"/>
    <dgm:cxn modelId="{C8AF568F-4389-42A8-A4E3-3AE77A3FE7CC}" type="presParOf" srcId="{70079B08-0647-4678-80C6-DA37BFC4DA87}" destId="{2B8A027F-281C-48B7-9680-4250256F65C8}" srcOrd="1" destOrd="0" presId="urn:microsoft.com/office/officeart/2005/8/layout/vProcess5"/>
  </dgm:cxnLst>
  <dgm:bg/>
  <dgm:whole/>
  <dgm:extLst>
    <a:ext uri="http://schemas.microsoft.com/office/drawing/2008/diagram">
      <dsp:dataModelExt xmlns:dsp="http://schemas.microsoft.com/office/drawing/2008/diagram" relId="rId8"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D932AF7D-B6E4-44C6-B5E4-F2428AC85D23}">
      <dsp:nvSpPr>
        <dsp:cNvPr id="0" name=""/>
        <dsp:cNvSpPr/>
      </dsp:nvSpPr>
      <dsp:spPr>
        <a:xfrm rot="10800000">
          <a:off x="1436280" y="1771"/>
          <a:ext cx="5831052" cy="1291234"/>
        </a:xfrm>
        <a:prstGeom prst="homePlate">
          <a:avLst/>
        </a:prstGeom>
        <a:solidFill>
          <a:srgbClr val="1987A9"/>
        </a:solidFill>
        <a:ln w="12700" cap="flat" cmpd="sng" algn="ctr">
          <a:no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569398" tIns="106680" rIns="199136" bIns="106680" numCol="1" spcCol="1270" anchor="ctr" anchorCtr="0">
          <a:noAutofit/>
        </a:bodyPr>
        <a:lstStyle/>
        <a:p>
          <a:pPr marL="0" lvl="0" indent="0" algn="ctr" defTabSz="1244600">
            <a:lnSpc>
              <a:spcPct val="90000"/>
            </a:lnSpc>
            <a:spcBef>
              <a:spcPct val="0"/>
            </a:spcBef>
            <a:spcAft>
              <a:spcPct val="35000"/>
            </a:spcAft>
            <a:buNone/>
          </a:pPr>
          <a:r>
            <a:rPr lang="en-US" sz="2800" kern="1200" err="1">
              <a:solidFill>
                <a:schemeClr val="bg1"/>
              </a:solidFill>
              <a:latin typeface="Arial" panose="020B0604020202020204" pitchFamily="34" charset="0"/>
              <a:cs typeface="Arial" panose="020B0604020202020204" pitchFamily="34" charset="0"/>
            </a:rPr>
            <a:t>Samhail</a:t>
          </a:r>
          <a:r>
            <a:rPr lang="en-US" sz="2800" kern="1200">
              <a:solidFill>
                <a:schemeClr val="bg1"/>
              </a:solidFill>
              <a:latin typeface="Arial" panose="020B0604020202020204" pitchFamily="34" charset="0"/>
              <a:cs typeface="Arial" panose="020B0604020202020204" pitchFamily="34" charset="0"/>
            </a:rPr>
            <a:t> </a:t>
          </a:r>
          <a:r>
            <a:rPr lang="en-US" sz="2800" kern="1200" err="1">
              <a:solidFill>
                <a:schemeClr val="bg1"/>
              </a:solidFill>
              <a:latin typeface="Arial" panose="020B0604020202020204" pitchFamily="34" charset="0"/>
              <a:cs typeface="Arial" panose="020B0604020202020204" pitchFamily="34" charset="0"/>
            </a:rPr>
            <a:t>Inmheánach</a:t>
          </a:r>
          <a:endParaRPr lang="en-US" sz="2800" kern="1200">
            <a:solidFill>
              <a:schemeClr val="bg1"/>
            </a:solidFill>
            <a:latin typeface="Arial" panose="020B0604020202020204" pitchFamily="34" charset="0"/>
            <a:cs typeface="Arial" panose="020B0604020202020204" pitchFamily="34" charset="0"/>
          </a:endParaRPr>
        </a:p>
      </dsp:txBody>
      <dsp:txXfrm rot="10800000">
        <a:off x="1759088" y="1771"/>
        <a:ext cx="5508244" cy="1291234"/>
      </dsp:txXfrm>
    </dsp:sp>
    <dsp:sp modelId="{4F34E882-98DC-4CEB-9876-075F9517CA18}">
      <dsp:nvSpPr>
        <dsp:cNvPr id="0" name=""/>
        <dsp:cNvSpPr/>
      </dsp:nvSpPr>
      <dsp:spPr>
        <a:xfrm>
          <a:off x="815074" y="1771"/>
          <a:ext cx="1291234" cy="1291234"/>
        </a:xfrm>
        <a:prstGeom prst="ellipse">
          <a:avLst/>
        </a:prstGeom>
        <a:solidFill>
          <a:schemeClr val="bg1"/>
        </a:solidFill>
        <a:ln w="12700" cap="flat" cmpd="sng" algn="ctr">
          <a:solidFill>
            <a:srgbClr val="1C88A8"/>
          </a:solidFill>
          <a:prstDash val="solid"/>
          <a:miter lim="800000"/>
        </a:ln>
        <a:effectLst/>
      </dsp:spPr>
      <dsp:style>
        <a:lnRef idx="2">
          <a:scrgbClr r="0" g="0" b="0"/>
        </a:lnRef>
        <a:fillRef idx="1">
          <a:scrgbClr r="0" g="0" b="0"/>
        </a:fillRef>
        <a:effectRef idx="0">
          <a:scrgbClr r="0" g="0" b="0"/>
        </a:effectRef>
        <a:fontRef idx="minor"/>
      </dsp:style>
    </dsp:sp>
    <dsp:sp modelId="{8254485A-CF31-4072-8506-FFBA57D0845B}">
      <dsp:nvSpPr>
        <dsp:cNvPr id="0" name=""/>
        <dsp:cNvSpPr/>
      </dsp:nvSpPr>
      <dsp:spPr>
        <a:xfrm rot="10800000">
          <a:off x="1343949" y="1705539"/>
          <a:ext cx="5893890" cy="1343710"/>
        </a:xfrm>
        <a:prstGeom prst="homePlate">
          <a:avLst/>
        </a:prstGeom>
        <a:solidFill>
          <a:srgbClr val="1987A9"/>
        </a:solidFill>
        <a:ln w="12700" cap="flat" cmpd="sng" algn="ctr">
          <a:solidFill>
            <a:srgbClr val="1C88A8"/>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569398" tIns="106680" rIns="199136" bIns="106680" numCol="1" spcCol="1270" anchor="ctr" anchorCtr="0">
          <a:noAutofit/>
        </a:bodyPr>
        <a:lstStyle/>
        <a:p>
          <a:pPr marL="0" lvl="0" indent="0" algn="ctr" defTabSz="1244600">
            <a:lnSpc>
              <a:spcPct val="90000"/>
            </a:lnSpc>
            <a:spcBef>
              <a:spcPct val="0"/>
            </a:spcBef>
            <a:spcAft>
              <a:spcPct val="35000"/>
            </a:spcAft>
            <a:buNone/>
          </a:pPr>
          <a:r>
            <a:rPr lang="en-US" sz="2800" kern="1200">
              <a:latin typeface="Arial" panose="020B0604020202020204" pitchFamily="34" charset="0"/>
              <a:cs typeface="Arial" panose="020B0604020202020204" pitchFamily="34" charset="0"/>
            </a:rPr>
            <a:t>Ball </a:t>
          </a:r>
          <a:r>
            <a:rPr lang="en-US" sz="2800" kern="1200" err="1">
              <a:latin typeface="Arial" panose="020B0604020202020204" pitchFamily="34" charset="0"/>
              <a:cs typeface="Arial" panose="020B0604020202020204" pitchFamily="34" charset="0"/>
            </a:rPr>
            <a:t>Seachtrach</a:t>
          </a:r>
          <a:r>
            <a:rPr lang="en-US" sz="2800" kern="1200">
              <a:latin typeface="Arial" panose="020B0604020202020204" pitchFamily="34" charset="0"/>
              <a:cs typeface="Arial" panose="020B0604020202020204" pitchFamily="34" charset="0"/>
            </a:rPr>
            <a:t> den FTG</a:t>
          </a:r>
        </a:p>
      </dsp:txBody>
      <dsp:txXfrm rot="10800000">
        <a:off x="1679876" y="1705539"/>
        <a:ext cx="5557963" cy="1343710"/>
      </dsp:txXfrm>
    </dsp:sp>
    <dsp:sp modelId="{E37C04C6-D56A-4603-9770-C4343A7CF506}">
      <dsp:nvSpPr>
        <dsp:cNvPr id="0" name=""/>
        <dsp:cNvSpPr/>
      </dsp:nvSpPr>
      <dsp:spPr>
        <a:xfrm>
          <a:off x="799364" y="1704686"/>
          <a:ext cx="1291234" cy="1291234"/>
        </a:xfrm>
        <a:prstGeom prst="ellipse">
          <a:avLst/>
        </a:prstGeom>
        <a:solidFill>
          <a:schemeClr val="bg1"/>
        </a:solidFill>
        <a:ln w="12700" cap="flat" cmpd="sng" algn="ctr">
          <a:solidFill>
            <a:srgbClr val="1C88A8"/>
          </a:solidFill>
          <a:prstDash val="solid"/>
          <a:miter lim="800000"/>
        </a:ln>
        <a:effectLst/>
      </dsp:spPr>
      <dsp:style>
        <a:lnRef idx="2">
          <a:scrgbClr r="0" g="0" b="0"/>
        </a:lnRef>
        <a:fillRef idx="1">
          <a:scrgbClr r="0" g="0" b="0"/>
        </a:fillRef>
        <a:effectRef idx="0">
          <a:scrgbClr r="0" g="0" b="0"/>
        </a:effectRef>
        <a:fontRef idx="minor"/>
      </dsp:style>
    </dsp:sp>
    <dsp:sp modelId="{14CA28C0-530C-46A8-966A-CC3A073A8963}">
      <dsp:nvSpPr>
        <dsp:cNvPr id="0" name=""/>
        <dsp:cNvSpPr/>
      </dsp:nvSpPr>
      <dsp:spPr>
        <a:xfrm rot="10800000">
          <a:off x="1398111" y="3407602"/>
          <a:ext cx="5791539" cy="1291234"/>
        </a:xfrm>
        <a:prstGeom prst="homePlate">
          <a:avLst/>
        </a:prstGeom>
        <a:solidFill>
          <a:srgbClr val="1987A9"/>
        </a:solidFill>
        <a:ln w="12700" cap="flat" cmpd="sng" algn="ctr">
          <a:no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569398" tIns="106680" rIns="199136" bIns="106680" numCol="1" spcCol="1270" anchor="ctr" anchorCtr="0">
          <a:noAutofit/>
        </a:bodyPr>
        <a:lstStyle/>
        <a:p>
          <a:pPr marL="0" lvl="0" indent="0" algn="ctr" defTabSz="1244600">
            <a:lnSpc>
              <a:spcPct val="90000"/>
            </a:lnSpc>
            <a:spcBef>
              <a:spcPct val="0"/>
            </a:spcBef>
            <a:spcAft>
              <a:spcPct val="35000"/>
            </a:spcAft>
            <a:buNone/>
          </a:pPr>
          <a:r>
            <a:rPr lang="en-US" sz="2800" kern="1200">
              <a:solidFill>
                <a:schemeClr val="bg1"/>
              </a:solidFill>
              <a:latin typeface="Arial" panose="020B0604020202020204" pitchFamily="34" charset="0"/>
              <a:cs typeface="Arial" panose="020B0604020202020204" pitchFamily="34" charset="0"/>
            </a:rPr>
            <a:t>FTG </a:t>
          </a:r>
          <a:r>
            <a:rPr lang="en-US" sz="2800" kern="1200" err="1">
              <a:solidFill>
                <a:schemeClr val="bg1"/>
              </a:solidFill>
              <a:latin typeface="Arial" panose="020B0604020202020204" pitchFamily="34" charset="0"/>
              <a:cs typeface="Arial" panose="020B0604020202020204" pitchFamily="34" charset="0"/>
            </a:rPr>
            <a:t>Idirscoile</a:t>
          </a:r>
          <a:endParaRPr lang="en-US" sz="2800" kern="1200">
            <a:solidFill>
              <a:schemeClr val="bg1"/>
            </a:solidFill>
            <a:latin typeface="Arial" panose="020B0604020202020204" pitchFamily="34" charset="0"/>
            <a:cs typeface="Arial" panose="020B0604020202020204" pitchFamily="34" charset="0"/>
          </a:endParaRPr>
        </a:p>
      </dsp:txBody>
      <dsp:txXfrm rot="10800000">
        <a:off x="1720919" y="3407602"/>
        <a:ext cx="5468731" cy="1291234"/>
      </dsp:txXfrm>
    </dsp:sp>
    <dsp:sp modelId="{56B88544-3480-4D07-8CE5-26FB35595CFB}">
      <dsp:nvSpPr>
        <dsp:cNvPr id="0" name=""/>
        <dsp:cNvSpPr/>
      </dsp:nvSpPr>
      <dsp:spPr>
        <a:xfrm>
          <a:off x="824952" y="3407602"/>
          <a:ext cx="1291234" cy="1291234"/>
        </a:xfrm>
        <a:prstGeom prst="ellipse">
          <a:avLst/>
        </a:prstGeom>
        <a:solidFill>
          <a:schemeClr val="bg1"/>
        </a:solidFill>
        <a:ln w="12700" cap="flat" cmpd="sng" algn="ctr">
          <a:solidFill>
            <a:srgbClr val="1C88A8"/>
          </a:solidFill>
          <a:prstDash val="solid"/>
          <a:miter lim="800000"/>
        </a:ln>
        <a:effectLst/>
      </dsp:spPr>
      <dsp:style>
        <a:lnRef idx="2">
          <a:scrgbClr r="0" g="0" b="0"/>
        </a:lnRef>
        <a:fillRef idx="1">
          <a:scrgbClr r="0" g="0" b="0"/>
        </a:fillRef>
        <a:effectRef idx="0">
          <a:scrgbClr r="0" g="0" b="0"/>
        </a:effectRef>
        <a:fontRef idx="minor"/>
      </dsp:style>
    </dsp:sp>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7B003396-138F-4923-BF9A-42D292FD687A}">
      <dsp:nvSpPr>
        <dsp:cNvPr id="0" name=""/>
        <dsp:cNvSpPr/>
      </dsp:nvSpPr>
      <dsp:spPr>
        <a:xfrm>
          <a:off x="2209749" y="645964"/>
          <a:ext cx="4319922" cy="4319922"/>
        </a:xfrm>
        <a:prstGeom prst="blockArc">
          <a:avLst>
            <a:gd name="adj1" fmla="val 10800000"/>
            <a:gd name="adj2" fmla="val 16200000"/>
            <a:gd name="adj3" fmla="val 4640"/>
          </a:avLst>
        </a:prstGeom>
        <a:solidFill>
          <a:srgbClr val="1987A8"/>
        </a:solidFill>
        <a:ln>
          <a:solidFill>
            <a:srgbClr val="1987A8"/>
          </a:solidFill>
        </a:ln>
        <a:effectLst/>
      </dsp:spPr>
      <dsp:style>
        <a:lnRef idx="0">
          <a:scrgbClr r="0" g="0" b="0"/>
        </a:lnRef>
        <a:fillRef idx="1">
          <a:scrgbClr r="0" g="0" b="0"/>
        </a:fillRef>
        <a:effectRef idx="0">
          <a:scrgbClr r="0" g="0" b="0"/>
        </a:effectRef>
        <a:fontRef idx="minor">
          <a:schemeClr val="lt1"/>
        </a:fontRef>
      </dsp:style>
    </dsp:sp>
    <dsp:sp modelId="{AC096DF2-F479-4A32-A7BF-846CFAE80A4C}">
      <dsp:nvSpPr>
        <dsp:cNvPr id="0" name=""/>
        <dsp:cNvSpPr/>
      </dsp:nvSpPr>
      <dsp:spPr>
        <a:xfrm>
          <a:off x="2209749" y="645964"/>
          <a:ext cx="4319922" cy="4319922"/>
        </a:xfrm>
        <a:prstGeom prst="blockArc">
          <a:avLst>
            <a:gd name="adj1" fmla="val 5400000"/>
            <a:gd name="adj2" fmla="val 10800000"/>
            <a:gd name="adj3" fmla="val 4640"/>
          </a:avLst>
        </a:prstGeom>
        <a:solidFill>
          <a:srgbClr val="1987A8"/>
        </a:solidFill>
        <a:ln>
          <a:solidFill>
            <a:srgbClr val="1987A8"/>
          </a:solidFill>
        </a:ln>
        <a:effectLst/>
      </dsp:spPr>
      <dsp:style>
        <a:lnRef idx="0">
          <a:scrgbClr r="0" g="0" b="0"/>
        </a:lnRef>
        <a:fillRef idx="1">
          <a:scrgbClr r="0" g="0" b="0"/>
        </a:fillRef>
        <a:effectRef idx="0">
          <a:scrgbClr r="0" g="0" b="0"/>
        </a:effectRef>
        <a:fontRef idx="minor">
          <a:schemeClr val="lt1"/>
        </a:fontRef>
      </dsp:style>
    </dsp:sp>
    <dsp:sp modelId="{FAD997F4-DADD-461B-B11A-E071C3240709}">
      <dsp:nvSpPr>
        <dsp:cNvPr id="0" name=""/>
        <dsp:cNvSpPr/>
      </dsp:nvSpPr>
      <dsp:spPr>
        <a:xfrm>
          <a:off x="2209749" y="645964"/>
          <a:ext cx="4319922" cy="4319922"/>
        </a:xfrm>
        <a:prstGeom prst="blockArc">
          <a:avLst>
            <a:gd name="adj1" fmla="val 0"/>
            <a:gd name="adj2" fmla="val 5400000"/>
            <a:gd name="adj3" fmla="val 4640"/>
          </a:avLst>
        </a:prstGeom>
        <a:solidFill>
          <a:srgbClr val="1987A8"/>
        </a:solidFill>
        <a:ln>
          <a:solidFill>
            <a:srgbClr val="1987A8"/>
          </a:solidFill>
        </a:ln>
        <a:effectLst/>
      </dsp:spPr>
      <dsp:style>
        <a:lnRef idx="0">
          <a:scrgbClr r="0" g="0" b="0"/>
        </a:lnRef>
        <a:fillRef idx="1">
          <a:scrgbClr r="0" g="0" b="0"/>
        </a:fillRef>
        <a:effectRef idx="0">
          <a:scrgbClr r="0" g="0" b="0"/>
        </a:effectRef>
        <a:fontRef idx="minor">
          <a:schemeClr val="lt1"/>
        </a:fontRef>
      </dsp:style>
    </dsp:sp>
    <dsp:sp modelId="{DBA60C57-BFD6-4CF5-B932-EE2B06C91DB2}">
      <dsp:nvSpPr>
        <dsp:cNvPr id="0" name=""/>
        <dsp:cNvSpPr/>
      </dsp:nvSpPr>
      <dsp:spPr>
        <a:xfrm>
          <a:off x="2209749" y="645964"/>
          <a:ext cx="4319922" cy="4319922"/>
        </a:xfrm>
        <a:prstGeom prst="blockArc">
          <a:avLst>
            <a:gd name="adj1" fmla="val 16200000"/>
            <a:gd name="adj2" fmla="val 0"/>
            <a:gd name="adj3" fmla="val 4640"/>
          </a:avLst>
        </a:prstGeom>
        <a:solidFill>
          <a:srgbClr val="1987A8"/>
        </a:solidFill>
        <a:ln>
          <a:solidFill>
            <a:srgbClr val="1987A8"/>
          </a:solidFill>
        </a:ln>
        <a:effectLst/>
      </dsp:spPr>
      <dsp:style>
        <a:lnRef idx="0">
          <a:scrgbClr r="0" g="0" b="0"/>
        </a:lnRef>
        <a:fillRef idx="1">
          <a:scrgbClr r="0" g="0" b="0"/>
        </a:fillRef>
        <a:effectRef idx="0">
          <a:scrgbClr r="0" g="0" b="0"/>
        </a:effectRef>
        <a:fontRef idx="minor">
          <a:schemeClr val="lt1"/>
        </a:fontRef>
      </dsp:style>
    </dsp:sp>
    <dsp:sp modelId="{144A3279-991D-46FF-BB2A-CBD6D6E06B02}">
      <dsp:nvSpPr>
        <dsp:cNvPr id="0" name=""/>
        <dsp:cNvSpPr/>
      </dsp:nvSpPr>
      <dsp:spPr>
        <a:xfrm>
          <a:off x="3375430" y="1811645"/>
          <a:ext cx="1988559" cy="1988559"/>
        </a:xfrm>
        <a:prstGeom prst="ellipse">
          <a:avLst/>
        </a:prstGeom>
        <a:solidFill>
          <a:schemeClr val="bg1"/>
        </a:solidFill>
        <a:ln w="38100" cap="flat" cmpd="sng" algn="ctr">
          <a:solidFill>
            <a:srgbClr val="1987A8"/>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27940" tIns="27940" rIns="27940" bIns="27940" numCol="1" spcCol="1270" anchor="ctr" anchorCtr="0">
          <a:noAutofit/>
        </a:bodyPr>
        <a:lstStyle/>
        <a:p>
          <a:pPr marL="0" lvl="0" indent="0" algn="ctr" defTabSz="977900">
            <a:lnSpc>
              <a:spcPct val="90000"/>
            </a:lnSpc>
            <a:spcBef>
              <a:spcPct val="0"/>
            </a:spcBef>
            <a:spcAft>
              <a:spcPct val="35000"/>
            </a:spcAft>
            <a:buNone/>
          </a:pPr>
          <a:r>
            <a:rPr lang="en-IE" sz="2200" kern="1200" err="1">
              <a:solidFill>
                <a:srgbClr val="002060"/>
              </a:solidFill>
              <a:latin typeface="Arial" panose="020B0604020202020204" pitchFamily="34" charset="0"/>
              <a:cs typeface="Arial" panose="020B0604020202020204" pitchFamily="34" charset="0"/>
            </a:rPr>
            <a:t>Múineadh</a:t>
          </a:r>
          <a:r>
            <a:rPr lang="en-IE" sz="2200" kern="1200">
              <a:solidFill>
                <a:srgbClr val="002060"/>
              </a:solidFill>
              <a:latin typeface="Arial" panose="020B0604020202020204" pitchFamily="34" charset="0"/>
              <a:cs typeface="Arial" panose="020B0604020202020204" pitchFamily="34" charset="0"/>
            </a:rPr>
            <a:t>, </a:t>
          </a:r>
          <a:r>
            <a:rPr lang="en-IE" sz="2200" kern="1200" err="1">
              <a:solidFill>
                <a:srgbClr val="002060"/>
              </a:solidFill>
              <a:latin typeface="Arial" panose="020B0604020202020204" pitchFamily="34" charset="0"/>
              <a:cs typeface="Arial" panose="020B0604020202020204" pitchFamily="34" charset="0"/>
            </a:rPr>
            <a:t>Foghlaim</a:t>
          </a:r>
          <a:r>
            <a:rPr lang="en-IE" sz="2200" kern="1200">
              <a:solidFill>
                <a:srgbClr val="002060"/>
              </a:solidFill>
              <a:latin typeface="Arial" panose="020B0604020202020204" pitchFamily="34" charset="0"/>
              <a:cs typeface="Arial" panose="020B0604020202020204" pitchFamily="34" charset="0"/>
            </a:rPr>
            <a:t> </a:t>
          </a:r>
          <a:r>
            <a:rPr lang="en-IE" sz="2200" kern="1200" err="1">
              <a:solidFill>
                <a:srgbClr val="002060"/>
              </a:solidFill>
              <a:latin typeface="Arial" panose="020B0604020202020204" pitchFamily="34" charset="0"/>
              <a:cs typeface="Arial" panose="020B0604020202020204" pitchFamily="34" charset="0"/>
            </a:rPr>
            <a:t>agus</a:t>
          </a:r>
          <a:r>
            <a:rPr lang="en-IE" sz="2200" kern="1200">
              <a:solidFill>
                <a:srgbClr val="002060"/>
              </a:solidFill>
              <a:latin typeface="Arial" panose="020B0604020202020204" pitchFamily="34" charset="0"/>
              <a:cs typeface="Arial" panose="020B0604020202020204" pitchFamily="34" charset="0"/>
            </a:rPr>
            <a:t> </a:t>
          </a:r>
          <a:r>
            <a:rPr lang="en-IE" sz="2200" kern="1200" err="1">
              <a:solidFill>
                <a:srgbClr val="002060"/>
              </a:solidFill>
              <a:latin typeface="Arial" panose="020B0604020202020204" pitchFamily="34" charset="0"/>
              <a:cs typeface="Arial" panose="020B0604020202020204" pitchFamily="34" charset="0"/>
            </a:rPr>
            <a:t>Measúnú</a:t>
          </a:r>
          <a:endParaRPr lang="en-IE" sz="2200" kern="1200">
            <a:solidFill>
              <a:srgbClr val="002060"/>
            </a:solidFill>
            <a:latin typeface="Arial" panose="020B0604020202020204" pitchFamily="34" charset="0"/>
            <a:cs typeface="Arial" panose="020B0604020202020204" pitchFamily="34" charset="0"/>
          </a:endParaRPr>
        </a:p>
      </dsp:txBody>
      <dsp:txXfrm>
        <a:off x="3666648" y="2102863"/>
        <a:ext cx="1406123" cy="1406123"/>
      </dsp:txXfrm>
    </dsp:sp>
    <dsp:sp modelId="{1B56975F-A107-4F29-9860-58E7ED2700D6}">
      <dsp:nvSpPr>
        <dsp:cNvPr id="0" name=""/>
        <dsp:cNvSpPr/>
      </dsp:nvSpPr>
      <dsp:spPr>
        <a:xfrm>
          <a:off x="3405811" y="-104270"/>
          <a:ext cx="1927797" cy="1600693"/>
        </a:xfrm>
        <a:prstGeom prst="ellipse">
          <a:avLst/>
        </a:prstGeom>
        <a:solidFill>
          <a:srgbClr val="1987A8"/>
        </a:solidFill>
        <a:ln w="12700" cap="flat" cmpd="sng" algn="ctr">
          <a:solidFill>
            <a:srgbClr val="1987A8"/>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20320" tIns="20320" rIns="20320" bIns="20320" numCol="1" spcCol="1270" anchor="ctr" anchorCtr="0">
          <a:noAutofit/>
        </a:bodyPr>
        <a:lstStyle/>
        <a:p>
          <a:pPr marL="0" lvl="0" indent="0" algn="ctr" defTabSz="711200">
            <a:lnSpc>
              <a:spcPct val="90000"/>
            </a:lnSpc>
            <a:spcBef>
              <a:spcPct val="0"/>
            </a:spcBef>
            <a:spcAft>
              <a:spcPct val="35000"/>
            </a:spcAft>
            <a:buNone/>
          </a:pPr>
          <a:r>
            <a:rPr lang="en-IE" sz="1600" kern="1200" err="1">
              <a:solidFill>
                <a:schemeClr val="bg1"/>
              </a:solidFill>
              <a:latin typeface="Arial" panose="020B0604020202020204" pitchFamily="34" charset="0"/>
              <a:cs typeface="Arial" panose="020B0604020202020204" pitchFamily="34" charset="0"/>
            </a:rPr>
            <a:t>Tacúil</a:t>
          </a:r>
          <a:endParaRPr lang="en-IE" sz="1600" kern="1200">
            <a:solidFill>
              <a:schemeClr val="bg1"/>
            </a:solidFill>
            <a:latin typeface="Arial" panose="020B0604020202020204" pitchFamily="34" charset="0"/>
            <a:cs typeface="Arial" panose="020B0604020202020204" pitchFamily="34" charset="0"/>
          </a:endParaRPr>
        </a:p>
        <a:p>
          <a:pPr marL="0" lvl="0" indent="0" algn="ctr" defTabSz="711200">
            <a:lnSpc>
              <a:spcPct val="90000"/>
            </a:lnSpc>
            <a:spcBef>
              <a:spcPct val="0"/>
            </a:spcBef>
            <a:spcAft>
              <a:spcPct val="35000"/>
            </a:spcAft>
            <a:buNone/>
          </a:pPr>
          <a:endParaRPr lang="en-US" sz="1600" kern="1200">
            <a:solidFill>
              <a:schemeClr val="bg1"/>
            </a:solidFill>
            <a:latin typeface="+mn-lt"/>
            <a:cs typeface="Calibri" panose="020F0502020204030204" pitchFamily="34" charset="0"/>
          </a:endParaRPr>
        </a:p>
      </dsp:txBody>
      <dsp:txXfrm>
        <a:off x="3688130" y="130146"/>
        <a:ext cx="1363159" cy="1131861"/>
      </dsp:txXfrm>
    </dsp:sp>
    <dsp:sp modelId="{1BFE107D-3DE2-485C-A628-D86887CDB1C0}">
      <dsp:nvSpPr>
        <dsp:cNvPr id="0" name=""/>
        <dsp:cNvSpPr/>
      </dsp:nvSpPr>
      <dsp:spPr>
        <a:xfrm>
          <a:off x="5515661" y="2005578"/>
          <a:ext cx="1927797" cy="1600693"/>
        </a:xfrm>
        <a:prstGeom prst="ellipse">
          <a:avLst/>
        </a:prstGeom>
        <a:solidFill>
          <a:srgbClr val="1987A8"/>
        </a:solidFill>
        <a:ln w="12700" cap="flat" cmpd="sng" algn="ctr">
          <a:solidFill>
            <a:srgbClr val="1987A8"/>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19050" tIns="19050" rIns="19050" bIns="19050" numCol="1" spcCol="1270" anchor="ctr" anchorCtr="0">
          <a:noAutofit/>
        </a:bodyPr>
        <a:lstStyle/>
        <a:p>
          <a:pPr marL="0" lvl="0" indent="0" algn="ctr" defTabSz="666750">
            <a:lnSpc>
              <a:spcPct val="90000"/>
            </a:lnSpc>
            <a:spcBef>
              <a:spcPct val="0"/>
            </a:spcBef>
            <a:spcAft>
              <a:spcPct val="35000"/>
            </a:spcAft>
            <a:buNone/>
          </a:pPr>
          <a:r>
            <a:rPr lang="en-US" sz="1500" kern="1200" err="1">
              <a:solidFill>
                <a:schemeClr val="bg1"/>
              </a:solidFill>
              <a:latin typeface="Arial" panose="020B0604020202020204" pitchFamily="34" charset="0"/>
              <a:cs typeface="Arial" panose="020B0604020202020204" pitchFamily="34" charset="0"/>
            </a:rPr>
            <a:t>Foirmitheach</a:t>
          </a:r>
          <a:endParaRPr lang="en-US" sz="1500" kern="1200">
            <a:solidFill>
              <a:schemeClr val="bg1"/>
            </a:solidFill>
            <a:latin typeface="Arial" panose="020B0604020202020204" pitchFamily="34" charset="0"/>
            <a:cs typeface="Arial" panose="020B0604020202020204" pitchFamily="34" charset="0"/>
          </a:endParaRPr>
        </a:p>
      </dsp:txBody>
      <dsp:txXfrm>
        <a:off x="5797980" y="2239994"/>
        <a:ext cx="1363159" cy="1131861"/>
      </dsp:txXfrm>
    </dsp:sp>
    <dsp:sp modelId="{9240731A-5D8C-4D19-AD2A-EA209542687C}">
      <dsp:nvSpPr>
        <dsp:cNvPr id="0" name=""/>
        <dsp:cNvSpPr/>
      </dsp:nvSpPr>
      <dsp:spPr>
        <a:xfrm>
          <a:off x="3405811" y="4115428"/>
          <a:ext cx="1927797" cy="1600693"/>
        </a:xfrm>
        <a:prstGeom prst="ellipse">
          <a:avLst/>
        </a:prstGeom>
        <a:solidFill>
          <a:srgbClr val="1987A8"/>
        </a:solidFill>
        <a:ln w="12700" cap="flat" cmpd="sng" algn="ctr">
          <a:solidFill>
            <a:srgbClr val="1987A8"/>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15240" tIns="15240" rIns="15240" bIns="15240" numCol="1" spcCol="1270" anchor="ctr" anchorCtr="0">
          <a:noAutofit/>
        </a:bodyPr>
        <a:lstStyle/>
        <a:p>
          <a:pPr marL="0" lvl="0" indent="0" algn="ctr" defTabSz="533400">
            <a:lnSpc>
              <a:spcPct val="90000"/>
            </a:lnSpc>
            <a:spcBef>
              <a:spcPct val="0"/>
            </a:spcBef>
            <a:spcAft>
              <a:spcPct val="35000"/>
            </a:spcAft>
            <a:buNone/>
          </a:pPr>
          <a:endParaRPr lang="en-IE" sz="1200" kern="1200">
            <a:solidFill>
              <a:schemeClr val="bg1"/>
            </a:solidFill>
            <a:latin typeface="+mn-lt"/>
            <a:cs typeface="Calibri" panose="020F0502020204030204" pitchFamily="34" charset="0"/>
          </a:endParaRPr>
        </a:p>
        <a:p>
          <a:pPr marL="0" lvl="0" indent="0" algn="ctr" defTabSz="533400">
            <a:lnSpc>
              <a:spcPct val="90000"/>
            </a:lnSpc>
            <a:spcBef>
              <a:spcPct val="0"/>
            </a:spcBef>
            <a:spcAft>
              <a:spcPct val="35000"/>
            </a:spcAft>
            <a:buNone/>
          </a:pPr>
          <a:r>
            <a:rPr lang="en-IE" sz="1300" kern="1200" err="1">
              <a:solidFill>
                <a:schemeClr val="bg1"/>
              </a:solidFill>
              <a:latin typeface="Arial" panose="020B0604020202020204" pitchFamily="34" charset="0"/>
              <a:cs typeface="Arial" panose="020B0604020202020204" pitchFamily="34" charset="0"/>
            </a:rPr>
            <a:t>Comhoibritheach</a:t>
          </a:r>
          <a:endParaRPr lang="en-IE" sz="1300" kern="1200">
            <a:solidFill>
              <a:schemeClr val="bg1"/>
            </a:solidFill>
            <a:latin typeface="Arial" panose="020B0604020202020204" pitchFamily="34" charset="0"/>
            <a:cs typeface="Arial" panose="020B0604020202020204" pitchFamily="34" charset="0"/>
          </a:endParaRPr>
        </a:p>
        <a:p>
          <a:pPr marL="0" lvl="0" indent="0" algn="ctr" defTabSz="533400">
            <a:lnSpc>
              <a:spcPct val="90000"/>
            </a:lnSpc>
            <a:spcBef>
              <a:spcPct val="0"/>
            </a:spcBef>
            <a:spcAft>
              <a:spcPct val="35000"/>
            </a:spcAft>
            <a:buNone/>
          </a:pPr>
          <a:endParaRPr lang="en-US" sz="1200" kern="1200">
            <a:solidFill>
              <a:schemeClr val="bg1"/>
            </a:solidFill>
            <a:latin typeface="+mn-lt"/>
            <a:cs typeface="Calibri" panose="020F0502020204030204" pitchFamily="34" charset="0"/>
          </a:endParaRPr>
        </a:p>
      </dsp:txBody>
      <dsp:txXfrm>
        <a:off x="3688130" y="4349844"/>
        <a:ext cx="1363159" cy="1131861"/>
      </dsp:txXfrm>
    </dsp:sp>
    <dsp:sp modelId="{B83F1DBD-FF42-4169-8D58-9D12A21E991E}">
      <dsp:nvSpPr>
        <dsp:cNvPr id="0" name=""/>
        <dsp:cNvSpPr/>
      </dsp:nvSpPr>
      <dsp:spPr>
        <a:xfrm>
          <a:off x="1295962" y="2005578"/>
          <a:ext cx="1927797" cy="1600693"/>
        </a:xfrm>
        <a:prstGeom prst="ellipse">
          <a:avLst/>
        </a:prstGeom>
        <a:solidFill>
          <a:srgbClr val="1987A8"/>
        </a:solidFill>
        <a:ln w="12700" cap="flat" cmpd="sng" algn="ctr">
          <a:solidFill>
            <a:srgbClr val="1987A8"/>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19050" tIns="19050" rIns="19050" bIns="19050" numCol="1" spcCol="1270" anchor="ctr" anchorCtr="0">
          <a:noAutofit/>
        </a:bodyPr>
        <a:lstStyle/>
        <a:p>
          <a:pPr marL="0" lvl="0" indent="0" algn="ctr" defTabSz="666750">
            <a:lnSpc>
              <a:spcPct val="90000"/>
            </a:lnSpc>
            <a:spcBef>
              <a:spcPct val="0"/>
            </a:spcBef>
            <a:spcAft>
              <a:spcPct val="35000"/>
            </a:spcAft>
            <a:buNone/>
          </a:pPr>
          <a:endParaRPr lang="en-IE" sz="1500" kern="1200">
            <a:solidFill>
              <a:schemeClr val="bg1"/>
            </a:solidFill>
            <a:latin typeface="+mn-lt"/>
            <a:cs typeface="Calibri" panose="020F0502020204030204" pitchFamily="34" charset="0"/>
          </a:endParaRPr>
        </a:p>
        <a:p>
          <a:pPr marL="0" lvl="0" indent="0" algn="ctr" defTabSz="666750">
            <a:lnSpc>
              <a:spcPct val="90000"/>
            </a:lnSpc>
            <a:spcBef>
              <a:spcPct val="0"/>
            </a:spcBef>
            <a:spcAft>
              <a:spcPct val="35000"/>
            </a:spcAft>
            <a:buNone/>
          </a:pPr>
          <a:r>
            <a:rPr lang="en-IE" sz="1500" kern="1200" err="1">
              <a:solidFill>
                <a:schemeClr val="bg1"/>
              </a:solidFill>
              <a:latin typeface="Arial" panose="020B0604020202020204" pitchFamily="34" charset="0"/>
              <a:cs typeface="Arial" panose="020B0604020202020204" pitchFamily="34" charset="0"/>
            </a:rPr>
            <a:t>Machnamhach</a:t>
          </a:r>
          <a:endParaRPr lang="en-IE" sz="1500" kern="1200">
            <a:solidFill>
              <a:schemeClr val="bg1"/>
            </a:solidFill>
            <a:latin typeface="Arial" panose="020B0604020202020204" pitchFamily="34" charset="0"/>
            <a:cs typeface="Arial" panose="020B0604020202020204" pitchFamily="34" charset="0"/>
          </a:endParaRPr>
        </a:p>
        <a:p>
          <a:pPr marL="0" lvl="0" indent="0" algn="ctr" defTabSz="666750">
            <a:lnSpc>
              <a:spcPct val="90000"/>
            </a:lnSpc>
            <a:spcBef>
              <a:spcPct val="0"/>
            </a:spcBef>
            <a:spcAft>
              <a:spcPct val="35000"/>
            </a:spcAft>
            <a:buNone/>
          </a:pPr>
          <a:endParaRPr lang="en-US" sz="1500" kern="1200">
            <a:solidFill>
              <a:schemeClr val="bg1"/>
            </a:solidFill>
            <a:latin typeface="+mn-lt"/>
            <a:cs typeface="Calibri" panose="020F0502020204030204" pitchFamily="34" charset="0"/>
          </a:endParaRPr>
        </a:p>
      </dsp:txBody>
      <dsp:txXfrm>
        <a:off x="1578281" y="2239994"/>
        <a:ext cx="1363159" cy="1131861"/>
      </dsp:txXfrm>
    </dsp:sp>
  </dsp:spTree>
</dsp:drawing>
</file>

<file path=ppt/diagrams/drawing3.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Tree>
</dsp:drawing>
</file>

<file path=ppt/diagrams/drawing4.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5A972464-B733-4261-B7FF-842A191B5FDB}">
      <dsp:nvSpPr>
        <dsp:cNvPr id="0" name=""/>
        <dsp:cNvSpPr/>
      </dsp:nvSpPr>
      <dsp:spPr>
        <a:xfrm>
          <a:off x="2335608" y="-54122"/>
          <a:ext cx="3095805" cy="3096276"/>
        </a:xfrm>
        <a:prstGeom prst="circularArrow">
          <a:avLst>
            <a:gd name="adj1" fmla="val 10980"/>
            <a:gd name="adj2" fmla="val 1142322"/>
            <a:gd name="adj3" fmla="val 4500000"/>
            <a:gd name="adj4" fmla="val 10800000"/>
            <a:gd name="adj5" fmla="val 12500"/>
          </a:avLst>
        </a:prstGeom>
        <a:solidFill>
          <a:srgbClr val="1987A8"/>
        </a:solidFill>
        <a:ln w="12700" cap="flat" cmpd="sng" algn="ctr">
          <a:solidFill>
            <a:srgbClr val="1987A8"/>
          </a:solidFill>
          <a:prstDash val="solid"/>
          <a:miter lim="800000"/>
        </a:ln>
        <a:effectLst/>
      </dsp:spPr>
      <dsp:style>
        <a:lnRef idx="2">
          <a:scrgbClr r="0" g="0" b="0"/>
        </a:lnRef>
        <a:fillRef idx="1">
          <a:scrgbClr r="0" g="0" b="0"/>
        </a:fillRef>
        <a:effectRef idx="0">
          <a:scrgbClr r="0" g="0" b="0"/>
        </a:effectRef>
        <a:fontRef idx="minor">
          <a:schemeClr val="lt1"/>
        </a:fontRef>
      </dsp:style>
    </dsp:sp>
    <dsp:sp modelId="{5039987F-B7C5-4958-876B-217857DBDFAB}">
      <dsp:nvSpPr>
        <dsp:cNvPr id="0" name=""/>
        <dsp:cNvSpPr/>
      </dsp:nvSpPr>
      <dsp:spPr>
        <a:xfrm>
          <a:off x="2504690" y="1047137"/>
          <a:ext cx="2488693" cy="984589"/>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8890" tIns="8890" rIns="8890" bIns="8890" numCol="1" spcCol="1270" anchor="ctr" anchorCtr="0">
          <a:noAutofit/>
        </a:bodyPr>
        <a:lstStyle/>
        <a:p>
          <a:pPr marL="0" lvl="0" indent="0" algn="ctr" defTabSz="622300" rtl="0">
            <a:lnSpc>
              <a:spcPct val="90000"/>
            </a:lnSpc>
            <a:spcBef>
              <a:spcPct val="0"/>
            </a:spcBef>
            <a:spcAft>
              <a:spcPct val="35000"/>
            </a:spcAft>
            <a:buNone/>
          </a:pPr>
          <a:r>
            <a:rPr lang="ga" sz="1400" b="1" i="0" u="none" kern="1200" baseline="0">
              <a:solidFill>
                <a:srgbClr val="002060"/>
              </a:solidFill>
              <a:latin typeface="Arial" panose="020B0604020202020204" pitchFamily="34" charset="0"/>
              <a:ea typeface="+mn-ea"/>
              <a:cs typeface="Arial" panose="020B0604020202020204" pitchFamily="34" charset="0"/>
            </a:rPr>
            <a:t>Ullmhúchán don Réamhbhreathnóireacht</a:t>
          </a:r>
        </a:p>
      </dsp:txBody>
      <dsp:txXfrm>
        <a:off x="2504690" y="1047137"/>
        <a:ext cx="2488693" cy="984589"/>
      </dsp:txXfrm>
    </dsp:sp>
    <dsp:sp modelId="{D5C320F6-6EC5-4FC5-9A91-1E27D11EA54C}">
      <dsp:nvSpPr>
        <dsp:cNvPr id="0" name=""/>
        <dsp:cNvSpPr/>
      </dsp:nvSpPr>
      <dsp:spPr>
        <a:xfrm>
          <a:off x="1506996" y="1779040"/>
          <a:ext cx="3095805" cy="3096276"/>
        </a:xfrm>
        <a:prstGeom prst="leftCircularArrow">
          <a:avLst>
            <a:gd name="adj1" fmla="val 10980"/>
            <a:gd name="adj2" fmla="val 1142322"/>
            <a:gd name="adj3" fmla="val 6300000"/>
            <a:gd name="adj4" fmla="val 18900000"/>
            <a:gd name="adj5" fmla="val 12500"/>
          </a:avLst>
        </a:prstGeom>
        <a:solidFill>
          <a:srgbClr val="1987A8"/>
        </a:solidFill>
        <a:ln w="12700" cap="flat" cmpd="sng" algn="ctr">
          <a:solidFill>
            <a:srgbClr val="1987A8"/>
          </a:solidFill>
          <a:prstDash val="solid"/>
          <a:miter lim="800000"/>
        </a:ln>
        <a:effectLst/>
      </dsp:spPr>
      <dsp:style>
        <a:lnRef idx="2">
          <a:scrgbClr r="0" g="0" b="0"/>
        </a:lnRef>
        <a:fillRef idx="1">
          <a:scrgbClr r="0" g="0" b="0"/>
        </a:fillRef>
        <a:effectRef idx="0">
          <a:scrgbClr r="0" g="0" b="0"/>
        </a:effectRef>
        <a:fontRef idx="minor">
          <a:schemeClr val="lt1"/>
        </a:fontRef>
      </dsp:style>
    </dsp:sp>
    <dsp:sp modelId="{15AA20B0-2F5A-4931-814F-74A6EDC3EB80}">
      <dsp:nvSpPr>
        <dsp:cNvPr id="0" name=""/>
        <dsp:cNvSpPr/>
      </dsp:nvSpPr>
      <dsp:spPr>
        <a:xfrm>
          <a:off x="1971191" y="2877358"/>
          <a:ext cx="2478268" cy="859933"/>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8890" tIns="8890" rIns="8890" bIns="8890" numCol="1" spcCol="1270" anchor="ctr" anchorCtr="0">
          <a:noAutofit/>
        </a:bodyPr>
        <a:lstStyle/>
        <a:p>
          <a:pPr marL="0" lvl="0" indent="0" algn="ctr" defTabSz="622300" rtl="0">
            <a:lnSpc>
              <a:spcPct val="90000"/>
            </a:lnSpc>
            <a:spcBef>
              <a:spcPct val="0"/>
            </a:spcBef>
            <a:spcAft>
              <a:spcPct val="35000"/>
            </a:spcAft>
            <a:buNone/>
          </a:pPr>
          <a:r>
            <a:rPr lang="ga" sz="1400" b="1" i="0" u="none" kern="1200" baseline="0">
              <a:solidFill>
                <a:srgbClr val="002060"/>
              </a:solidFill>
              <a:latin typeface="Arial" panose="020B0604020202020204" pitchFamily="34" charset="0"/>
              <a:ea typeface="+mn-ea"/>
              <a:cs typeface="Arial" panose="020B0604020202020204" pitchFamily="34" charset="0"/>
            </a:rPr>
            <a:t>Breathnóireacht</a:t>
          </a:r>
        </a:p>
      </dsp:txBody>
      <dsp:txXfrm>
        <a:off x="1971191" y="2877358"/>
        <a:ext cx="2478268" cy="859933"/>
      </dsp:txXfrm>
    </dsp:sp>
    <dsp:sp modelId="{1232E3D9-9472-4289-B166-D1A9F0F276D5}">
      <dsp:nvSpPr>
        <dsp:cNvPr id="0" name=""/>
        <dsp:cNvSpPr/>
      </dsp:nvSpPr>
      <dsp:spPr>
        <a:xfrm>
          <a:off x="2587185" y="3770973"/>
          <a:ext cx="2659776" cy="2660842"/>
        </a:xfrm>
        <a:prstGeom prst="blockArc">
          <a:avLst>
            <a:gd name="adj1" fmla="val 13500000"/>
            <a:gd name="adj2" fmla="val 10800000"/>
            <a:gd name="adj3" fmla="val 12740"/>
          </a:avLst>
        </a:prstGeom>
        <a:solidFill>
          <a:srgbClr val="1987A8"/>
        </a:solidFill>
        <a:ln w="12700" cap="flat" cmpd="sng" algn="ctr">
          <a:solidFill>
            <a:srgbClr val="1987A8"/>
          </a:solidFill>
          <a:prstDash val="solid"/>
          <a:miter lim="800000"/>
        </a:ln>
        <a:effectLst/>
      </dsp:spPr>
      <dsp:style>
        <a:lnRef idx="2">
          <a:scrgbClr r="0" g="0" b="0"/>
        </a:lnRef>
        <a:fillRef idx="1">
          <a:scrgbClr r="0" g="0" b="0"/>
        </a:fillRef>
        <a:effectRef idx="0">
          <a:scrgbClr r="0" g="0" b="0"/>
        </a:effectRef>
        <a:fontRef idx="minor">
          <a:schemeClr val="lt1"/>
        </a:fontRef>
      </dsp:style>
    </dsp:sp>
    <dsp:sp modelId="{350F8ECB-C8F6-4CD8-9295-2047319195BE}">
      <dsp:nvSpPr>
        <dsp:cNvPr id="0" name=""/>
        <dsp:cNvSpPr/>
      </dsp:nvSpPr>
      <dsp:spPr>
        <a:xfrm>
          <a:off x="2943947" y="4263575"/>
          <a:ext cx="1859088" cy="1618919"/>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8890" tIns="8890" rIns="8890" bIns="8890" numCol="1" spcCol="1270" anchor="ctr" anchorCtr="0">
          <a:noAutofit/>
        </a:bodyPr>
        <a:lstStyle/>
        <a:p>
          <a:pPr marL="0" lvl="0" indent="0" algn="ctr" defTabSz="622300" rtl="0">
            <a:lnSpc>
              <a:spcPct val="90000"/>
            </a:lnSpc>
            <a:spcBef>
              <a:spcPct val="0"/>
            </a:spcBef>
            <a:spcAft>
              <a:spcPct val="35000"/>
            </a:spcAft>
            <a:buNone/>
          </a:pPr>
          <a:r>
            <a:rPr lang="ga" sz="1400" b="1" i="0" u="none" kern="1200" baseline="0">
              <a:solidFill>
                <a:srgbClr val="002060"/>
              </a:solidFill>
              <a:latin typeface="Arial" panose="020B0604020202020204" pitchFamily="34" charset="0"/>
              <a:ea typeface="+mn-ea"/>
              <a:cs typeface="Arial" panose="020B0604020202020204" pitchFamily="34" charset="0"/>
            </a:rPr>
            <a:t>Plé Iar-bhreathnóireachta</a:t>
          </a:r>
        </a:p>
      </dsp:txBody>
      <dsp:txXfrm>
        <a:off x="2943947" y="4263575"/>
        <a:ext cx="1859088" cy="1618919"/>
      </dsp:txXfrm>
    </dsp:sp>
  </dsp:spTree>
</dsp:drawing>
</file>

<file path=ppt/diagrams/drawing5.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2B8A027F-281C-48B7-9680-4250256F65C8}">
      <dsp:nvSpPr>
        <dsp:cNvPr id="0" name=""/>
        <dsp:cNvSpPr/>
      </dsp:nvSpPr>
      <dsp:spPr>
        <a:xfrm>
          <a:off x="0" y="349626"/>
          <a:ext cx="8233716" cy="1401185"/>
        </a:xfrm>
        <a:prstGeom prst="roundRect">
          <a:avLst>
            <a:gd name="adj" fmla="val 10000"/>
          </a:avLst>
        </a:prstGeom>
        <a:solidFill>
          <a:srgbClr val="1987A8"/>
        </a:solidFill>
        <a:ln w="12700" cap="flat" cmpd="sng" algn="ctr">
          <a:solidFill>
            <a:sysClr val="window" lastClr="FFFFFF">
              <a:hueOff val="0"/>
              <a:satOff val="0"/>
              <a:lumOff val="0"/>
              <a:alphaOff val="0"/>
            </a:sys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99060" tIns="99060" rIns="99060" bIns="99060" numCol="1" spcCol="1270" anchor="ctr" anchorCtr="0">
          <a:noAutofit/>
        </a:bodyPr>
        <a:lstStyle/>
        <a:p>
          <a:pPr marL="0" lvl="0" indent="0" algn="ctr" defTabSz="1155700">
            <a:lnSpc>
              <a:spcPct val="90000"/>
            </a:lnSpc>
            <a:spcBef>
              <a:spcPct val="0"/>
            </a:spcBef>
            <a:spcAft>
              <a:spcPct val="35000"/>
            </a:spcAft>
            <a:buNone/>
          </a:pPr>
          <a:r>
            <a:rPr lang="en-US" sz="2600" i="0" kern="1200" err="1">
              <a:solidFill>
                <a:sysClr val="window" lastClr="FFFFFF"/>
              </a:solidFill>
              <a:latin typeface="Arial" panose="020B0604020202020204" pitchFamily="34" charset="0"/>
              <a:ea typeface="+mn-ea"/>
              <a:cs typeface="Arial" panose="020B0604020202020204" pitchFamily="34" charset="0"/>
            </a:rPr>
            <a:t>Síníonn</a:t>
          </a:r>
          <a:r>
            <a:rPr lang="en-US" sz="2600" i="0" kern="1200">
              <a:solidFill>
                <a:sysClr val="window" lastClr="FFFFFF"/>
              </a:solidFill>
              <a:latin typeface="Arial" panose="020B0604020202020204" pitchFamily="34" charset="0"/>
              <a:ea typeface="+mn-ea"/>
              <a:cs typeface="Arial" panose="020B0604020202020204" pitchFamily="34" charset="0"/>
            </a:rPr>
            <a:t> an MNC </a:t>
          </a:r>
          <a:r>
            <a:rPr lang="en-US" sz="2600" i="0" kern="1200" err="1">
              <a:solidFill>
                <a:sysClr val="window" lastClr="FFFFFF"/>
              </a:solidFill>
              <a:latin typeface="Arial" panose="020B0604020202020204" pitchFamily="34" charset="0"/>
              <a:ea typeface="+mn-ea"/>
              <a:cs typeface="Arial" panose="020B0604020202020204" pitchFamily="34" charset="0"/>
            </a:rPr>
            <a:t>agus</a:t>
          </a:r>
          <a:r>
            <a:rPr lang="en-US" sz="2600" i="0" kern="1200">
              <a:solidFill>
                <a:sysClr val="window" lastClr="FFFFFF"/>
              </a:solidFill>
              <a:latin typeface="Arial" panose="020B0604020202020204" pitchFamily="34" charset="0"/>
              <a:ea typeface="+mn-ea"/>
              <a:cs typeface="Arial" panose="020B0604020202020204" pitchFamily="34" charset="0"/>
            </a:rPr>
            <a:t> an FTG an </a:t>
          </a:r>
          <a:r>
            <a:rPr lang="en-US" sz="2600" i="0" kern="1200" err="1">
              <a:solidFill>
                <a:sysClr val="window" lastClr="FFFFFF"/>
              </a:solidFill>
              <a:latin typeface="Arial" panose="020B0604020202020204" pitchFamily="34" charset="0"/>
              <a:ea typeface="+mn-ea"/>
              <a:cs typeface="Arial" panose="020B0604020202020204" pitchFamily="34" charset="0"/>
            </a:rPr>
            <a:t>Comhdhearbhú</a:t>
          </a:r>
          <a:r>
            <a:rPr lang="en-US" sz="2600" i="0" kern="1200">
              <a:solidFill>
                <a:sysClr val="window" lastClr="FFFFFF"/>
              </a:solidFill>
              <a:latin typeface="Arial" panose="020B0604020202020204" pitchFamily="34" charset="0"/>
              <a:ea typeface="+mn-ea"/>
              <a:cs typeface="Arial" panose="020B0604020202020204" pitchFamily="34" charset="0"/>
            </a:rPr>
            <a:t> ag </a:t>
          </a:r>
          <a:r>
            <a:rPr lang="en-US" sz="2600" i="0" kern="1200" err="1">
              <a:solidFill>
                <a:sysClr val="window" lastClr="FFFFFF"/>
              </a:solidFill>
              <a:latin typeface="Arial" panose="020B0604020202020204" pitchFamily="34" charset="0"/>
              <a:ea typeface="+mn-ea"/>
              <a:cs typeface="Arial" panose="020B0604020202020204" pitchFamily="34" charset="0"/>
            </a:rPr>
            <a:t>deimhniú</a:t>
          </a:r>
          <a:r>
            <a:rPr lang="en-US" sz="2600" i="0" kern="1200">
              <a:solidFill>
                <a:sysClr val="window" lastClr="FFFFFF"/>
              </a:solidFill>
              <a:latin typeface="Arial" panose="020B0604020202020204" pitchFamily="34" charset="0"/>
              <a:ea typeface="+mn-ea"/>
              <a:cs typeface="Arial" panose="020B0604020202020204" pitchFamily="34" charset="0"/>
            </a:rPr>
            <a:t> </a:t>
          </a:r>
          <a:r>
            <a:rPr lang="en-US" sz="2600" i="0" kern="1200" err="1">
              <a:solidFill>
                <a:sysClr val="window" lastClr="FFFFFF"/>
              </a:solidFill>
              <a:latin typeface="Arial" panose="020B0604020202020204" pitchFamily="34" charset="0"/>
              <a:ea typeface="+mn-ea"/>
              <a:cs typeface="Arial" panose="020B0604020202020204" pitchFamily="34" charset="0"/>
            </a:rPr>
            <a:t>trí</a:t>
          </a:r>
          <a:r>
            <a:rPr lang="en-US" sz="2600" i="0" kern="1200">
              <a:solidFill>
                <a:sysClr val="window" lastClr="FFFFFF"/>
              </a:solidFill>
              <a:latin typeface="Arial" panose="020B0604020202020204" pitchFamily="34" charset="0"/>
              <a:ea typeface="+mn-ea"/>
              <a:cs typeface="Arial" panose="020B0604020202020204" pitchFamily="34" charset="0"/>
            </a:rPr>
            <a:t> </a:t>
          </a:r>
          <a:r>
            <a:rPr lang="en-US" sz="2600" i="0" kern="1200" err="1">
              <a:solidFill>
                <a:sysClr val="window" lastClr="FFFFFF"/>
              </a:solidFill>
              <a:latin typeface="Arial" panose="020B0604020202020204" pitchFamily="34" charset="0"/>
              <a:ea typeface="+mn-ea"/>
              <a:cs typeface="Arial" panose="020B0604020202020204" pitchFamily="34" charset="0"/>
            </a:rPr>
            <a:t>bheidh</a:t>
          </a:r>
          <a:r>
            <a:rPr lang="en-US" sz="2600" i="0" kern="1200">
              <a:solidFill>
                <a:sysClr val="window" lastClr="FFFFFF"/>
              </a:solidFill>
              <a:latin typeface="Arial" panose="020B0604020202020204" pitchFamily="34" charset="0"/>
              <a:ea typeface="+mn-ea"/>
              <a:cs typeface="Arial" panose="020B0604020202020204" pitchFamily="34" charset="0"/>
            </a:rPr>
            <a:t> </a:t>
          </a:r>
          <a:r>
            <a:rPr lang="en-US" sz="2600" i="0" kern="1200" err="1">
              <a:solidFill>
                <a:sysClr val="window" lastClr="FFFFFF"/>
              </a:solidFill>
              <a:latin typeface="Arial" panose="020B0604020202020204" pitchFamily="34" charset="0"/>
              <a:ea typeface="+mn-ea"/>
              <a:cs typeface="Arial" panose="020B0604020202020204" pitchFamily="34" charset="0"/>
            </a:rPr>
            <a:t>páirteach</a:t>
          </a:r>
          <a:r>
            <a:rPr lang="en-US" sz="2600" i="0" kern="1200">
              <a:solidFill>
                <a:sysClr val="window" lastClr="FFFFFF"/>
              </a:solidFill>
              <a:latin typeface="Arial" panose="020B0604020202020204" pitchFamily="34" charset="0"/>
              <a:ea typeface="+mn-ea"/>
              <a:cs typeface="Arial" panose="020B0604020202020204" pitchFamily="34" charset="0"/>
            </a:rPr>
            <a:t> </a:t>
          </a:r>
          <a:r>
            <a:rPr lang="en-US" sz="2600" i="0" kern="1200" err="1">
              <a:solidFill>
                <a:sysClr val="window" lastClr="FFFFFF"/>
              </a:solidFill>
              <a:latin typeface="Arial" panose="020B0604020202020204" pitchFamily="34" charset="0"/>
              <a:ea typeface="+mn-ea"/>
              <a:cs typeface="Arial" panose="020B0604020202020204" pitchFamily="34" charset="0"/>
            </a:rPr>
            <a:t>i</a:t>
          </a:r>
          <a:r>
            <a:rPr lang="en-US" sz="2600" i="0" kern="1200">
              <a:solidFill>
                <a:sysClr val="window" lastClr="FFFFFF"/>
              </a:solidFill>
              <a:latin typeface="Arial" panose="020B0604020202020204" pitchFamily="34" charset="0"/>
              <a:ea typeface="+mn-ea"/>
              <a:cs typeface="Arial" panose="020B0604020202020204" pitchFamily="34" charset="0"/>
            </a:rPr>
            <a:t> </a:t>
          </a:r>
          <a:r>
            <a:rPr lang="en-US" sz="2600" i="0" kern="1200" err="1">
              <a:solidFill>
                <a:sysClr val="window" lastClr="FFFFFF"/>
              </a:solidFill>
              <a:latin typeface="Arial" panose="020B0604020202020204" pitchFamily="34" charset="0"/>
              <a:ea typeface="+mn-ea"/>
              <a:cs typeface="Arial" panose="020B0604020202020204" pitchFamily="34" charset="0"/>
            </a:rPr>
            <a:t>nDroichead</a:t>
          </a:r>
          <a:r>
            <a:rPr lang="en-US" sz="2600" i="0" kern="1200">
              <a:solidFill>
                <a:sysClr val="window" lastClr="FFFFFF"/>
              </a:solidFill>
              <a:latin typeface="Arial" panose="020B0604020202020204" pitchFamily="34" charset="0"/>
              <a:ea typeface="+mn-ea"/>
              <a:cs typeface="Arial" panose="020B0604020202020204" pitchFamily="34" charset="0"/>
            </a:rPr>
            <a:t> go </a:t>
          </a:r>
          <a:r>
            <a:rPr lang="en-US" sz="2600" i="0" kern="1200" err="1">
              <a:solidFill>
                <a:sysClr val="window" lastClr="FFFFFF"/>
              </a:solidFill>
              <a:latin typeface="Arial" panose="020B0604020202020204" pitchFamily="34" charset="0"/>
              <a:ea typeface="+mn-ea"/>
              <a:cs typeface="Arial" panose="020B0604020202020204" pitchFamily="34" charset="0"/>
            </a:rPr>
            <a:t>gcreideann</a:t>
          </a:r>
          <a:r>
            <a:rPr lang="en-US" sz="2600" i="0" kern="1200">
              <a:solidFill>
                <a:sysClr val="window" lastClr="FFFFFF"/>
              </a:solidFill>
              <a:latin typeface="Arial" panose="020B0604020202020204" pitchFamily="34" charset="0"/>
              <a:ea typeface="+mn-ea"/>
              <a:cs typeface="Arial" panose="020B0604020202020204" pitchFamily="34" charset="0"/>
            </a:rPr>
            <a:t> </a:t>
          </a:r>
          <a:r>
            <a:rPr lang="en-US" sz="2600" i="0" kern="1200" err="1">
              <a:solidFill>
                <a:sysClr val="window" lastClr="FFFFFF"/>
              </a:solidFill>
              <a:latin typeface="Arial" panose="020B0604020202020204" pitchFamily="34" charset="0"/>
              <a:ea typeface="+mn-ea"/>
              <a:cs typeface="Arial" panose="020B0604020202020204" pitchFamily="34" charset="0"/>
            </a:rPr>
            <a:t>siad</a:t>
          </a:r>
          <a:r>
            <a:rPr lang="en-US" sz="2600" i="0" kern="1200">
              <a:solidFill>
                <a:sysClr val="window" lastClr="FFFFFF"/>
              </a:solidFill>
              <a:latin typeface="Arial" panose="020B0604020202020204" pitchFamily="34" charset="0"/>
              <a:ea typeface="+mn-ea"/>
              <a:cs typeface="Arial" panose="020B0604020202020204" pitchFamily="34" charset="0"/>
            </a:rPr>
            <a:t> go </a:t>
          </a:r>
          <a:r>
            <a:rPr lang="en-US" sz="2600" i="0" kern="1200" err="1">
              <a:solidFill>
                <a:sysClr val="window" lastClr="FFFFFF"/>
              </a:solidFill>
              <a:latin typeface="Arial" panose="020B0604020202020204" pitchFamily="34" charset="0"/>
              <a:ea typeface="+mn-ea"/>
              <a:cs typeface="Arial" panose="020B0604020202020204" pitchFamily="34" charset="0"/>
            </a:rPr>
            <a:t>raibh</a:t>
          </a:r>
          <a:r>
            <a:rPr lang="en-US" sz="2600" i="0" kern="1200">
              <a:solidFill>
                <a:sysClr val="window" lastClr="FFFFFF"/>
              </a:solidFill>
              <a:latin typeface="Arial" panose="020B0604020202020204" pitchFamily="34" charset="0"/>
              <a:ea typeface="+mn-ea"/>
              <a:cs typeface="Arial" panose="020B0604020202020204" pitchFamily="34" charset="0"/>
            </a:rPr>
            <a:t> </a:t>
          </a:r>
          <a:r>
            <a:rPr lang="en-US" sz="2600" i="0" kern="1200" err="1">
              <a:solidFill>
                <a:sysClr val="window" lastClr="FFFFFF"/>
              </a:solidFill>
              <a:latin typeface="Arial" panose="020B0604020202020204" pitchFamily="34" charset="0"/>
              <a:ea typeface="+mn-ea"/>
              <a:cs typeface="Arial" panose="020B0604020202020204" pitchFamily="34" charset="0"/>
            </a:rPr>
            <a:t>siad</a:t>
          </a:r>
          <a:r>
            <a:rPr lang="en-US" sz="2600" i="0" kern="1200">
              <a:solidFill>
                <a:sysClr val="window" lastClr="FFFFFF"/>
              </a:solidFill>
              <a:latin typeface="Arial" panose="020B0604020202020204" pitchFamily="34" charset="0"/>
              <a:ea typeface="+mn-ea"/>
              <a:cs typeface="Arial" panose="020B0604020202020204" pitchFamily="34" charset="0"/>
            </a:rPr>
            <a:t> </a:t>
          </a:r>
          <a:r>
            <a:rPr lang="en-US" sz="2600" i="0" kern="1200" err="1">
              <a:solidFill>
                <a:sysClr val="window" lastClr="FFFFFF"/>
              </a:solidFill>
              <a:latin typeface="Arial" panose="020B0604020202020204" pitchFamily="34" charset="0"/>
              <a:ea typeface="+mn-ea"/>
              <a:cs typeface="Arial" panose="020B0604020202020204" pitchFamily="34" charset="0"/>
            </a:rPr>
            <a:t>páirteach</a:t>
          </a:r>
          <a:r>
            <a:rPr lang="en-US" sz="2600" i="0" kern="1200">
              <a:solidFill>
                <a:sysClr val="window" lastClr="FFFFFF"/>
              </a:solidFill>
              <a:latin typeface="Arial" panose="020B0604020202020204" pitchFamily="34" charset="0"/>
              <a:ea typeface="+mn-ea"/>
              <a:cs typeface="Arial" panose="020B0604020202020204" pitchFamily="34" charset="0"/>
            </a:rPr>
            <a:t> </a:t>
          </a:r>
          <a:r>
            <a:rPr lang="en-US" sz="2600" i="0" kern="1200" err="1">
              <a:solidFill>
                <a:sysClr val="window" lastClr="FFFFFF"/>
              </a:solidFill>
              <a:latin typeface="Arial" panose="020B0604020202020204" pitchFamily="34" charset="0"/>
              <a:ea typeface="+mn-ea"/>
              <a:cs typeface="Arial" panose="020B0604020202020204" pitchFamily="34" charset="0"/>
            </a:rPr>
            <a:t>i</a:t>
          </a:r>
          <a:r>
            <a:rPr lang="en-US" sz="2600" i="0" kern="1200">
              <a:solidFill>
                <a:sysClr val="window" lastClr="FFFFFF"/>
              </a:solidFill>
              <a:latin typeface="Arial" panose="020B0604020202020204" pitchFamily="34" charset="0"/>
              <a:ea typeface="+mn-ea"/>
              <a:cs typeface="Arial" panose="020B0604020202020204" pitchFamily="34" charset="0"/>
            </a:rPr>
            <a:t> </a:t>
          </a:r>
          <a:r>
            <a:rPr lang="en-US" sz="2600" i="0" kern="1200" err="1">
              <a:solidFill>
                <a:sysClr val="window" lastClr="FFFFFF"/>
              </a:solidFill>
              <a:latin typeface="Arial" panose="020B0604020202020204" pitchFamily="34" charset="0"/>
              <a:ea typeface="+mn-ea"/>
              <a:cs typeface="Arial" panose="020B0604020202020204" pitchFamily="34" charset="0"/>
            </a:rPr>
            <a:t>bpróiseas</a:t>
          </a:r>
          <a:r>
            <a:rPr lang="en-US" sz="2600" i="0" kern="1200">
              <a:solidFill>
                <a:sysClr val="window" lastClr="FFFFFF"/>
              </a:solidFill>
              <a:latin typeface="Arial" panose="020B0604020202020204" pitchFamily="34" charset="0"/>
              <a:ea typeface="+mn-ea"/>
              <a:cs typeface="Arial" panose="020B0604020202020204" pitchFamily="34" charset="0"/>
            </a:rPr>
            <a:t> </a:t>
          </a:r>
          <a:r>
            <a:rPr lang="en-US" sz="2600" i="0" kern="1200" err="1">
              <a:solidFill>
                <a:sysClr val="window" lastClr="FFFFFF"/>
              </a:solidFill>
              <a:latin typeface="Arial" panose="020B0604020202020204" pitchFamily="34" charset="0"/>
              <a:ea typeface="+mn-ea"/>
              <a:cs typeface="Arial" panose="020B0604020202020204" pitchFamily="34" charset="0"/>
            </a:rPr>
            <a:t>ardchaighdeán</a:t>
          </a:r>
          <a:r>
            <a:rPr lang="en-US" sz="2600" i="0" kern="1200">
              <a:solidFill>
                <a:sysClr val="window" lastClr="FFFFFF"/>
              </a:solidFill>
              <a:latin typeface="Arial" panose="020B0604020202020204" pitchFamily="34" charset="0"/>
              <a:ea typeface="+mn-ea"/>
              <a:cs typeface="Arial" panose="020B0604020202020204" pitchFamily="34" charset="0"/>
            </a:rPr>
            <a:t> </a:t>
          </a:r>
          <a:r>
            <a:rPr lang="en-US" sz="2600" i="0" kern="1200" err="1">
              <a:solidFill>
                <a:sysClr val="window" lastClr="FFFFFF"/>
              </a:solidFill>
              <a:latin typeface="Arial" panose="020B0604020202020204" pitchFamily="34" charset="0"/>
              <a:ea typeface="+mn-ea"/>
              <a:cs typeface="Arial" panose="020B0604020202020204" pitchFamily="34" charset="0"/>
            </a:rPr>
            <a:t>teagaisc</a:t>
          </a:r>
          <a:r>
            <a:rPr lang="en-US" sz="2600" i="0" kern="1200">
              <a:solidFill>
                <a:sysClr val="window" lastClr="FFFFFF"/>
              </a:solidFill>
              <a:latin typeface="Arial" panose="020B0604020202020204" pitchFamily="34" charset="0"/>
              <a:ea typeface="+mn-ea"/>
              <a:cs typeface="Arial" panose="020B0604020202020204" pitchFamily="34" charset="0"/>
            </a:rPr>
            <a:t> </a:t>
          </a:r>
          <a:r>
            <a:rPr lang="en-US" sz="2600" i="0" kern="1200" err="1">
              <a:solidFill>
                <a:sysClr val="window" lastClr="FFFFFF"/>
              </a:solidFill>
              <a:latin typeface="Arial" panose="020B0604020202020204" pitchFamily="34" charset="0"/>
              <a:ea typeface="+mn-ea"/>
              <a:cs typeface="Arial" panose="020B0604020202020204" pitchFamily="34" charset="0"/>
            </a:rPr>
            <a:t>agus</a:t>
          </a:r>
          <a:r>
            <a:rPr lang="en-US" sz="2600" i="0" kern="1200">
              <a:solidFill>
                <a:sysClr val="window" lastClr="FFFFFF"/>
              </a:solidFill>
              <a:latin typeface="Arial" panose="020B0604020202020204" pitchFamily="34" charset="0"/>
              <a:ea typeface="+mn-ea"/>
              <a:cs typeface="Arial" panose="020B0604020202020204" pitchFamily="34" charset="0"/>
            </a:rPr>
            <a:t> foghlama</a:t>
          </a:r>
          <a:endParaRPr lang="en-US" sz="2600" i="0" kern="1200">
            <a:solidFill>
              <a:schemeClr val="bg1"/>
            </a:solidFill>
            <a:latin typeface="Arial" panose="020B0604020202020204" pitchFamily="34" charset="0"/>
            <a:ea typeface="+mn-ea"/>
            <a:cs typeface="Arial" panose="020B0604020202020204" pitchFamily="34" charset="0"/>
          </a:endParaRPr>
        </a:p>
      </dsp:txBody>
      <dsp:txXfrm>
        <a:off x="41039" y="390665"/>
        <a:ext cx="8151638" cy="1319107"/>
      </dsp:txXfrm>
    </dsp:sp>
  </dsp:spTree>
</dsp:drawing>
</file>

<file path=ppt/diagrams/drawing6.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54225730-8862-41CC-8DF2-DFBD430C4729}">
      <dsp:nvSpPr>
        <dsp:cNvPr id="0" name=""/>
        <dsp:cNvSpPr/>
      </dsp:nvSpPr>
      <dsp:spPr>
        <a:xfrm>
          <a:off x="0" y="91061"/>
          <a:ext cx="6373090" cy="1097971"/>
        </a:xfrm>
        <a:prstGeom prst="roundRect">
          <a:avLst/>
        </a:prstGeom>
        <a:solidFill>
          <a:srgbClr val="1987A8"/>
        </a:solidFill>
        <a:ln w="12700" cap="flat" cmpd="sng" algn="ctr">
          <a:solidFill>
            <a:srgbClr val="1987A8"/>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80010" tIns="80010" rIns="80010" bIns="80010" numCol="1" spcCol="1270" anchor="ctr" anchorCtr="0">
          <a:noAutofit/>
        </a:bodyPr>
        <a:lstStyle/>
        <a:p>
          <a:pPr marL="0" lvl="0" indent="0" algn="l" defTabSz="933450" rtl="0">
            <a:lnSpc>
              <a:spcPct val="90000"/>
            </a:lnSpc>
            <a:spcBef>
              <a:spcPct val="0"/>
            </a:spcBef>
            <a:spcAft>
              <a:spcPct val="35000"/>
            </a:spcAft>
            <a:buNone/>
          </a:pPr>
          <a:r>
            <a:rPr lang="en-IE" sz="2100" kern="1200">
              <a:solidFill>
                <a:schemeClr val="bg1"/>
              </a:solidFill>
              <a:latin typeface="Arial"/>
              <a:cs typeface="Calibri"/>
            </a:rPr>
            <a:t>Ní </a:t>
          </a:r>
          <a:r>
            <a:rPr lang="en-IE" sz="2100" kern="1200" err="1">
              <a:solidFill>
                <a:schemeClr val="bg1"/>
              </a:solidFill>
              <a:latin typeface="Arial"/>
              <a:cs typeface="Calibri"/>
            </a:rPr>
            <a:t>mór</a:t>
          </a:r>
          <a:r>
            <a:rPr lang="en-IE" sz="2100" kern="1200">
              <a:solidFill>
                <a:schemeClr val="bg1"/>
              </a:solidFill>
              <a:latin typeface="Arial"/>
              <a:cs typeface="Calibri"/>
            </a:rPr>
            <a:t> </a:t>
          </a:r>
          <a:r>
            <a:rPr lang="en-IE" sz="2100" kern="1200" err="1">
              <a:solidFill>
                <a:schemeClr val="bg1"/>
              </a:solidFill>
              <a:latin typeface="Arial"/>
              <a:cs typeface="Calibri"/>
            </a:rPr>
            <a:t>duit</a:t>
          </a:r>
          <a:r>
            <a:rPr lang="en-IE" sz="2100" kern="1200">
              <a:solidFill>
                <a:schemeClr val="bg1"/>
              </a:solidFill>
              <a:latin typeface="Arial"/>
              <a:cs typeface="Calibri"/>
            </a:rPr>
            <a:t> </a:t>
          </a:r>
          <a:r>
            <a:rPr lang="en-IE" sz="2100" kern="1200" err="1">
              <a:solidFill>
                <a:schemeClr val="bg1"/>
              </a:solidFill>
              <a:latin typeface="Arial"/>
              <a:cs typeface="Calibri"/>
            </a:rPr>
            <a:t>Foirm</a:t>
          </a:r>
          <a:r>
            <a:rPr lang="en-IE" sz="2100" kern="1200">
              <a:solidFill>
                <a:schemeClr val="bg1"/>
              </a:solidFill>
              <a:latin typeface="Arial"/>
              <a:cs typeface="Calibri"/>
            </a:rPr>
            <a:t> D a </a:t>
          </a:r>
          <a:r>
            <a:rPr lang="en-IE" sz="2100" kern="1200" err="1">
              <a:solidFill>
                <a:schemeClr val="bg1"/>
              </a:solidFill>
              <a:latin typeface="Arial"/>
              <a:cs typeface="Calibri"/>
            </a:rPr>
            <a:t>chomhlánú</a:t>
          </a:r>
          <a:r>
            <a:rPr lang="en-IE" sz="2100" kern="1200">
              <a:solidFill>
                <a:schemeClr val="bg1"/>
              </a:solidFill>
              <a:latin typeface="Arial"/>
              <a:cs typeface="Calibri"/>
            </a:rPr>
            <a:t> go </a:t>
          </a:r>
          <a:r>
            <a:rPr lang="en-IE" sz="2100" kern="1200" err="1">
              <a:solidFill>
                <a:schemeClr val="bg1"/>
              </a:solidFill>
              <a:latin typeface="Arial"/>
              <a:cs typeface="Calibri"/>
            </a:rPr>
            <a:t>cruinn</a:t>
          </a:r>
          <a:endParaRPr lang="en-IE" sz="2100" kern="1200">
            <a:solidFill>
              <a:schemeClr val="bg1"/>
            </a:solidFill>
            <a:latin typeface="Arial"/>
            <a:cs typeface="Calibri"/>
          </a:endParaRPr>
        </a:p>
      </dsp:txBody>
      <dsp:txXfrm>
        <a:off x="53599" y="144660"/>
        <a:ext cx="6265892" cy="990773"/>
      </dsp:txXfrm>
    </dsp:sp>
    <dsp:sp modelId="{DA2E528D-E563-4BF4-8A3C-D52DFF972AF4}">
      <dsp:nvSpPr>
        <dsp:cNvPr id="0" name=""/>
        <dsp:cNvSpPr/>
      </dsp:nvSpPr>
      <dsp:spPr>
        <a:xfrm>
          <a:off x="0" y="1249513"/>
          <a:ext cx="6373090" cy="1097971"/>
        </a:xfrm>
        <a:prstGeom prst="roundRect">
          <a:avLst/>
        </a:prstGeom>
        <a:solidFill>
          <a:srgbClr val="1987A8"/>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80010" tIns="80010" rIns="80010" bIns="80010" numCol="1" spcCol="1270" anchor="ctr" anchorCtr="0">
          <a:noAutofit/>
        </a:bodyPr>
        <a:lstStyle/>
        <a:p>
          <a:pPr marL="0" lvl="0" indent="0" algn="l" defTabSz="933450" rtl="0">
            <a:lnSpc>
              <a:spcPct val="90000"/>
            </a:lnSpc>
            <a:spcBef>
              <a:spcPct val="0"/>
            </a:spcBef>
            <a:spcAft>
              <a:spcPct val="35000"/>
            </a:spcAft>
            <a:buNone/>
          </a:pPr>
          <a:r>
            <a:rPr lang="en-IE" sz="2100" kern="1200">
              <a:solidFill>
                <a:schemeClr val="bg1"/>
              </a:solidFill>
              <a:latin typeface="Arial" panose="020B0604020202020204"/>
            </a:rPr>
            <a:t>Is </a:t>
          </a:r>
          <a:r>
            <a:rPr lang="en-IE" sz="2100" kern="1200" err="1">
              <a:solidFill>
                <a:schemeClr val="bg1"/>
              </a:solidFill>
              <a:latin typeface="Arial" panose="020B0604020202020204"/>
            </a:rPr>
            <a:t>rud</a:t>
          </a:r>
          <a:r>
            <a:rPr lang="en-IE" sz="2100" kern="1200">
              <a:solidFill>
                <a:schemeClr val="bg1"/>
              </a:solidFill>
              <a:latin typeface="Arial" panose="020B0604020202020204"/>
            </a:rPr>
            <a:t> thar a </a:t>
          </a:r>
          <a:r>
            <a:rPr lang="en-IE" sz="2100" kern="1200" err="1">
              <a:solidFill>
                <a:schemeClr val="bg1"/>
              </a:solidFill>
              <a:latin typeface="Arial" panose="020B0604020202020204"/>
            </a:rPr>
            <a:t>bheith</a:t>
          </a:r>
          <a:r>
            <a:rPr lang="en-IE" sz="2100" kern="1200">
              <a:solidFill>
                <a:schemeClr val="bg1"/>
              </a:solidFill>
              <a:latin typeface="Arial" panose="020B0604020202020204"/>
            </a:rPr>
            <a:t> </a:t>
          </a:r>
          <a:r>
            <a:rPr lang="en-IE" sz="2100" kern="1200" err="1">
              <a:solidFill>
                <a:schemeClr val="bg1"/>
              </a:solidFill>
              <a:latin typeface="Arial" panose="020B0604020202020204"/>
            </a:rPr>
            <a:t>dáiríre</a:t>
          </a:r>
          <a:r>
            <a:rPr lang="en-IE" sz="2100" kern="1200">
              <a:solidFill>
                <a:schemeClr val="bg1"/>
              </a:solidFill>
              <a:latin typeface="Arial" panose="020B0604020202020204"/>
            </a:rPr>
            <a:t> í an </a:t>
          </a:r>
          <a:r>
            <a:rPr lang="en-IE" sz="2100" kern="1200" err="1">
              <a:solidFill>
                <a:schemeClr val="bg1"/>
              </a:solidFill>
              <a:latin typeface="Arial" panose="020B0604020202020204"/>
            </a:rPr>
            <a:t>mhífhaisnéis</a:t>
          </a:r>
          <a:r>
            <a:rPr lang="en-IE" sz="2100" kern="1200">
              <a:solidFill>
                <a:schemeClr val="bg1"/>
              </a:solidFill>
              <a:latin typeface="Arial" panose="020B0604020202020204"/>
            </a:rPr>
            <a:t> don </a:t>
          </a:r>
          <a:r>
            <a:rPr lang="en-IE" sz="2100" kern="1200" err="1">
              <a:solidFill>
                <a:schemeClr val="bg1"/>
              </a:solidFill>
              <a:latin typeface="Arial" panose="020B0604020202020204"/>
            </a:rPr>
            <a:t>Chomhairle</a:t>
          </a:r>
          <a:r>
            <a:rPr lang="en-IE" sz="2100" kern="1200">
              <a:solidFill>
                <a:schemeClr val="bg1"/>
              </a:solidFill>
              <a:latin typeface="Arial" panose="020B0604020202020204"/>
            </a:rPr>
            <a:t> </a:t>
          </a:r>
          <a:r>
            <a:rPr lang="en-IE" sz="2100" kern="1200" err="1">
              <a:solidFill>
                <a:schemeClr val="bg1"/>
              </a:solidFill>
              <a:latin typeface="Arial" panose="020B0604020202020204"/>
            </a:rPr>
            <a:t>Mhúinteoireachta</a:t>
          </a:r>
          <a:endParaRPr lang="en-IE" sz="2100" kern="1200" err="1">
            <a:solidFill>
              <a:schemeClr val="bg1"/>
            </a:solidFill>
          </a:endParaRPr>
        </a:p>
      </dsp:txBody>
      <dsp:txXfrm>
        <a:off x="53599" y="1303112"/>
        <a:ext cx="6265892" cy="990773"/>
      </dsp:txXfrm>
    </dsp:sp>
    <dsp:sp modelId="{8FF8B669-93C6-46EC-8189-C20DC79F03D6}">
      <dsp:nvSpPr>
        <dsp:cNvPr id="0" name=""/>
        <dsp:cNvSpPr/>
      </dsp:nvSpPr>
      <dsp:spPr>
        <a:xfrm>
          <a:off x="0" y="2407964"/>
          <a:ext cx="6373090" cy="1097971"/>
        </a:xfrm>
        <a:prstGeom prst="roundRect">
          <a:avLst/>
        </a:prstGeom>
        <a:solidFill>
          <a:srgbClr val="1987A8"/>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80010" tIns="80010" rIns="80010" bIns="80010" numCol="1" spcCol="1270" anchor="ctr" anchorCtr="0">
          <a:noAutofit/>
        </a:bodyPr>
        <a:lstStyle/>
        <a:p>
          <a:pPr marL="0" lvl="0" indent="0" algn="l" defTabSz="933450">
            <a:lnSpc>
              <a:spcPct val="90000"/>
            </a:lnSpc>
            <a:spcBef>
              <a:spcPct val="0"/>
            </a:spcBef>
            <a:spcAft>
              <a:spcPct val="35000"/>
            </a:spcAft>
            <a:buNone/>
          </a:pPr>
          <a:r>
            <a:rPr lang="en-IE" sz="2100" kern="1200">
              <a:solidFill>
                <a:schemeClr val="bg1"/>
              </a:solidFill>
              <a:latin typeface="Arial"/>
              <a:cs typeface="Arial"/>
            </a:rPr>
            <a:t>Déanann an Chomhairle Mhúinteoireachta athbhreithniú críochnúil ar gach Foirm D a fhaightear</a:t>
          </a:r>
          <a:endParaRPr lang="en-US" sz="2100" kern="1200">
            <a:solidFill>
              <a:schemeClr val="bg1"/>
            </a:solidFill>
            <a:latin typeface="Arial"/>
            <a:cs typeface="Arial"/>
          </a:endParaRPr>
        </a:p>
      </dsp:txBody>
      <dsp:txXfrm>
        <a:off x="53599" y="2461563"/>
        <a:ext cx="6265892" cy="990773"/>
      </dsp:txXfrm>
    </dsp:sp>
    <dsp:sp modelId="{F0A05E88-DE20-4099-A503-1554A99C4383}">
      <dsp:nvSpPr>
        <dsp:cNvPr id="0" name=""/>
        <dsp:cNvSpPr/>
      </dsp:nvSpPr>
      <dsp:spPr>
        <a:xfrm>
          <a:off x="0" y="3566416"/>
          <a:ext cx="6373090" cy="1097971"/>
        </a:xfrm>
        <a:prstGeom prst="roundRect">
          <a:avLst/>
        </a:prstGeom>
        <a:solidFill>
          <a:srgbClr val="1987A8"/>
        </a:solidFill>
        <a:ln w="12700" cap="flat" cmpd="sng" algn="ctr">
          <a:solidFill>
            <a:srgbClr val="1987A8"/>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80010" tIns="80010" rIns="80010" bIns="80010" numCol="1" spcCol="1270" anchor="ctr" anchorCtr="0">
          <a:noAutofit/>
        </a:bodyPr>
        <a:lstStyle/>
        <a:p>
          <a:pPr marL="0" lvl="0" indent="0" algn="l" defTabSz="933450" rtl="0">
            <a:lnSpc>
              <a:spcPct val="90000"/>
            </a:lnSpc>
            <a:spcBef>
              <a:spcPct val="0"/>
            </a:spcBef>
            <a:spcAft>
              <a:spcPct val="35000"/>
            </a:spcAft>
            <a:buNone/>
          </a:pPr>
          <a:r>
            <a:rPr lang="en-IE" sz="2100" kern="1200" err="1">
              <a:solidFill>
                <a:schemeClr val="bg1"/>
              </a:solidFill>
              <a:latin typeface="Arial"/>
              <a:cs typeface="Arial"/>
            </a:rPr>
            <a:t>Faigheann</a:t>
          </a:r>
          <a:r>
            <a:rPr lang="en-IE" sz="2100" kern="1200">
              <a:solidFill>
                <a:schemeClr val="bg1"/>
              </a:solidFill>
              <a:latin typeface="Arial"/>
              <a:cs typeface="Arial"/>
            </a:rPr>
            <a:t> </a:t>
          </a:r>
          <a:r>
            <a:rPr lang="en-IE" sz="2100" kern="1200" err="1">
              <a:solidFill>
                <a:schemeClr val="bg1"/>
              </a:solidFill>
              <a:latin typeface="Arial"/>
              <a:cs typeface="Arial"/>
            </a:rPr>
            <a:t>baill</a:t>
          </a:r>
          <a:r>
            <a:rPr lang="en-IE" sz="2100" kern="1200">
              <a:solidFill>
                <a:schemeClr val="bg1"/>
              </a:solidFill>
              <a:latin typeface="Arial"/>
              <a:cs typeface="Arial"/>
            </a:rPr>
            <a:t> FTG </a:t>
          </a:r>
          <a:r>
            <a:rPr lang="en-IE" sz="2100" kern="1200" err="1">
              <a:solidFill>
                <a:schemeClr val="bg1"/>
              </a:solidFill>
              <a:latin typeface="Arial"/>
              <a:cs typeface="Arial"/>
            </a:rPr>
            <a:t>ríomhphost</a:t>
          </a:r>
          <a:r>
            <a:rPr lang="en-IE" sz="2100" kern="1200">
              <a:solidFill>
                <a:schemeClr val="bg1"/>
              </a:solidFill>
              <a:latin typeface="Arial"/>
              <a:cs typeface="Arial"/>
            </a:rPr>
            <a:t> </a:t>
          </a:r>
          <a:r>
            <a:rPr lang="en-IE" sz="2100" kern="1200" err="1">
              <a:solidFill>
                <a:schemeClr val="bg1"/>
              </a:solidFill>
              <a:latin typeface="Arial"/>
              <a:cs typeface="Arial"/>
            </a:rPr>
            <a:t>ón</a:t>
          </a:r>
          <a:r>
            <a:rPr lang="en-IE" sz="2100" kern="1200">
              <a:solidFill>
                <a:schemeClr val="bg1"/>
              </a:solidFill>
              <a:latin typeface="Arial"/>
              <a:cs typeface="Arial"/>
            </a:rPr>
            <a:t> </a:t>
          </a:r>
          <a:r>
            <a:rPr lang="en-IE" sz="2100" kern="1200" err="1">
              <a:solidFill>
                <a:schemeClr val="bg1"/>
              </a:solidFill>
              <a:latin typeface="Arial"/>
              <a:cs typeface="Arial"/>
            </a:rPr>
            <a:t>gComhairle</a:t>
          </a:r>
          <a:r>
            <a:rPr lang="en-IE" sz="2100" kern="1200">
              <a:solidFill>
                <a:schemeClr val="bg1"/>
              </a:solidFill>
              <a:latin typeface="Arial"/>
              <a:cs typeface="Arial"/>
            </a:rPr>
            <a:t> </a:t>
          </a:r>
          <a:r>
            <a:rPr lang="en-IE" sz="2100" kern="1200" err="1">
              <a:solidFill>
                <a:schemeClr val="bg1"/>
              </a:solidFill>
              <a:latin typeface="Arial"/>
              <a:cs typeface="Arial"/>
            </a:rPr>
            <a:t>Mhúinteoireachta</a:t>
          </a:r>
          <a:r>
            <a:rPr lang="en-IE" sz="2100" kern="1200">
              <a:solidFill>
                <a:schemeClr val="bg1"/>
              </a:solidFill>
              <a:latin typeface="Arial"/>
              <a:cs typeface="Arial"/>
            </a:rPr>
            <a:t> </a:t>
          </a:r>
          <a:r>
            <a:rPr lang="en-IE" sz="2100" kern="1200" err="1">
              <a:solidFill>
                <a:schemeClr val="bg1"/>
              </a:solidFill>
              <a:latin typeface="Arial"/>
              <a:cs typeface="Arial"/>
            </a:rPr>
            <a:t>nuair</a:t>
          </a:r>
          <a:r>
            <a:rPr lang="en-IE" sz="2100" kern="1200">
              <a:solidFill>
                <a:schemeClr val="bg1"/>
              </a:solidFill>
              <a:latin typeface="Arial"/>
              <a:cs typeface="Arial"/>
            </a:rPr>
            <a:t> a </a:t>
          </a:r>
          <a:r>
            <a:rPr lang="en-IE" sz="2100" kern="1200" err="1">
              <a:solidFill>
                <a:schemeClr val="bg1"/>
              </a:solidFill>
              <a:latin typeface="Arial"/>
              <a:cs typeface="Arial"/>
            </a:rPr>
            <a:t>bhaintear</a:t>
          </a:r>
          <a:r>
            <a:rPr lang="en-IE" sz="2100" kern="1200">
              <a:solidFill>
                <a:schemeClr val="bg1"/>
              </a:solidFill>
              <a:latin typeface="Arial"/>
              <a:cs typeface="Arial"/>
            </a:rPr>
            <a:t> </a:t>
          </a:r>
          <a:r>
            <a:rPr lang="en-IE" sz="2100" kern="1200" err="1">
              <a:solidFill>
                <a:schemeClr val="bg1"/>
              </a:solidFill>
              <a:latin typeface="Arial"/>
              <a:cs typeface="Arial"/>
            </a:rPr>
            <a:t>coinníoll</a:t>
          </a:r>
          <a:r>
            <a:rPr lang="en-IE" sz="2100" kern="1200">
              <a:solidFill>
                <a:schemeClr val="bg1"/>
              </a:solidFill>
              <a:latin typeface="Arial"/>
              <a:cs typeface="Arial"/>
            </a:rPr>
            <a:t> </a:t>
          </a:r>
          <a:r>
            <a:rPr lang="en-IE" sz="2100" kern="1200" err="1">
              <a:solidFill>
                <a:schemeClr val="bg1"/>
              </a:solidFill>
              <a:latin typeface="Arial"/>
              <a:cs typeface="Arial"/>
            </a:rPr>
            <a:t>Droichead</a:t>
          </a:r>
          <a:r>
            <a:rPr lang="en-IE" sz="2100" kern="1200">
              <a:solidFill>
                <a:schemeClr val="bg1"/>
              </a:solidFill>
              <a:latin typeface="Arial"/>
              <a:cs typeface="Arial"/>
            </a:rPr>
            <a:t> de </a:t>
          </a:r>
          <a:r>
            <a:rPr lang="en-IE" sz="2100" kern="1200" err="1">
              <a:solidFill>
                <a:schemeClr val="bg1"/>
              </a:solidFill>
              <a:latin typeface="Arial"/>
              <a:cs typeface="Arial"/>
            </a:rPr>
            <a:t>chlárú</a:t>
          </a:r>
          <a:r>
            <a:rPr lang="en-IE" sz="2100" kern="1200">
              <a:solidFill>
                <a:schemeClr val="bg1"/>
              </a:solidFill>
              <a:latin typeface="Arial"/>
              <a:cs typeface="Arial"/>
            </a:rPr>
            <a:t> an MNC</a:t>
          </a:r>
        </a:p>
      </dsp:txBody>
      <dsp:txXfrm>
        <a:off x="53599" y="3620015"/>
        <a:ext cx="6265892" cy="990773"/>
      </dsp:txXfrm>
    </dsp:sp>
  </dsp:spTree>
</dsp:drawing>
</file>

<file path=ppt/diagrams/drawing7.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2B8A027F-281C-48B7-9680-4250256F65C8}">
      <dsp:nvSpPr>
        <dsp:cNvPr id="0" name=""/>
        <dsp:cNvSpPr/>
      </dsp:nvSpPr>
      <dsp:spPr>
        <a:xfrm>
          <a:off x="0" y="180022"/>
          <a:ext cx="7834131" cy="1231319"/>
        </a:xfrm>
        <a:prstGeom prst="roundRect">
          <a:avLst>
            <a:gd name="adj" fmla="val 10000"/>
          </a:avLst>
        </a:prstGeom>
        <a:solidFill>
          <a:srgbClr val="1987A8"/>
        </a:solidFill>
        <a:ln w="12700" cap="flat" cmpd="sng" algn="ctr">
          <a:solidFill>
            <a:sysClr val="window" lastClr="FFFFFF">
              <a:hueOff val="0"/>
              <a:satOff val="0"/>
              <a:lumOff val="0"/>
              <a:alphaOff val="0"/>
            </a:sys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121920" tIns="121920" rIns="121920" bIns="121920" numCol="1" spcCol="1270" anchor="ctr" anchorCtr="0">
          <a:noAutofit/>
        </a:bodyPr>
        <a:lstStyle/>
        <a:p>
          <a:pPr marL="0" lvl="0" indent="0" algn="ctr" defTabSz="1422400">
            <a:lnSpc>
              <a:spcPct val="90000"/>
            </a:lnSpc>
            <a:spcBef>
              <a:spcPct val="0"/>
            </a:spcBef>
            <a:spcAft>
              <a:spcPct val="35000"/>
            </a:spcAft>
            <a:buNone/>
          </a:pPr>
          <a:r>
            <a:rPr lang="ga-IE" sz="3200" b="0" kern="1200">
              <a:latin typeface="Arial" panose="020B0604020202020204" pitchFamily="34" charset="0"/>
              <a:cs typeface="Arial" panose="020B0604020202020204" pitchFamily="34" charset="0"/>
            </a:rPr>
            <a:t>Ní </a:t>
          </a:r>
          <a:r>
            <a:rPr lang="ga-IE" sz="3200" b="0" kern="1200" err="1">
              <a:latin typeface="Arial" panose="020B0604020202020204" pitchFamily="34" charset="0"/>
              <a:cs typeface="Arial" panose="020B0604020202020204" pitchFamily="34" charset="0"/>
            </a:rPr>
            <a:t>shínítear</a:t>
          </a:r>
          <a:r>
            <a:rPr lang="ga-IE" sz="3200" b="0" kern="1200">
              <a:latin typeface="Arial" panose="020B0604020202020204" pitchFamily="34" charset="0"/>
              <a:cs typeface="Arial" panose="020B0604020202020204" pitchFamily="34" charset="0"/>
            </a:rPr>
            <a:t> an Comhdhearbhú idir an </a:t>
          </a:r>
          <a:r>
            <a:rPr lang="en-IE" sz="3200" b="0" kern="1200">
              <a:latin typeface="Arial" panose="020B0604020202020204" pitchFamily="34" charset="0"/>
              <a:cs typeface="Arial" panose="020B0604020202020204" pitchFamily="34" charset="0"/>
            </a:rPr>
            <a:t>MNC a</a:t>
          </a:r>
          <a:r>
            <a:rPr lang="ga-IE" sz="3200" b="0" kern="1200">
              <a:latin typeface="Arial" panose="020B0604020202020204" pitchFamily="34" charset="0"/>
              <a:cs typeface="Arial" panose="020B0604020202020204" pitchFamily="34" charset="0"/>
            </a:rPr>
            <a:t>gus an FTG</a:t>
          </a:r>
          <a:endParaRPr lang="en-US" sz="3200" kern="1200">
            <a:solidFill>
              <a:sysClr val="window" lastClr="FFFFFF"/>
            </a:solidFill>
            <a:latin typeface="Calibri" panose="020F0502020204030204" pitchFamily="34" charset="0"/>
            <a:ea typeface="+mn-ea"/>
            <a:cs typeface="Calibri" panose="020F0502020204030204" pitchFamily="34" charset="0"/>
          </a:endParaRPr>
        </a:p>
      </dsp:txBody>
      <dsp:txXfrm>
        <a:off x="36064" y="216086"/>
        <a:ext cx="7762003" cy="1159191"/>
      </dsp:txXfrm>
    </dsp:sp>
  </dsp:spTree>
</dsp:drawing>
</file>

<file path=ppt/diagrams/layout1.xml><?xml version="1.0" encoding="utf-8"?>
<dgm:layoutDef xmlns:dgm="http://schemas.openxmlformats.org/drawingml/2006/diagram" xmlns:a="http://schemas.openxmlformats.org/drawingml/2006/main" uniqueId="urn:microsoft.com/office/officeart/2005/8/layout/vList3">
  <dgm:title val=""/>
  <dgm:desc val=""/>
  <dgm:catLst>
    <dgm:cat type="list" pri="14000"/>
    <dgm:cat type="convert" pri="3000"/>
    <dgm:cat type="picture" pri="27000"/>
    <dgm:cat type="pictureconvert" pri="27000"/>
  </dgm:catLst>
  <dgm:sampData useDef="1">
    <dgm:dataModel>
      <dgm:pt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Flow">
    <dgm:varLst>
      <dgm:dir/>
      <dgm:resizeHandles val="exact"/>
    </dgm:varLst>
    <dgm:alg type="lin">
      <dgm:param type="linDir" val="fromT"/>
      <dgm:param type="vertAlign" val="mid"/>
      <dgm:param type="horzAlign" val="ctr"/>
    </dgm:alg>
    <dgm:shape xmlns:r="http://schemas.openxmlformats.org/officeDocument/2006/relationships" r:blip="">
      <dgm:adjLst/>
    </dgm:shape>
    <dgm:presOf/>
    <dgm:constrLst>
      <dgm:constr type="w" for="ch" forName="composite" refType="w"/>
      <dgm:constr type="h" for="ch" forName="composite" refType="h"/>
      <dgm:constr type="h" for="ch" forName="spacing" refType="h" refFor="ch" refForName="composite" fact="0.25"/>
      <dgm:constr type="h" for="ch" forName="spacing" refType="w" op="lte" fact="0.1"/>
      <dgm:constr type="primFontSz" for="des" ptType="node" op="equ" val="65"/>
    </dgm:constrLst>
    <dgm:ruleLst/>
    <dgm:forEach name="Name0" axis="ch" ptType="node">
      <dgm:layoutNode name="composite">
        <dgm:alg type="composite"/>
        <dgm:shape xmlns:r="http://schemas.openxmlformats.org/officeDocument/2006/relationships" r:blip="">
          <dgm:adjLst/>
        </dgm:shape>
        <dgm:presOf/>
        <dgm:choose name="Name1">
          <dgm:if name="Name2" func="var" arg="dir" op="equ" val="norm">
            <dgm:constrLst>
              <dgm:constr type="w" for="ch" forName="imgShp" refType="w" fact="0.335"/>
              <dgm:constr type="h" for="ch" forName="imgShp" refType="w" refFor="ch" refForName="imgShp" op="equ"/>
              <dgm:constr type="h" for="ch" forName="imgShp" refType="h" op="lte"/>
              <dgm:constr type="ctrY" for="ch" forName="imgShp" refType="h" fact="0.5"/>
              <dgm:constr type="l" for="ch" forName="imgShp"/>
              <dgm:constr type="w" for="ch" forName="txShp" refType="w" op="equ" fact="0.665"/>
              <dgm:constr type="h" for="ch" forName="txShp" refType="h" refFor="ch" refForName="imgShp" op="equ"/>
              <dgm:constr type="ctrY" for="ch" forName="txShp" refType="h" fact="0.5"/>
              <dgm:constr type="l" for="ch" forName="txShp" refType="w" refFor="ch" refForName="imgShp" fact="0.5"/>
              <dgm:constr type="lMarg" for="ch" forName="txShp" refType="w" refFor="ch" refForName="imgShp" fact="1.25"/>
            </dgm:constrLst>
          </dgm:if>
          <dgm:else name="Name3">
            <dgm:constrLst>
              <dgm:constr type="w" for="ch" forName="imgShp" refType="w" fact="0.335"/>
              <dgm:constr type="h" for="ch" forName="imgShp" refType="w" refFor="ch" refForName="imgShp" op="equ"/>
              <dgm:constr type="h" for="ch" forName="imgShp" refType="h" op="lte"/>
              <dgm:constr type="ctrY" for="ch" forName="imgShp" refType="h" fact="0.5"/>
              <dgm:constr type="r" for="ch" forName="imgShp" refType="w"/>
              <dgm:constr type="w" for="ch" forName="txShp" refType="w" op="equ" fact="0.665"/>
              <dgm:constr type="h" for="ch" forName="txShp" refType="h" refFor="ch" refForName="imgShp" op="equ"/>
              <dgm:constr type="ctrY" for="ch" forName="txShp" refType="h" fact="0.5"/>
              <dgm:constr type="r" for="ch" forName="txShp" refType="ctrX" refFor="ch" refForName="imgShp"/>
              <dgm:constr type="rMarg" for="ch" forName="txShp" refType="w" refFor="ch" refForName="imgShp" fact="1.25"/>
            </dgm:constrLst>
          </dgm:else>
        </dgm:choose>
        <dgm:ruleLst/>
        <dgm:layoutNode name="imgShp" styleLbl="fgImgPlace1">
          <dgm:alg type="sp"/>
          <dgm:shape xmlns:r="http://schemas.openxmlformats.org/officeDocument/2006/relationships" type="ellipse" r:blip="" blipPhldr="1">
            <dgm:adjLst/>
          </dgm:shape>
          <dgm:presOf/>
          <dgm:constrLst/>
          <dgm:ruleLst/>
        </dgm:layoutNode>
        <dgm:layoutNode name="txShp">
          <dgm:varLst>
            <dgm:bulletEnabled val="1"/>
          </dgm:varLst>
          <dgm:alg type="tx"/>
          <dgm:choose name="Name4">
            <dgm:if name="Name5" func="var" arg="dir" op="equ" val="norm">
              <dgm:shape xmlns:r="http://schemas.openxmlformats.org/officeDocument/2006/relationships" rot="180" type="homePlate" r:blip="" zOrderOff="-1">
                <dgm:adjLst/>
              </dgm:shape>
            </dgm:if>
            <dgm:else name="Name6">
              <dgm:shape xmlns:r="http://schemas.openxmlformats.org/officeDocument/2006/relationships" type="homePlate" r:blip="" zOrderOff="-1">
                <dgm:adjLst/>
              </dgm:shape>
            </dgm:else>
          </dgm:choose>
          <dgm:presOf axis="desOrSelf" ptType="node"/>
          <dgm:constrLst>
            <dgm:constr type="tMarg" refType="primFontSz" fact="0.3"/>
            <dgm:constr type="bMarg" refType="primFontSz" fact="0.3"/>
          </dgm:constrLst>
          <dgm:ruleLst>
            <dgm:rule type="primFontSz" val="5" fact="NaN" max="NaN"/>
          </dgm:ruleLst>
        </dgm:layoutNode>
      </dgm:layoutNode>
      <dgm:forEach name="Name7" axis="followSib" ptType="sibTrans" cnt="1">
        <dgm:layoutNode name="spacing">
          <dgm:alg type="sp"/>
          <dgm:shape xmlns:r="http://schemas.openxmlformats.org/officeDocument/2006/relationships" r:blip="">
            <dgm:adjLst/>
          </dgm:shape>
          <dgm:presOf axis="self"/>
          <dgm:constrLst/>
          <dgm:ruleLst/>
        </dgm:layoutNode>
      </dgm:forEach>
    </dgm:forEach>
  </dgm:layoutNode>
</dgm:layoutDef>
</file>

<file path=ppt/diagrams/layout2.xml><?xml version="1.0" encoding="utf-8"?>
<dgm:layoutDef xmlns:dgm="http://schemas.openxmlformats.org/drawingml/2006/diagram" xmlns:a="http://schemas.openxmlformats.org/drawingml/2006/main" uniqueId="urn:microsoft.com/office/officeart/2005/8/layout/radial6">
  <dgm:title val=""/>
  <dgm:desc val=""/>
  <dgm:catLst>
    <dgm:cat type="cycle" pri="9000"/>
    <dgm:cat type="relationship" pri="21000"/>
  </dgm:catLst>
  <dgm:sampData>
    <dgm:dataModel>
      <dgm:ptLst>
        <dgm:pt modelId="0" type="doc"/>
        <dgm:pt modelId="1">
          <dgm:prSet phldr="1"/>
        </dgm:pt>
        <dgm:pt modelId="11">
          <dgm:prSet phldr="1"/>
        </dgm:pt>
        <dgm:pt modelId="12">
          <dgm:prSet phldr="1"/>
        </dgm:pt>
        <dgm:pt modelId="13">
          <dgm:prSet phldr="1"/>
        </dgm:pt>
        <dgm:pt modelId="14">
          <dgm:prSet phldr="1"/>
        </dgm:pt>
      </dgm:ptLst>
      <dgm:cxnLst>
        <dgm:cxn modelId="2" srcId="0" destId="1" srcOrd="0" destOrd="0"/>
        <dgm:cxn modelId="3" srcId="1" destId="11" srcOrd="0" destOrd="0"/>
        <dgm:cxn modelId="4" srcId="1" destId="12" srcOrd="1" destOrd="0"/>
        <dgm:cxn modelId="5" srcId="1" destId="13" srcOrd="2" destOrd="0"/>
        <dgm:cxn modelId="6" srcId="1" destId="14" srcOrd="3" destOrd="0"/>
      </dgm:cxnLst>
      <dgm:bg/>
      <dgm:whole/>
    </dgm:dataModel>
  </dgm:sampData>
  <dgm:styleData>
    <dgm:dataModel>
      <dgm:ptLst>
        <dgm:pt modelId="0" type="doc"/>
        <dgm:pt modelId="1"/>
        <dgm:pt modelId="11"/>
        <dgm:pt modelId="12"/>
        <dgm:pt modelId="13"/>
      </dgm:ptLst>
      <dgm:cxnLst>
        <dgm:cxn modelId="2" srcId="0" destId="1" srcOrd="0" destOrd="0"/>
        <dgm:cxn modelId="15" srcId="1" destId="11" srcOrd="0" destOrd="0"/>
        <dgm:cxn modelId="16" srcId="1" destId="12" srcOrd="1" destOrd="0"/>
        <dgm:cxn modelId="17" srcId="1" destId="13" srcOrd="2" destOrd="0"/>
      </dgm:cxnLst>
      <dgm:bg/>
      <dgm:whole/>
    </dgm:dataModel>
  </dgm:styleData>
  <dgm:clrData>
    <dgm:dataModel>
      <dgm:ptLst>
        <dgm:pt modelId="0" type="doc"/>
        <dgm:pt modelId="1"/>
        <dgm:pt modelId="11"/>
        <dgm:pt modelId="12"/>
        <dgm:pt modelId="13"/>
        <dgm:pt modelId="14"/>
        <dgm:pt modelId="15"/>
        <dgm:pt modelId="16"/>
      </dgm:ptLst>
      <dgm:cxnLst>
        <dgm:cxn modelId="2" srcId="0" destId="1" srcOrd="0" destOrd="0"/>
        <dgm:cxn modelId="16" srcId="1" destId="11" srcOrd="0" destOrd="0"/>
        <dgm:cxn modelId="17" srcId="1" destId="12" srcOrd="1" destOrd="0"/>
        <dgm:cxn modelId="18" srcId="1" destId="13" srcOrd="2" destOrd="0"/>
        <dgm:cxn modelId="19" srcId="1" destId="14" srcOrd="3" destOrd="0"/>
        <dgm:cxn modelId="20" srcId="1" destId="15" srcOrd="4" destOrd="0"/>
        <dgm:cxn modelId="21" srcId="1" destId="16" srcOrd="5" destOrd="0"/>
      </dgm:cxnLst>
      <dgm:bg/>
      <dgm:whole/>
    </dgm:dataModel>
  </dgm:clrData>
  <dgm:layoutNode name="Name0">
    <dgm:varLst>
      <dgm:chMax val="1"/>
      <dgm:dir/>
      <dgm:animLvl val="ctr"/>
      <dgm:resizeHandles val="exact"/>
    </dgm:varLst>
    <dgm:choose name="Name1">
      <dgm:if name="Name2" func="var" arg="dir" op="equ" val="norm">
        <dgm:choose name="Name3">
          <dgm:if name="Name4" axis="ch ch" ptType="node node" st="1 1" cnt="1 0" func="cnt" op="lte" val="1">
            <dgm:alg type="cycle">
              <dgm:param type="stAng" val="90"/>
              <dgm:param type="spanAng" val="360"/>
              <dgm:param type="ctrShpMap" val="fNode"/>
            </dgm:alg>
          </dgm:if>
          <dgm:else name="Name5">
            <dgm:alg type="cycle">
              <dgm:param type="stAng" val="0"/>
              <dgm:param type="spanAng" val="360"/>
              <dgm:param type="ctrShpMap" val="fNode"/>
            </dgm:alg>
          </dgm:else>
        </dgm:choose>
      </dgm:if>
      <dgm:else name="Name6">
        <dgm:choose name="Name7">
          <dgm:if name="Name8" axis="ch ch" ptType="node node" st="1 1" cnt="1 0" func="cnt" op="lte" val="1">
            <dgm:alg type="cycle">
              <dgm:param type="stAng" val="-90"/>
              <dgm:param type="spanAng" val="360"/>
              <dgm:param type="ctrShpMap" val="fNode"/>
            </dgm:alg>
          </dgm:if>
          <dgm:else name="Name9">
            <dgm:alg type="cycle">
              <dgm:param type="stAng" val="0"/>
              <dgm:param type="spanAng" val="-360"/>
              <dgm:param type="ctrShpMap" val="fNode"/>
            </dgm:alg>
          </dgm:else>
        </dgm:choose>
      </dgm:else>
    </dgm:choose>
    <dgm:shape xmlns:r="http://schemas.openxmlformats.org/officeDocument/2006/relationships" r:blip="">
      <dgm:adjLst/>
    </dgm:shape>
    <dgm:presOf/>
    <dgm:choose name="Name10">
      <dgm:if name="Name11" func="var" arg="dir" op="equ" val="norm">
        <dgm:choose name="Name12">
          <dgm:if name="Name13" axis="ch ch" ptType="node node" st="1 1" cnt="1 0" func="cnt" op="equ" val="1">
            <dgm:constrLst>
              <dgm:constr type="diam" val="170"/>
              <dgm:constr type="w" for="ch" forName="centerShape" refType="w"/>
              <dgm:constr type="w" for="ch" forName="oneComp" refType="w" refFor="ch" refForName="centerShape" op="equ" fact="0.7"/>
              <dgm:constr type="sp" refType="w" refFor="ch" refForName="oneComp" fact="0.3"/>
              <dgm:constr type="sibSp" refType="w" refFor="ch" refForName="oneComp" fact="0.3"/>
              <dgm:constr type="primFontSz" for="ch" forName="centerShape" val="65"/>
              <dgm:constr type="primFontSz" for="des" forName="oneNode" refType="primFontSz" refFor="ch" refForName="centerShape" fact="0.95"/>
              <dgm:constr type="primFontSz" for="des" forName="oneNode" refType="primFontSz" refFor="ch" refForName="centerShape" op="lte" fact="0.95"/>
              <dgm:constr type="diam" for="ch" forName="singleconn" refType="diam" op="equ" fact="-1"/>
              <dgm:constr type="h" for="ch" forName="singleconn" refType="w" refFor="ch" refForName="oneComp" fact="0.24"/>
              <dgm:constr type="w" for="ch" forName="dummya" refType="w" refFor="ch" refForName="oneComp" op="equ"/>
              <dgm:constr type="w" for="ch" forName="dummyb" refType="w" refFor="ch" refForName="oneComp" op="equ"/>
              <dgm:constr type="w" for="ch" forName="dummyc" refType="w" refFor="ch" refForName="oneComp" op="equ"/>
            </dgm:constrLst>
          </dgm:if>
          <dgm:else name="Name14">
            <dgm:constrLst>
              <dgm:constr type="diam" val="170"/>
              <dgm:constr type="w" for="ch" forName="centerShape" refType="w"/>
              <dgm:constr type="w" for="ch" forName="node" refType="w" refFor="ch" refForName="centerShape" op="equ" fact="0.7"/>
              <dgm:constr type="sp" refType="w" refFor="ch" refForName="node" fact="0.3"/>
              <dgm:constr type="sibSp" refType="w" refFor="ch" refForName="node" fact="0.3"/>
              <dgm:constr type="primFontSz" for="ch" forName="centerShape" val="65"/>
              <dgm:constr type="primFontSz" for="des" forName="node" refType="primFontSz" refFor="ch" refForName="centerShape" fact="0.78"/>
              <dgm:constr type="primFontSz" for="ch" forName="node" refType="primFontSz" refFor="ch" refForName="centerShape" op="lte" fact="0.95"/>
              <dgm:constr type="diam" for="ch" forName="sibTrans" refType="diam" op="equ"/>
              <dgm:constr type="h" for="ch" forName="sibTrans" refType="w" refFor="ch" refForName="node" fact="0.24"/>
              <dgm:constr type="w" for="ch" forName="dummy" val="1"/>
            </dgm:constrLst>
          </dgm:else>
        </dgm:choose>
      </dgm:if>
      <dgm:else name="Name15">
        <dgm:choose name="Name16">
          <dgm:if name="Name17" axis="ch ch" ptType="node node" st="1 1" cnt="1 0" func="cnt" op="equ" val="1">
            <dgm:constrLst>
              <dgm:constr type="diam" val="170"/>
              <dgm:constr type="w" for="ch" forName="centerShape" refType="w"/>
              <dgm:constr type="w" for="ch" forName="oneComp" refType="w" refFor="ch" refForName="centerShape" op="equ" fact="0.7"/>
              <dgm:constr type="sp" refType="w" refFor="ch" refForName="oneComp" fact="0.3"/>
              <dgm:constr type="sibSp" refType="w" refFor="ch" refForName="oneComp" fact="0.3"/>
              <dgm:constr type="primFontSz" for="ch" forName="centerShape" val="65"/>
              <dgm:constr type="primFontSz" for="des" forName="oneNode" refType="primFontSz" refFor="ch" refForName="centerShape" fact="0.95"/>
              <dgm:constr type="primFontSz" for="ch" forName="oneNode" refType="primFontSz" refFor="ch" refForName="centerShape" op="lte" fact="0.95"/>
              <dgm:constr type="diam" for="ch" forName="singleconn" refType="diam"/>
              <dgm:constr type="h" for="ch" forName="singleconn" refType="w" refFor="ch" refForName="oneComp" fact="0.24"/>
              <dgm:constr type="diam" for="ch" refType="diam" op="equ"/>
              <dgm:constr type="w" for="ch" forName="dummya" refType="w" refFor="ch" refForName="oneComp" op="equ"/>
              <dgm:constr type="w" for="ch" forName="dummyb" refType="w" refFor="ch" refForName="oneComp" op="equ"/>
              <dgm:constr type="w" for="ch" forName="dummyc" refType="w" refFor="ch" refForName="oneComp" op="equ"/>
            </dgm:constrLst>
          </dgm:if>
          <dgm:else name="Name18">
            <dgm:constrLst>
              <dgm:constr type="diam" val="170"/>
              <dgm:constr type="w" for="ch" forName="centerShape" refType="w"/>
              <dgm:constr type="w" for="ch" forName="node" refType="w" refFor="ch" refForName="centerShape" op="equ" fact="0.7"/>
              <dgm:constr type="sp" refType="w" refFor="ch" refForName="node" fact="0.3"/>
              <dgm:constr type="sibSp" refType="w" refFor="ch" refForName="node" fact="0.3"/>
              <dgm:constr type="primFontSz" for="ch" forName="centerShape" val="65"/>
              <dgm:constr type="primFontSz" for="des" forName="node" refType="primFontSz" refFor="ch" refForName="centerShape" fact="0.78"/>
              <dgm:constr type="primFontSz" for="ch" forName="node" refType="primFontSz" refFor="ch" refForName="centerShape" op="lte" fact="0.95"/>
              <dgm:constr type="diam" for="ch" ptType="sibTrans" refType="diam" fact="-1"/>
              <dgm:constr type="h" for="ch" forName="sibTrans" refType="w" refFor="ch" refForName="node" fact="0.24"/>
              <dgm:constr type="diam" for="ch" refType="diam" op="equ" fact="-1"/>
              <dgm:constr type="w" for="ch" forName="dummy" val="1"/>
            </dgm:constrLst>
          </dgm:else>
        </dgm:choose>
      </dgm:else>
    </dgm:choose>
    <dgm:ruleLst>
      <dgm:rule type="diam" val="INF" fact="NaN" max="NaN"/>
    </dgm:ruleLst>
    <dgm:forEach name="Name19" axis="ch" ptType="node" cnt="1">
      <dgm:layoutNode name="centerShape" styleLbl="node0">
        <dgm:alg type="tx"/>
        <dgm:shape xmlns:r="http://schemas.openxmlformats.org/officeDocument/2006/relationships" type="ellipse" r:blip="">
          <dgm:adjLst/>
        </dgm:shape>
        <dgm:presOf axis="self"/>
        <dgm:constrLst>
          <dgm:constr type="h" refType="w"/>
          <dgm:constr type="tMarg" refType="primFontSz" fact="0.1"/>
          <dgm:constr type="bMarg" refType="primFontSz" fact="0.1"/>
          <dgm:constr type="lMarg" refType="primFontSz" fact="0.1"/>
          <dgm:constr type="rMarg" refType="primFontSz" fact="0.1"/>
        </dgm:constrLst>
        <dgm:ruleLst>
          <dgm:rule type="primFontSz" val="5" fact="NaN" max="NaN"/>
        </dgm:ruleLst>
      </dgm:layoutNode>
      <dgm:forEach name="Name20" axis="ch">
        <dgm:forEach name="Name21" axis="self" ptType="node">
          <dgm:choose name="Name22">
            <dgm:if name="Name23" axis="par ch" ptType="node node" func="cnt" op="gt" val="1">
              <dgm:layoutNode name="node" styleLbl="node1">
                <dgm:varLst>
                  <dgm:bulletEnabled val="1"/>
                </dgm:varLst>
                <dgm:alg type="tx">
                  <dgm:param type="txAnchorVertCh" val="mid"/>
                </dgm:alg>
                <dgm:shape xmlns:r="http://schemas.openxmlformats.org/officeDocument/2006/relationships" type="ellipse" r:blip="">
                  <dgm:adjLst/>
                </dgm:shape>
                <dgm:presOf axis="desOrSelf" ptType="node"/>
                <dgm:constrLst>
                  <dgm:constr type="h" refType="w"/>
                  <dgm:constr type="tMarg" refType="primFontSz" fact="0.1"/>
                  <dgm:constr type="bMarg" refType="primFontSz" fact="0.1"/>
                  <dgm:constr type="lMarg" refType="primFontSz" fact="0.1"/>
                  <dgm:constr type="rMarg" refType="primFontSz" fact="0.1"/>
                </dgm:constrLst>
                <dgm:ruleLst>
                  <dgm:rule type="primFontSz" val="5" fact="NaN" max="NaN"/>
                </dgm:ruleLst>
              </dgm:layoutNode>
              <dgm:layoutNode name="dummy">
                <dgm:alg type="sp"/>
                <dgm:shape xmlns:r="http://schemas.openxmlformats.org/officeDocument/2006/relationships" r:blip="">
                  <dgm:adjLst/>
                </dgm:shape>
                <dgm:presOf/>
                <dgm:constrLst>
                  <dgm:constr type="h" refType="w"/>
                </dgm:constrLst>
                <dgm:ruleLst/>
              </dgm:layoutNode>
              <dgm:forEach name="sibTransForEach" axis="followSib" ptType="sibTrans" hideLastTrans="0" cnt="1">
                <dgm:layoutNode name="sibTrans" styleLbl="sibTrans2D1">
                  <dgm:alg type="conn">
                    <dgm:param type="connRout" val="curve"/>
                    <dgm:param type="begPts" val="ctr"/>
                    <dgm:param type="endPts" val="ctr"/>
                    <dgm:param type="begSty" val="noArr"/>
                    <dgm:param type="endSty" val="noArr"/>
                    <dgm:param type="dstNode" val="node"/>
                  </dgm:alg>
                  <dgm:shape xmlns:r="http://schemas.openxmlformats.org/officeDocument/2006/relationships" type="conn" r:blip="" zOrderOff="-999">
                    <dgm:adjLst/>
                  </dgm:shape>
                  <dgm:presOf axis="self"/>
                  <dgm:constrLst>
                    <dgm:constr type="begPad"/>
                    <dgm:constr type="endPad"/>
                  </dgm:constrLst>
                  <dgm:ruleLst/>
                </dgm:layoutNode>
              </dgm:forEach>
            </dgm:if>
            <dgm:if name="Name24" axis="par ch" ptType="node node" func="cnt" op="equ" val="1">
              <dgm:layoutNode name="oneComp">
                <dgm:alg type="composite">
                  <dgm:param type="ar" val="1"/>
                </dgm:alg>
                <dgm:shape xmlns:r="http://schemas.openxmlformats.org/officeDocument/2006/relationships" r:blip="">
                  <dgm:adjLst/>
                </dgm:shape>
                <dgm:presOf/>
                <dgm:constrLst>
                  <dgm:constr type="h" refType="w"/>
                  <dgm:constr type="l" for="ch" forName="dummyConnPt" refType="w" fact="0.5"/>
                  <dgm:constr type="t" for="ch" forName="dummyConnPt" refType="w" fact="0.5"/>
                  <dgm:constr type="l" for="ch" forName="oneNode"/>
                  <dgm:constr type="t" for="ch" forName="oneNode"/>
                  <dgm:constr type="h" for="ch" forName="oneNode" refType="h"/>
                  <dgm:constr type="w" for="ch" forName="oneNode" refType="w"/>
                </dgm:constrLst>
                <dgm:ruleLst/>
                <dgm:layoutNode name="dummyConnPt" styleLbl="node1">
                  <dgm:alg type="sp"/>
                  <dgm:shape xmlns:r="http://schemas.openxmlformats.org/officeDocument/2006/relationships" r:blip="">
                    <dgm:adjLst/>
                  </dgm:shape>
                  <dgm:presOf/>
                  <dgm:constrLst>
                    <dgm:constr type="w" val="1"/>
                    <dgm:constr type="h" val="1"/>
                  </dgm:constrLst>
                  <dgm:ruleLst/>
                </dgm:layoutNode>
                <dgm:layoutNode name="oneNode" styleLbl="node1">
                  <dgm:varLst>
                    <dgm:bulletEnabled val="1"/>
                  </dgm:varLst>
                  <dgm:alg type="tx">
                    <dgm:param type="txAnchorVertCh" val="mid"/>
                  </dgm:alg>
                  <dgm:shape xmlns:r="http://schemas.openxmlformats.org/officeDocument/2006/relationships" type="ellipse" r:blip="">
                    <dgm:adjLst/>
                  </dgm:shape>
                  <dgm:presOf axis="desOrSelf" ptType="node"/>
                  <dgm:constrLst>
                    <dgm:constr type="h" refType="w"/>
                    <dgm:constr type="tMarg" refType="primFontSz" fact="0.1"/>
                    <dgm:constr type="bMarg" refType="primFontSz" fact="0.1"/>
                    <dgm:constr type="lMarg" refType="primFontSz" fact="0.1"/>
                    <dgm:constr type="rMarg" refType="primFontSz" fact="0.1"/>
                  </dgm:constrLst>
                  <dgm:ruleLst>
                    <dgm:rule type="primFontSz" val="5" fact="NaN" max="NaN"/>
                  </dgm:ruleLst>
                </dgm:layoutNode>
              </dgm:layoutNode>
              <dgm:layoutNode name="dummya">
                <dgm:alg type="sp"/>
                <dgm:shape xmlns:r="http://schemas.openxmlformats.org/officeDocument/2006/relationships" r:blip="">
                  <dgm:adjLst/>
                </dgm:shape>
                <dgm:presOf/>
                <dgm:constrLst>
                  <dgm:constr type="h" refType="w"/>
                </dgm:constrLst>
                <dgm:ruleLst/>
              </dgm:layoutNode>
              <dgm:layoutNode name="dummyb">
                <dgm:alg type="sp"/>
                <dgm:shape xmlns:r="http://schemas.openxmlformats.org/officeDocument/2006/relationships" r:blip="">
                  <dgm:adjLst/>
                </dgm:shape>
                <dgm:presOf/>
                <dgm:constrLst>
                  <dgm:constr type="h" refType="w"/>
                </dgm:constrLst>
                <dgm:ruleLst/>
              </dgm:layoutNode>
              <dgm:layoutNode name="dummyc">
                <dgm:alg type="sp"/>
                <dgm:shape xmlns:r="http://schemas.openxmlformats.org/officeDocument/2006/relationships" r:blip="">
                  <dgm:adjLst/>
                </dgm:shape>
                <dgm:presOf/>
                <dgm:constrLst>
                  <dgm:constr type="h" refType="w"/>
                </dgm:constrLst>
                <dgm:ruleLst/>
              </dgm:layoutNode>
              <dgm:forEach name="sibTransForEach1" axis="followSib" ptType="sibTrans" hideLastTrans="0" cnt="1">
                <dgm:layoutNode name="singleconn" styleLbl="sibTrans2D1">
                  <dgm:alg type="conn">
                    <dgm:param type="connRout" val="longCurve"/>
                    <dgm:param type="begPts" val="bCtr"/>
                    <dgm:param type="endPts" val="tCtr"/>
                    <dgm:param type="begSty" val="noArr"/>
                    <dgm:param type="endSty" val="noArr"/>
                    <dgm:param type="srcNode" val="dummyConnPt"/>
                    <dgm:param type="dstNode" val="dummyConnPt"/>
                  </dgm:alg>
                  <dgm:shape xmlns:r="http://schemas.openxmlformats.org/officeDocument/2006/relationships" type="conn" r:blip="" zOrderOff="-999">
                    <dgm:adjLst/>
                  </dgm:shape>
                  <dgm:presOf axis="self"/>
                  <dgm:constrLst>
                    <dgm:constr type="begPad"/>
                    <dgm:constr type="endPad"/>
                  </dgm:constrLst>
                  <dgm:ruleLst/>
                </dgm:layoutNode>
              </dgm:forEach>
            </dgm:if>
            <dgm:else name="Name25"/>
          </dgm:choose>
        </dgm:forEach>
      </dgm:forEach>
    </dgm:forEach>
  </dgm:layoutNode>
</dgm:layoutDef>
</file>

<file path=ppt/diagrams/layout3.xml><?xml version="1.0" encoding="utf-8"?>
<dgm:layoutDef xmlns:dgm="http://schemas.openxmlformats.org/drawingml/2006/diagram" xmlns:a="http://schemas.openxmlformats.org/drawingml/2006/main" uniqueId="urn:microsoft.com/office/officeart/2009/layout/CircleArrowProcess">
  <dgm:title val=""/>
  <dgm:desc val=""/>
  <dgm:catLst>
    <dgm:cat type="process" pri="16500"/>
    <dgm:cat type="cycle" pri="16000"/>
  </dgm:catLst>
  <dgm:sampData>
    <dgm:dataModel>
      <dgm:ptLst>
        <dgm:pt modelId="0" type="doc"/>
        <dgm:pt modelId="10">
          <dgm:prSet phldr="1"/>
        </dgm:pt>
        <dgm:pt modelId="20">
          <dgm:prSet phldr="1"/>
        </dgm:pt>
        <dgm:pt modelId="30">
          <dgm:prSet phldr="1"/>
        </dgm:pt>
      </dgm:ptLst>
      <dgm:cxnLst>
        <dgm:cxn modelId="40" srcId="0" destId="10" srcOrd="0" destOrd="0"/>
        <dgm:cxn modelId="50" srcId="0" destId="20" srcOrd="1" destOrd="0"/>
        <dgm:cxn modelId="60" srcId="0" destId="30" srcOrd="2" destOrd="0"/>
      </dgm:cxnLst>
      <dgm:bg/>
      <dgm:whole/>
    </dgm:dataModel>
  </dgm:sampData>
  <dgm:styleData>
    <dgm:dataModel>
      <dgm:ptLst>
        <dgm:pt modelId="0" type="doc"/>
        <dgm:pt modelId="10">
          <dgm:prSet phldr="1"/>
        </dgm:pt>
        <dgm:pt modelId="20">
          <dgm:prSet phldr="1"/>
        </dgm:pt>
      </dgm:ptLst>
      <dgm:cxnLst>
        <dgm:cxn modelId="30" srcId="0" destId="10" srcOrd="0" destOrd="0"/>
        <dgm:cxn modelId="40" srcId="0" destId="20" srcOrd="1" destOrd="0"/>
      </dgm:cxnLst>
      <dgm:bg/>
      <dgm:whole/>
    </dgm:dataModel>
  </dgm:styleData>
  <dgm:clrData>
    <dgm:dataModel>
      <dgm:ptLst>
        <dgm:pt modelId="0" type="doc"/>
        <dgm:pt modelId="10">
          <dgm:prSet phldr="1"/>
        </dgm:pt>
        <dgm:pt modelId="20">
          <dgm:prSet phldr="1"/>
        </dgm:pt>
        <dgm:pt modelId="30">
          <dgm:prSet phldr="1"/>
        </dgm:pt>
        <dgm:pt modelId="40">
          <dgm:prSet phldr="1"/>
        </dgm:pt>
      </dgm:ptLst>
      <dgm:cxnLst>
        <dgm:cxn modelId="50" srcId="0" destId="10" srcOrd="0" destOrd="0"/>
        <dgm:cxn modelId="60" srcId="0" destId="20" srcOrd="1" destOrd="0"/>
        <dgm:cxn modelId="70" srcId="0" destId="30" srcOrd="2" destOrd="0"/>
        <dgm:cxn modelId="80" srcId="0" destId="40" srcOrd="3" destOrd="0"/>
      </dgm:cxnLst>
      <dgm:bg/>
      <dgm:whole/>
    </dgm:dataModel>
  </dgm:clrData>
  <dgm:layoutNode name="Name0">
    <dgm:varLst>
      <dgm:chMax val="7"/>
      <dgm:chPref val="7"/>
      <dgm:dir/>
      <dgm:animLvl val="lvl"/>
    </dgm:varLst>
    <dgm:shape xmlns:r="http://schemas.openxmlformats.org/officeDocument/2006/relationships" r:blip="">
      <dgm:adjLst/>
    </dgm:shape>
    <dgm:choose name="Name1">
      <dgm:if name="Name2" func="var" arg="dir" op="equ" val="norm">
        <dgm:choose name="Name3">
          <dgm:if name="Name4" axis="ch" ptType="node" func="cnt" op="equ" val="1">
            <dgm:alg type="composite">
              <dgm:param type="ar" val="1.5999"/>
            </dgm:alg>
            <dgm:constrLst>
              <dgm:constr type="primFontSz" for="des" forName="Child1" val="65"/>
              <dgm:constr type="primFontSz" for="des" forName="Parent1" val="65"/>
              <dgm:constr type="primFontSz" for="des" forName="Child1" refType="primFontSz" refFor="des" refForName="Parent1" op="lte"/>
              <dgm:constr type="l" for="ch" forName="Child1" refType="w" fact="0.625"/>
              <dgm:constr type="t" for="ch" forName="Child1" refType="h" fact="0.2981"/>
              <dgm:constr type="w" for="ch" forName="Child1" refType="w" fact="0.375"/>
              <dgm:constr type="h" for="ch" forName="Child1" refType="h" fact="0.4001"/>
              <dgm:constr type="l" for="ch" forName="Accent1" refType="w" fact="0"/>
              <dgm:constr type="t" for="ch" forName="Accent1" refType="h" fact="0"/>
              <dgm:constr type="w" for="ch" forName="Accent1" refType="w" fact="0.6249"/>
              <dgm:constr type="h" for="ch" forName="Accent1" refType="h"/>
              <dgm:constr type="l" for="ch" forName="Parent1" refType="w" fact="0.138"/>
              <dgm:constr type="t" for="ch" forName="Parent1" refType="h" fact="0.362"/>
              <dgm:constr type="w" for="ch" forName="Parent1" refType="w" fact="0.3487"/>
              <dgm:constr type="h" for="ch" forName="Parent1" refType="h" fact="0.2789"/>
            </dgm:constrLst>
          </dgm:if>
          <dgm:if name="Name5" axis="ch" ptType="node" func="cnt" op="equ" val="2">
            <dgm:alg type="composite">
              <dgm:param type="ar" val="1.2026"/>
            </dgm:alg>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Parent2" refType="primFontSz" refFor="des" refForName="Parent1" op="equ"/>
              <dgm:constr type="primFontSz" for="des" forName="Child2" refType="primFontSz" refFor="des" refForName="Child1" op="equ"/>
              <dgm:constr type="l" for="ch" forName="Accent1" refType="w" fact="0.1144"/>
              <dgm:constr type="t" for="ch" forName="Accent1" refType="h" fact="0"/>
              <dgm:constr type="w" for="ch" forName="Accent1" refType="w" fact="0.5542"/>
              <dgm:constr type="h" for="ch" forName="Accent1" refType="h" fact="0.6665"/>
              <dgm:constr type="l" for="ch" forName="Parent1" refType="w" fact="0.2368"/>
              <dgm:constr type="t" for="ch" forName="Parent1" refType="h" fact="0.2413"/>
              <dgm:constr type="w" for="ch" forName="Parent1" refType="w" fact="0.3092"/>
              <dgm:constr type="h" for="ch" forName="Parent1" refType="h" fact="0.1859"/>
              <dgm:constr type="l" for="ch" forName="Parent2" refType="w" fact="0.0822"/>
              <dgm:constr type="t" for="ch" forName="Parent2" refType="h" fact="0.625"/>
              <dgm:constr type="w" for="ch" forName="Parent2" refType="w" fact="0.3092"/>
              <dgm:constr type="h" for="ch" forName="Parent2" refType="h" fact="0.1859"/>
              <dgm:constr type="l" for="ch" forName="Child1" refType="w" fact="0.6678"/>
              <dgm:constr type="t" for="ch" forName="Child1" refType="h" fact="0.1978"/>
              <dgm:constr type="w" for="ch" forName="Child1" refType="w" fact="0.3322"/>
              <dgm:constr type="h" for="ch" forName="Child1" refType="h" fact="0.265"/>
              <dgm:constr type="l" for="ch" forName="Child2" refType="w" fact="0.5164"/>
              <dgm:constr type="t" for="ch" forName="Child2" refType="h" fact="0.5855"/>
              <dgm:constr type="w" for="ch" forName="Child2" refType="w" fact="0.3322"/>
              <dgm:constr type="h" for="ch" forName="Child2" refType="h" fact="0.265"/>
              <dgm:constr type="l" for="ch" forName="Accent2" refType="w" fact="0"/>
              <dgm:constr type="t" for="ch" forName="Accent2" refType="h" fact="0.4272"/>
              <dgm:constr type="w" for="ch" forName="Accent2" refType="w" fact="0.4761"/>
              <dgm:constr type="h" for="ch" forName="Accent2" refType="h" fact="0.5728"/>
            </dgm:constrLst>
          </dgm:if>
          <dgm:if name="Name6" axis="ch" ptType="node" func="cnt" op="equ" val="3">
            <dgm:alg type="composite">
              <dgm:param type="ar" val="0.9039"/>
            </dgm:alg>
            <dgm:shape xmlns:r="http://schemas.openxmlformats.org/officeDocument/2006/relationships" r:blip="">
              <dgm:adjLst/>
            </dgm:shape>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3"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Child3" refType="primFontSz" refFor="des" refForName="Parent2" op="lte"/>
              <dgm:constr type="primFontSz" for="des" forName="Child1" refType="primFontSz" refFor="des" refForName="Parent3" op="lte"/>
              <dgm:constr type="primFontSz" for="des" forName="Child2" refType="primFontSz" refFor="des" refForName="Parent3" op="lte"/>
              <dgm:constr type="primFontSz" for="des" forName="Child3" refType="primFontSz" refFor="des" refForName="Parent3" op="lte"/>
              <dgm:constr type="primFontSz" for="des" forName="Parent2" refType="primFontSz" refFor="des" refForName="Parent1" op="equ"/>
              <dgm:constr type="primFontSz" for="des" forName="Parent3" refType="primFontSz" refFor="des" refForName="Parent1" op="equ"/>
              <dgm:constr type="primFontSz" for="des" forName="Child2" refType="primFontSz" refFor="des" refForName="Child1" op="equ"/>
              <dgm:constr type="primFontSz" for="des" forName="Child3" refType="primFontSz" refFor="des" refForName="Child1" op="equ"/>
              <dgm:constr type="l" for="ch" forName="Accent1" refType="w" fact="0.1479"/>
              <dgm:constr type="t" for="ch" forName="Accent1" refType="h" fact="0"/>
              <dgm:constr type="w" for="ch" forName="Accent1" refType="w" fact="0.5325"/>
              <dgm:constr type="h" for="ch" forName="Accent1" refType="h" fact="0.4814"/>
              <dgm:constr type="l" for="ch" forName="Accent2" refType="w" fact="0"/>
              <dgm:constr type="t" for="ch" forName="Accent2" refType="h" fact="0.2766"/>
              <dgm:constr type="w" for="ch" forName="Accent2" refType="w" fact="0.5325"/>
              <dgm:constr type="h" for="ch" forName="Accent2" refType="h" fact="0.4814"/>
              <dgm:constr type="l" for="ch" forName="Parent1" refType="w" fact="0.2656"/>
              <dgm:constr type="t" for="ch" forName="Parent1" refType="h" fact="0.1738"/>
              <dgm:constr type="w" for="ch" forName="Parent1" refType="w" fact="0.2959"/>
              <dgm:constr type="h" for="ch" forName="Parent1" refType="h" fact="0.1337"/>
              <dgm:constr type="l" for="ch" forName="Accent3" refType="w" fact="0.1858"/>
              <dgm:constr type="t" for="ch" forName="Accent3" refType="h" fact="0.5863"/>
              <dgm:constr type="w" for="ch" forName="Accent3" refType="w" fact="0.4575"/>
              <dgm:constr type="h" for="ch" forName="Accent3" refType="h" fact="0.4137"/>
              <dgm:constr type="l" for="ch" forName="Parent2" refType="w" fact="0.1183"/>
              <dgm:constr type="t" for="ch" forName="Parent2" refType="h" fact="0.452"/>
              <dgm:constr type="w" for="ch" forName="Parent2" refType="w" fact="0.2959"/>
              <dgm:constr type="h" for="ch" forName="Parent2" refType="h" fact="0.1337"/>
              <dgm:constr type="l" for="ch" forName="Parent3" refType="w" fact="0.2663"/>
              <dgm:constr type="t" for="ch" forName="Parent3" refType="h" fact="0.7306"/>
              <dgm:constr type="w" for="ch" forName="Parent3" refType="w" fact="0.2959"/>
              <dgm:constr type="h" for="ch" forName="Parent3" refType="h" fact="0.1337"/>
              <dgm:constr type="l" for="ch" forName="Child2" refType="w" fact="0.5325"/>
              <dgm:constr type="t" for="ch" forName="Child2" refType="h" fact="0.4217"/>
              <dgm:constr type="w" for="ch" forName="Child2" refType="w" fact="0.3195"/>
              <dgm:constr type="h" for="ch" forName="Child2" refType="h" fact="0.1926"/>
              <dgm:constr type="l" for="ch" forName="Child1" refType="w" fact="0.6805"/>
              <dgm:constr type="t" for="ch" forName="Child1" refType="h" fact="0.1435"/>
              <dgm:constr type="w" for="ch" forName="Child1" refType="w" fact="0.3195"/>
              <dgm:constr type="h" for="ch" forName="Child1" refType="h" fact="0.1926"/>
              <dgm:constr type="l" for="ch" forName="Child3" refType="w" fact="0.6805"/>
              <dgm:constr type="t" for="ch" forName="Child3" refType="h" fact="0.6998"/>
              <dgm:constr type="w" for="ch" forName="Child3" refType="w" fact="0.3195"/>
              <dgm:constr type="h" for="ch" forName="Child3" refType="h" fact="0.1926"/>
            </dgm:constrLst>
          </dgm:if>
          <dgm:if name="Name7" axis="ch" ptType="node" func="cnt" op="equ" val="4">
            <dgm:alg type="composite">
              <dgm:param type="ar" val="0.7073"/>
            </dgm:alg>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3" refType="primFontSz" refFor="des" refForName="Parent1" op="lte"/>
              <dgm:constr type="primFontSz" for="des" forName="Child4"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Child3" refType="primFontSz" refFor="des" refForName="Parent2" op="lte"/>
              <dgm:constr type="primFontSz" for="des" forName="Child4" refType="primFontSz" refFor="des" refForName="Parent2" op="lte"/>
              <dgm:constr type="primFontSz" for="des" forName="Child1" refType="primFontSz" refFor="des" refForName="Parent3" op="lte"/>
              <dgm:constr type="primFontSz" for="des" forName="Child2" refType="primFontSz" refFor="des" refForName="Parent3" op="lte"/>
              <dgm:constr type="primFontSz" for="des" forName="Child3" refType="primFontSz" refFor="des" refForName="Parent3" op="lte"/>
              <dgm:constr type="primFontSz" for="des" forName="Child4" refType="primFontSz" refFor="des" refForName="Parent3" op="lte"/>
              <dgm:constr type="primFontSz" for="des" forName="Child1" refType="primFontSz" refFor="des" refForName="Parent4" op="lte"/>
              <dgm:constr type="primFontSz" for="des" forName="Child2" refType="primFontSz" refFor="des" refForName="Parent4" op="lte"/>
              <dgm:constr type="primFontSz" for="des" forName="Child3" refType="primFontSz" refFor="des" refForName="Parent4" op="lte"/>
              <dgm:constr type="primFontSz" for="des" forName="Child4" refType="primFontSz" refFor="des" refForName="Parent4" op="lte"/>
              <dgm:constr type="primFontSz" for="des" forName="Parent2" refType="primFontSz" refFor="des" refForName="Parent1" op="equ"/>
              <dgm:constr type="primFontSz" for="des" forName="Parent3" refType="primFontSz" refFor="des" refForName="Parent1" op="equ"/>
              <dgm:constr type="primFontSz" for="des" forName="Parent4" refType="primFontSz" refFor="des" refForName="Parent1" op="equ"/>
              <dgm:constr type="primFontSz" for="des" forName="Child2" refType="primFontSz" refFor="des" refForName="Child1" op="equ"/>
              <dgm:constr type="primFontSz" for="des" forName="Child3" refType="primFontSz" refFor="des" refForName="Child1" op="equ"/>
              <dgm:constr type="primFontSz" for="des" forName="Child4" refType="primFontSz" refFor="des" refForName="Child1" op="equ"/>
              <dgm:constr type="l" for="ch" forName="Accent1" refType="w" fact="0.1481"/>
              <dgm:constr type="t" for="ch" forName="Accent1" refType="h" fact="0"/>
              <dgm:constr type="w" for="ch" forName="Accent1" refType="w" fact="0.5331"/>
              <dgm:constr type="h" for="ch" forName="Accent1" refType="h" fact="0.3771"/>
              <dgm:constr type="l" for="ch" forName="Accent2" refType="w" fact="0"/>
              <dgm:constr type="t" for="ch" forName="Accent2" refType="h" fact="0.2167"/>
              <dgm:constr type="w" for="ch" forName="Accent2" refType="w" fact="0.5331"/>
              <dgm:constr type="h" for="ch" forName="Accent2" refType="h" fact="0.3771"/>
              <dgm:constr type="l" for="ch" forName="Accent3" refType="w" fact="0.1481"/>
              <dgm:constr type="t" for="ch" forName="Accent3" refType="h" fact="0.4342"/>
              <dgm:constr type="w" for="ch" forName="Accent3" refType="w" fact="0.5331"/>
              <dgm:constr type="h" for="ch" forName="Accent3" refType="h" fact="0.3771"/>
              <dgm:constr type="l" for="ch" forName="Parent1" refType="w" fact="0.2658"/>
              <dgm:constr type="t" for="ch" forName="Parent1" refType="h" fact="0.1365"/>
              <dgm:constr type="w" for="ch" forName="Parent1" refType="w" fact="0.2975"/>
              <dgm:constr type="h" for="ch" forName="Parent1" refType="h" fact="0.1052"/>
              <dgm:constr type="l" for="ch" forName="Parent2" refType="w" fact="0.1171"/>
              <dgm:constr type="t" for="ch" forName="Parent2" refType="h" fact="0.3536"/>
              <dgm:constr type="w" for="ch" forName="Parent2" refType="w" fact="0.2975"/>
              <dgm:constr type="h" for="ch" forName="Parent2" refType="h" fact="0.1052"/>
              <dgm:constr type="l" for="ch" forName="Parent3" refType="w" fact="0.2658"/>
              <dgm:constr type="t" for="ch" forName="Parent3" refType="h" fact="0.5707"/>
              <dgm:constr type="w" for="ch" forName="Parent3" refType="w" fact="0.2975"/>
              <dgm:constr type="h" for="ch" forName="Parent3" refType="h" fact="0.1052"/>
              <dgm:constr type="l" for="ch" forName="Parent4" refType="w" fact="0.1171"/>
              <dgm:constr type="t" for="ch" forName="Parent4" refType="h" fact="0.7878"/>
              <dgm:constr type="w" for="ch" forName="Parent4" refType="w" fact="0.2975"/>
              <dgm:constr type="h" for="ch" forName="Parent4" refType="h" fact="0.1052"/>
              <dgm:constr type="l" for="ch" forName="Child1" refType="w" fact="0.6804"/>
              <dgm:constr type="t" for="ch" forName="Child1" refType="h" fact="0.1119"/>
              <dgm:constr type="w" for="ch" forName="Child1" refType="w" fact="0.3196"/>
              <dgm:constr type="h" for="ch" forName="Child1" refType="h" fact="0.15"/>
              <dgm:constr type="l" for="ch" forName="Child2" refType="w" fact="0.5348"/>
              <dgm:constr type="t" for="ch" forName="Child2" refType="h" fact="0.3312"/>
              <dgm:constr type="w" for="ch" forName="Child2" refType="w" fact="0.3196"/>
              <dgm:constr type="h" for="ch" forName="Child2" refType="h" fact="0.15"/>
              <dgm:constr type="l" for="ch" forName="Child3" refType="w" fact="0.6804"/>
              <dgm:constr type="t" for="ch" forName="Child3" refType="h" fact="0.5461"/>
              <dgm:constr type="w" for="ch" forName="Child3" refType="w" fact="0.3196"/>
              <dgm:constr type="h" for="ch" forName="Child3" refType="h" fact="0.15"/>
              <dgm:constr type="l" for="ch" forName="Child4" refType="w" fact="0.5348"/>
              <dgm:constr type="t" for="ch" forName="Child4" refType="h" fact="0.7632"/>
              <dgm:constr type="w" for="ch" forName="Child4" refType="w" fact="0.3196"/>
              <dgm:constr type="h" for="ch" forName="Child4" refType="h" fact="0.15"/>
              <dgm:constr type="l" for="ch" forName="Accent4" refType="w" fact="0.038"/>
              <dgm:constr type="t" for="ch" forName="Accent4" refType="h" fact="0.6759"/>
              <dgm:constr type="w" for="ch" forName="Accent4" refType="w" fact="0.458"/>
              <dgm:constr type="h" for="ch" forName="Accent4" refType="h" fact="0.3241"/>
            </dgm:constrLst>
          </dgm:if>
          <dgm:if name="Name8" axis="ch" ptType="node" func="cnt" op="equ" val="5">
            <dgm:alg type="composite">
              <dgm:param type="ar" val="0.5811"/>
            </dgm:alg>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3" refType="primFontSz" refFor="des" refForName="Parent1" op="lte"/>
              <dgm:constr type="primFontSz" for="des" forName="Child4" refType="primFontSz" refFor="des" refForName="Parent1" op="lte"/>
              <dgm:constr type="primFontSz" for="des" forName="Child5"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Child3" refType="primFontSz" refFor="des" refForName="Parent2" op="lte"/>
              <dgm:constr type="primFontSz" for="des" forName="Child4" refType="primFontSz" refFor="des" refForName="Parent2" op="lte"/>
              <dgm:constr type="primFontSz" for="des" forName="Child5" refType="primFontSz" refFor="des" refForName="Parent2" op="lte"/>
              <dgm:constr type="primFontSz" for="des" forName="Child1" refType="primFontSz" refFor="des" refForName="Parent3" op="lte"/>
              <dgm:constr type="primFontSz" for="des" forName="Child2" refType="primFontSz" refFor="des" refForName="Parent3" op="lte"/>
              <dgm:constr type="primFontSz" for="des" forName="Child3" refType="primFontSz" refFor="des" refForName="Parent3" op="lte"/>
              <dgm:constr type="primFontSz" for="des" forName="Child4" refType="primFontSz" refFor="des" refForName="Parent3" op="lte"/>
              <dgm:constr type="primFontSz" for="des" forName="Child5" refType="primFontSz" refFor="des" refForName="Parent3" op="lte"/>
              <dgm:constr type="primFontSz" for="des" forName="Child1" refType="primFontSz" refFor="des" refForName="Parent4" op="lte"/>
              <dgm:constr type="primFontSz" for="des" forName="Child2" refType="primFontSz" refFor="des" refForName="Parent4" op="lte"/>
              <dgm:constr type="primFontSz" for="des" forName="Child3" refType="primFontSz" refFor="des" refForName="Parent4" op="lte"/>
              <dgm:constr type="primFontSz" for="des" forName="Child4" refType="primFontSz" refFor="des" refForName="Parent4" op="lte"/>
              <dgm:constr type="primFontSz" for="des" forName="Child5" refType="primFontSz" refFor="des" refForName="Parent4" op="lte"/>
              <dgm:constr type="primFontSz" for="des" forName="Child1" refType="primFontSz" refFor="des" refForName="Parent5" op="lte"/>
              <dgm:constr type="primFontSz" for="des" forName="Child2" refType="primFontSz" refFor="des" refForName="Parent5" op="lte"/>
              <dgm:constr type="primFontSz" for="des" forName="Child3" refType="primFontSz" refFor="des" refForName="Parent5" op="lte"/>
              <dgm:constr type="primFontSz" for="des" forName="Child4" refType="primFontSz" refFor="des" refForName="Parent5" op="lte"/>
              <dgm:constr type="primFontSz" for="des" forName="Child5" refType="primFontSz" refFor="des" refForName="Parent5" op="lte"/>
              <dgm:constr type="primFontSz" for="des" forName="Parent2" refType="primFontSz" refFor="des" refForName="Parent1" op="equ"/>
              <dgm:constr type="primFontSz" for="des" forName="Parent3" refType="primFontSz" refFor="des" refForName="Parent1" op="equ"/>
              <dgm:constr type="primFontSz" for="des" forName="Parent4" refType="primFontSz" refFor="des" refForName="Parent1" op="equ"/>
              <dgm:constr type="primFontSz" for="des" forName="Parent5" refType="primFontSz" refFor="des" refForName="Parent1" op="equ"/>
              <dgm:constr type="primFontSz" for="des" forName="Child2" refType="primFontSz" refFor="des" refForName="Child1" op="equ"/>
              <dgm:constr type="primFontSz" for="des" forName="Child3" refType="primFontSz" refFor="des" refForName="Child1" op="equ"/>
              <dgm:constr type="primFontSz" for="des" forName="Child4" refType="primFontSz" refFor="des" refForName="Child1" op="equ"/>
              <dgm:constr type="primFontSz" for="des" forName="Child5" refType="primFontSz" refFor="des" refForName="Child1" op="equ"/>
              <dgm:constr type="l" for="ch" forName="Accent1" refType="w" fact="0.1481"/>
              <dgm:constr type="t" for="ch" forName="Accent1" refType="h" fact="0"/>
              <dgm:constr type="w" for="ch" forName="Accent1" refType="w" fact="0.5331"/>
              <dgm:constr type="h" for="ch" forName="Accent1" refType="h" fact="0.3098"/>
              <dgm:constr type="l" for="ch" forName="Accent2" refType="w" fact="0"/>
              <dgm:constr type="t" for="ch" forName="Accent2" refType="h" fact="0.178"/>
              <dgm:constr type="w" for="ch" forName="Accent2" refType="w" fact="0.5331"/>
              <dgm:constr type="h" for="ch" forName="Accent2" refType="h" fact="0.3098"/>
              <dgm:constr type="l" for="ch" forName="Accent3" refType="w" fact="0.1481"/>
              <dgm:constr type="t" for="ch" forName="Accent3" refType="h" fact="0.3568"/>
              <dgm:constr type="w" for="ch" forName="Accent3" refType="w" fact="0.5331"/>
              <dgm:constr type="h" for="ch" forName="Accent3" refType="h" fact="0.3098"/>
              <dgm:constr type="l" for="ch" forName="Accent4" refType="w" fact="0"/>
              <dgm:constr type="t" for="ch" forName="Accent4" refType="h" fact="0.5351"/>
              <dgm:constr type="w" for="ch" forName="Accent4" refType="w" fact="0.5331"/>
              <dgm:constr type="h" for="ch" forName="Accent4" refType="h" fact="0.3098"/>
              <dgm:constr type="l" for="ch" forName="Accent5" refType="w" fact="0.186"/>
              <dgm:constr type="t" for="ch" forName="Accent5" refType="h" fact="0.7337"/>
              <dgm:constr type="w" for="ch" forName="Accent5" refType="w" fact="0.458"/>
              <dgm:constr type="h" for="ch" forName="Accent5" refType="h" fact="0.2663"/>
              <dgm:constr type="l" for="ch" forName="Parent1" refType="w" fact="0.2658"/>
              <dgm:constr type="t" for="ch" forName="Parent1" refType="h" fact="0.1122"/>
              <dgm:constr type="w" for="ch" forName="Parent1" refType="w" fact="0.2975"/>
              <dgm:constr type="h" for="ch" forName="Parent1" refType="h" fact="0.0864"/>
              <dgm:constr type="l" for="ch" forName="Parent2" refType="w" fact="0.1171"/>
              <dgm:constr type="t" for="ch" forName="Parent2" refType="h" fact="0.2906"/>
              <dgm:constr type="w" for="ch" forName="Parent2" refType="w" fact="0.2975"/>
              <dgm:constr type="h" for="ch" forName="Parent2" refType="h" fact="0.0864"/>
              <dgm:constr type="l" for="ch" forName="Parent3" refType="w" fact="0.2658"/>
              <dgm:constr type="t" for="ch" forName="Parent3" refType="h" fact="0.4689"/>
              <dgm:constr type="w" for="ch" forName="Parent3" refType="w" fact="0.2975"/>
              <dgm:constr type="h" for="ch" forName="Parent3" refType="h" fact="0.0864"/>
              <dgm:constr type="l" for="ch" forName="Parent4" refType="w" fact="0.1171"/>
              <dgm:constr type="t" for="ch" forName="Parent4" refType="h" fact="0.6473"/>
              <dgm:constr type="w" for="ch" forName="Parent4" refType="w" fact="0.2975"/>
              <dgm:constr type="h" for="ch" forName="Parent4" refType="h" fact="0.0864"/>
              <dgm:constr type="l" for="ch" forName="Parent5" refType="w" fact="0.2658"/>
              <dgm:constr type="t" for="ch" forName="Parent5" refType="h" fact="0.8257"/>
              <dgm:constr type="w" for="ch" forName="Parent5" refType="w" fact="0.2975"/>
              <dgm:constr type="h" for="ch" forName="Parent5" refType="h" fact="0.0864"/>
              <dgm:constr type="l" for="ch" forName="Child1" refType="w" fact="0.6804"/>
              <dgm:constr type="t" for="ch" forName="Child1" refType="h" fact="0.0919"/>
              <dgm:constr type="w" for="ch" forName="Child1" refType="w" fact="0.3196"/>
              <dgm:constr type="h" for="ch" forName="Child1" refType="h" fact="0.1232"/>
              <dgm:constr type="l" for="ch" forName="Child2" refType="w" fact="0.5348"/>
              <dgm:constr type="t" for="ch" forName="Child2" refType="h" fact="0.2722"/>
              <dgm:constr type="w" for="ch" forName="Child2" refType="w" fact="0.3196"/>
              <dgm:constr type="h" for="ch" forName="Child2" refType="h" fact="0.1232"/>
              <dgm:constr type="l" for="ch" forName="Child3" refType="w" fact="0.6804"/>
              <dgm:constr type="t" for="ch" forName="Child3" refType="h" fact="0.4487"/>
              <dgm:constr type="w" for="ch" forName="Child3" refType="w" fact="0.3196"/>
              <dgm:constr type="h" for="ch" forName="Child3" refType="h" fact="0.1232"/>
              <dgm:constr type="l" for="ch" forName="Child4" refType="w" fact="0.5348"/>
              <dgm:constr type="t" for="ch" forName="Child4" refType="h" fact="0.6271"/>
              <dgm:constr type="w" for="ch" forName="Child4" refType="w" fact="0.3196"/>
              <dgm:constr type="h" for="ch" forName="Child4" refType="h" fact="0.1232"/>
              <dgm:constr type="l" for="ch" forName="Child5" refType="w" fact="0.6804"/>
              <dgm:constr type="t" for="ch" forName="Child5" refType="h" fact="0.8073"/>
              <dgm:constr type="w" for="ch" forName="Child5" refType="w" fact="0.3196"/>
              <dgm:constr type="h" for="ch" forName="Child5" refType="h" fact="0.1232"/>
            </dgm:constrLst>
          </dgm:if>
          <dgm:if name="Name9" axis="ch" ptType="node" func="cnt" op="equ" val="6">
            <dgm:alg type="composite">
              <dgm:param type="ar" val="0.4931"/>
            </dgm:alg>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3" refType="primFontSz" refFor="des" refForName="Parent1" op="lte"/>
              <dgm:constr type="primFontSz" for="des" forName="Child4" refType="primFontSz" refFor="des" refForName="Parent1" op="lte"/>
              <dgm:constr type="primFontSz" for="des" forName="Child5" refType="primFontSz" refFor="des" refForName="Parent1" op="lte"/>
              <dgm:constr type="primFontSz" for="des" forName="Child6"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Child3" refType="primFontSz" refFor="des" refForName="Parent2" op="lte"/>
              <dgm:constr type="primFontSz" for="des" forName="Child4" refType="primFontSz" refFor="des" refForName="Parent2" op="lte"/>
              <dgm:constr type="primFontSz" for="des" forName="Child5" refType="primFontSz" refFor="des" refForName="Parent2" op="lte"/>
              <dgm:constr type="primFontSz" for="des" forName="Child6" refType="primFontSz" refFor="des" refForName="Parent2" op="lte"/>
              <dgm:constr type="primFontSz" for="des" forName="Child1" refType="primFontSz" refFor="des" refForName="Parent3" op="lte"/>
              <dgm:constr type="primFontSz" for="des" forName="Child2" refType="primFontSz" refFor="des" refForName="Parent3" op="lte"/>
              <dgm:constr type="primFontSz" for="des" forName="Child3" refType="primFontSz" refFor="des" refForName="Parent3" op="lte"/>
              <dgm:constr type="primFontSz" for="des" forName="Child4" refType="primFontSz" refFor="des" refForName="Parent3" op="lte"/>
              <dgm:constr type="primFontSz" for="des" forName="Child5" refType="primFontSz" refFor="des" refForName="Parent3" op="lte"/>
              <dgm:constr type="primFontSz" for="des" forName="Child6" refType="primFontSz" refFor="des" refForName="Parent3" op="lte"/>
              <dgm:constr type="primFontSz" for="des" forName="Child1" refType="primFontSz" refFor="des" refForName="Parent4" op="lte"/>
              <dgm:constr type="primFontSz" for="des" forName="Child2" refType="primFontSz" refFor="des" refForName="Parent4" op="lte"/>
              <dgm:constr type="primFontSz" for="des" forName="Child3" refType="primFontSz" refFor="des" refForName="Parent4" op="lte"/>
              <dgm:constr type="primFontSz" for="des" forName="Child4" refType="primFontSz" refFor="des" refForName="Parent4" op="lte"/>
              <dgm:constr type="primFontSz" for="des" forName="Child5" refType="primFontSz" refFor="des" refForName="Parent4" op="lte"/>
              <dgm:constr type="primFontSz" for="des" forName="Child6" refType="primFontSz" refFor="des" refForName="Parent4" op="lte"/>
              <dgm:constr type="primFontSz" for="des" forName="Child1" refType="primFontSz" refFor="des" refForName="Parent5" op="lte"/>
              <dgm:constr type="primFontSz" for="des" forName="Child2" refType="primFontSz" refFor="des" refForName="Parent5" op="lte"/>
              <dgm:constr type="primFontSz" for="des" forName="Child3" refType="primFontSz" refFor="des" refForName="Parent5" op="lte"/>
              <dgm:constr type="primFontSz" for="des" forName="Child4" refType="primFontSz" refFor="des" refForName="Parent5" op="lte"/>
              <dgm:constr type="primFontSz" for="des" forName="Child5" refType="primFontSz" refFor="des" refForName="Parent5" op="lte"/>
              <dgm:constr type="primFontSz" for="des" forName="Child6" refType="primFontSz" refFor="des" refForName="Parent5" op="lte"/>
              <dgm:constr type="primFontSz" for="des" forName="Child1" refType="primFontSz" refFor="des" refForName="Parent6" op="lte"/>
              <dgm:constr type="primFontSz" for="des" forName="Child2" refType="primFontSz" refFor="des" refForName="Parent6" op="lte"/>
              <dgm:constr type="primFontSz" for="des" forName="Child3" refType="primFontSz" refFor="des" refForName="Parent6" op="lte"/>
              <dgm:constr type="primFontSz" for="des" forName="Child4" refType="primFontSz" refFor="des" refForName="Parent6" op="lte"/>
              <dgm:constr type="primFontSz" for="des" forName="Child5" refType="primFontSz" refFor="des" refForName="Parent6" op="lte"/>
              <dgm:constr type="primFontSz" for="des" forName="Child6" refType="primFontSz" refFor="des" refForName="Parent6" op="lte"/>
              <dgm:constr type="primFontSz" for="des" forName="Parent2" refType="primFontSz" refFor="des" refForName="Parent1" op="equ"/>
              <dgm:constr type="primFontSz" for="des" forName="Parent3" refType="primFontSz" refFor="des" refForName="Parent1" op="equ"/>
              <dgm:constr type="primFontSz" for="des" forName="Parent4" refType="primFontSz" refFor="des" refForName="Parent1" op="equ"/>
              <dgm:constr type="primFontSz" for="des" forName="Parent5" refType="primFontSz" refFor="des" refForName="Parent1" op="equ"/>
              <dgm:constr type="primFontSz" for="des" forName="Parent6" refType="primFontSz" refFor="des" refForName="Parent1" op="equ"/>
              <dgm:constr type="primFontSz" for="des" forName="Child2" refType="primFontSz" refFor="des" refForName="Child1" op="equ"/>
              <dgm:constr type="primFontSz" for="des" forName="Child3" refType="primFontSz" refFor="des" refForName="Child1" op="equ"/>
              <dgm:constr type="primFontSz" for="des" forName="Child4" refType="primFontSz" refFor="des" refForName="Child1" op="equ"/>
              <dgm:constr type="primFontSz" for="des" forName="Child5" refType="primFontSz" refFor="des" refForName="Child1" op="equ"/>
              <dgm:constr type="primFontSz" for="des" forName="Child6" refType="primFontSz" refFor="des" refForName="Child1" op="equ"/>
              <dgm:constr type="l" for="ch" forName="Accent1" refType="w" fact="0.1481"/>
              <dgm:constr type="t" for="ch" forName="Accent1" refType="h" fact="0"/>
              <dgm:constr type="w" for="ch" forName="Accent1" refType="w" fact="0.5331"/>
              <dgm:constr type="h" for="ch" forName="Accent1" refType="h" fact="0.2629"/>
              <dgm:constr type="l" for="ch" forName="Accent2" refType="w" fact="0"/>
              <dgm:constr type="t" for="ch" forName="Accent2" refType="h" fact="0.1511"/>
              <dgm:constr type="w" for="ch" forName="Accent2" refType="w" fact="0.5331"/>
              <dgm:constr type="h" for="ch" forName="Accent2" refType="h" fact="0.2629"/>
              <dgm:constr type="l" for="ch" forName="Accent3" refType="w" fact="0.1481"/>
              <dgm:constr type="t" for="ch" forName="Accent3" refType="h" fact="0.3027"/>
              <dgm:constr type="w" for="ch" forName="Accent3" refType="w" fact="0.5331"/>
              <dgm:constr type="h" for="ch" forName="Accent3" refType="h" fact="0.2629"/>
              <dgm:constr type="l" for="ch" forName="Accent4" refType="w" fact="0"/>
              <dgm:constr type="t" for="ch" forName="Accent4" refType="h" fact="0.4541"/>
              <dgm:constr type="w" for="ch" forName="Accent4" refType="w" fact="0.5331"/>
              <dgm:constr type="h" for="ch" forName="Accent4" refType="h" fact="0.2629"/>
              <dgm:constr type="l" for="ch" forName="Parent1" refType="w" fact="0.2658"/>
              <dgm:constr type="t" for="ch" forName="Parent1" refType="h" fact="0.0952"/>
              <dgm:constr type="w" for="ch" forName="Parent1" refType="w" fact="0.2975"/>
              <dgm:constr type="h" for="ch" forName="Parent1" refType="h" fact="0.0733"/>
              <dgm:constr type="l" for="ch" forName="Parent2" refType="w" fact="0.1171"/>
              <dgm:constr type="t" for="ch" forName="Parent2" refType="h" fact="0.2466"/>
              <dgm:constr type="w" for="ch" forName="Parent2" refType="w" fact="0.2975"/>
              <dgm:constr type="h" for="ch" forName="Parent2" refType="h" fact="0.0733"/>
              <dgm:constr type="l" for="ch" forName="Parent3" refType="w" fact="0.2658"/>
              <dgm:constr type="t" for="ch" forName="Parent3" refType="h" fact="0.3979"/>
              <dgm:constr type="w" for="ch" forName="Parent3" refType="w" fact="0.2975"/>
              <dgm:constr type="h" for="ch" forName="Parent3" refType="h" fact="0.0733"/>
              <dgm:constr type="l" for="ch" forName="Parent4" refType="w" fact="0.1171"/>
              <dgm:constr type="t" for="ch" forName="Parent4" refType="h" fact="0.5493"/>
              <dgm:constr type="w" for="ch" forName="Parent4" refType="w" fact="0.2975"/>
              <dgm:constr type="h" for="ch" forName="Parent4" refType="h" fact="0.0733"/>
              <dgm:constr type="l" for="ch" forName="Child1" refType="w" fact="0.6804"/>
              <dgm:constr type="t" for="ch" forName="Child1" refType="h" fact="0.078"/>
              <dgm:constr type="w" for="ch" forName="Child1" refType="w" fact="0.3196"/>
              <dgm:constr type="h" for="ch" forName="Child1" refType="h" fact="0.1046"/>
              <dgm:constr type="l" for="ch" forName="Child2" refType="w" fact="0.5348"/>
              <dgm:constr type="t" for="ch" forName="Child2" refType="h" fact="0.231"/>
              <dgm:constr type="w" for="ch" forName="Child2" refType="w" fact="0.3196"/>
              <dgm:constr type="h" for="ch" forName="Child2" refType="h" fact="0.1046"/>
              <dgm:constr type="l" for="ch" forName="Child3" refType="w" fact="0.6804"/>
              <dgm:constr type="t" for="ch" forName="Child3" refType="h" fact="0.3808"/>
              <dgm:constr type="w" for="ch" forName="Child3" refType="w" fact="0.3196"/>
              <dgm:constr type="h" for="ch" forName="Child3" refType="h" fact="0.1046"/>
              <dgm:constr type="l" for="ch" forName="Child4" refType="w" fact="0.5348"/>
              <dgm:constr type="t" for="ch" forName="Child4" refType="h" fact="0.5322"/>
              <dgm:constr type="w" for="ch" forName="Child4" refType="w" fact="0.3196"/>
              <dgm:constr type="h" for="ch" forName="Child4" refType="h" fact="0.1046"/>
              <dgm:constr type="l" for="ch" forName="Accent5" refType="w" fact="0.1481"/>
              <dgm:constr type="t" for="ch" forName="Accent5" refType="h" fact="0.6053"/>
              <dgm:constr type="w" for="ch" forName="Accent5" refType="w" fact="0.5331"/>
              <dgm:constr type="h" for="ch" forName="Accent5" refType="h" fact="0.2629"/>
              <dgm:constr type="l" for="ch" forName="Accent6" refType="w" fact="0.038"/>
              <dgm:constr type="t" for="ch" forName="Accent6" refType="h" fact="0.774"/>
              <dgm:constr type="w" for="ch" forName="Accent6" refType="w" fact="0.458"/>
              <dgm:constr type="h" for="ch" forName="Accent6" refType="h" fact="0.226"/>
              <dgm:constr type="l" for="ch" forName="Parent5" refType="w" fact="0.2658"/>
              <dgm:constr type="t" for="ch" forName="Parent5" refType="h" fact="0.7005"/>
              <dgm:constr type="w" for="ch" forName="Parent5" refType="w" fact="0.2975"/>
              <dgm:constr type="h" for="ch" forName="Parent5" refType="h" fact="0.0733"/>
              <dgm:constr type="l" for="ch" forName="Parent6" refType="w" fact="0.1171"/>
              <dgm:constr type="t" for="ch" forName="Parent6" refType="h" fact="0.8519"/>
              <dgm:constr type="w" for="ch" forName="Parent6" refType="w" fact="0.2975"/>
              <dgm:constr type="h" for="ch" forName="Parent6" refType="h" fact="0.0733"/>
              <dgm:constr type="l" for="ch" forName="Child5" refType="w" fact="0.6804"/>
              <dgm:constr type="t" for="ch" forName="Child5" refType="h" fact="0.6833"/>
              <dgm:constr type="w" for="ch" forName="Child5" refType="w" fact="0.3196"/>
              <dgm:constr type="h" for="ch" forName="Child5" refType="h" fact="0.1046"/>
              <dgm:constr type="l" for="ch" forName="Child6" refType="w" fact="0.5348"/>
              <dgm:constr type="t" for="ch" forName="Child6" refType="h" fact="0.8347"/>
              <dgm:constr type="w" for="ch" forName="Child6" refType="w" fact="0.3196"/>
              <dgm:constr type="h" for="ch" forName="Child6" refType="h" fact="0.1046"/>
            </dgm:constrLst>
          </dgm:if>
          <dgm:else name="Name10">
            <dgm:alg type="composite">
              <dgm:param type="ar" val="0.4284"/>
            </dgm:alg>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3" refType="primFontSz" refFor="des" refForName="Parent1" op="lte"/>
              <dgm:constr type="primFontSz" for="des" forName="Child4" refType="primFontSz" refFor="des" refForName="Parent1" op="lte"/>
              <dgm:constr type="primFontSz" for="des" forName="Child5" refType="primFontSz" refFor="des" refForName="Parent1" op="lte"/>
              <dgm:constr type="primFontSz" for="des" forName="Child6" refType="primFontSz" refFor="des" refForName="Parent1" op="lte"/>
              <dgm:constr type="primFontSz" for="des" forName="Child7"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Child3" refType="primFontSz" refFor="des" refForName="Parent2" op="lte"/>
              <dgm:constr type="primFontSz" for="des" forName="Child4" refType="primFontSz" refFor="des" refForName="Parent2" op="lte"/>
              <dgm:constr type="primFontSz" for="des" forName="Child5" refType="primFontSz" refFor="des" refForName="Parent2" op="lte"/>
              <dgm:constr type="primFontSz" for="des" forName="Child6" refType="primFontSz" refFor="des" refForName="Parent2" op="lte"/>
              <dgm:constr type="primFontSz" for="des" forName="Child7" refType="primFontSz" refFor="des" refForName="Parent2" op="lte"/>
              <dgm:constr type="primFontSz" for="des" forName="Child1" refType="primFontSz" refFor="des" refForName="Parent3" op="lte"/>
              <dgm:constr type="primFontSz" for="des" forName="Child2" refType="primFontSz" refFor="des" refForName="Parent3" op="lte"/>
              <dgm:constr type="primFontSz" for="des" forName="Child3" refType="primFontSz" refFor="des" refForName="Parent3" op="lte"/>
              <dgm:constr type="primFontSz" for="des" forName="Child4" refType="primFontSz" refFor="des" refForName="Parent3" op="lte"/>
              <dgm:constr type="primFontSz" for="des" forName="Child5" refType="primFontSz" refFor="des" refForName="Parent3" op="lte"/>
              <dgm:constr type="primFontSz" for="des" forName="Child6" refType="primFontSz" refFor="des" refForName="Parent3" op="lte"/>
              <dgm:constr type="primFontSz" for="des" forName="Child7" refType="primFontSz" refFor="des" refForName="Parent3" op="lte"/>
              <dgm:constr type="primFontSz" for="des" forName="Child1" refType="primFontSz" refFor="des" refForName="Parent4" op="lte"/>
              <dgm:constr type="primFontSz" for="des" forName="Child2" refType="primFontSz" refFor="des" refForName="Parent4" op="lte"/>
              <dgm:constr type="primFontSz" for="des" forName="Child3" refType="primFontSz" refFor="des" refForName="Parent4" op="lte"/>
              <dgm:constr type="primFontSz" for="des" forName="Child4" refType="primFontSz" refFor="des" refForName="Parent4" op="lte"/>
              <dgm:constr type="primFontSz" for="des" forName="Child5" refType="primFontSz" refFor="des" refForName="Parent4" op="lte"/>
              <dgm:constr type="primFontSz" for="des" forName="Child6" refType="primFontSz" refFor="des" refForName="Parent4" op="lte"/>
              <dgm:constr type="primFontSz" for="des" forName="Child7" refType="primFontSz" refFor="des" refForName="Parent4" op="lte"/>
              <dgm:constr type="primFontSz" for="des" forName="Child1" refType="primFontSz" refFor="des" refForName="Parent5" op="lte"/>
              <dgm:constr type="primFontSz" for="des" forName="Child2" refType="primFontSz" refFor="des" refForName="Parent5" op="lte"/>
              <dgm:constr type="primFontSz" for="des" forName="Child3" refType="primFontSz" refFor="des" refForName="Parent5" op="lte"/>
              <dgm:constr type="primFontSz" for="des" forName="Child4" refType="primFontSz" refFor="des" refForName="Parent5" op="lte"/>
              <dgm:constr type="primFontSz" for="des" forName="Child5" refType="primFontSz" refFor="des" refForName="Parent5" op="lte"/>
              <dgm:constr type="primFontSz" for="des" forName="Child6" refType="primFontSz" refFor="des" refForName="Parent5" op="lte"/>
              <dgm:constr type="primFontSz" for="des" forName="Child7" refType="primFontSz" refFor="des" refForName="Parent5" op="lte"/>
              <dgm:constr type="primFontSz" for="des" forName="Child1" refType="primFontSz" refFor="des" refForName="Parent6" op="lte"/>
              <dgm:constr type="primFontSz" for="des" forName="Child2" refType="primFontSz" refFor="des" refForName="Parent6" op="lte"/>
              <dgm:constr type="primFontSz" for="des" forName="Child3" refType="primFontSz" refFor="des" refForName="Parent6" op="lte"/>
              <dgm:constr type="primFontSz" for="des" forName="Child4" refType="primFontSz" refFor="des" refForName="Parent6" op="lte"/>
              <dgm:constr type="primFontSz" for="des" forName="Child5" refType="primFontSz" refFor="des" refForName="Parent6" op="lte"/>
              <dgm:constr type="primFontSz" for="des" forName="Child6" refType="primFontSz" refFor="des" refForName="Parent6" op="lte"/>
              <dgm:constr type="primFontSz" for="des" forName="Child7" refType="primFontSz" refFor="des" refForName="Parent6" op="lte"/>
              <dgm:constr type="primFontSz" for="des" forName="Child1" refType="primFontSz" refFor="des" refForName="Parent7" op="lte"/>
              <dgm:constr type="primFontSz" for="des" forName="Child2" refType="primFontSz" refFor="des" refForName="Parent7" op="lte"/>
              <dgm:constr type="primFontSz" for="des" forName="Child3" refType="primFontSz" refFor="des" refForName="Parent7" op="lte"/>
              <dgm:constr type="primFontSz" for="des" forName="Child4" refType="primFontSz" refFor="des" refForName="Parent7" op="lte"/>
              <dgm:constr type="primFontSz" for="des" forName="Child5" refType="primFontSz" refFor="des" refForName="Parent7" op="lte"/>
              <dgm:constr type="primFontSz" for="des" forName="Child6" refType="primFontSz" refFor="des" refForName="Parent7" op="lte"/>
              <dgm:constr type="primFontSz" for="des" forName="Child7" refType="primFontSz" refFor="des" refForName="Parent7" op="lte"/>
              <dgm:constr type="primFontSz" for="des" forName="Parent2" refType="primFontSz" refFor="des" refForName="Parent1" op="equ"/>
              <dgm:constr type="primFontSz" for="des" forName="Parent3" refType="primFontSz" refFor="des" refForName="Parent1" op="equ"/>
              <dgm:constr type="primFontSz" for="des" forName="Parent4" refType="primFontSz" refFor="des" refForName="Parent1" op="equ"/>
              <dgm:constr type="primFontSz" for="des" forName="Parent5" refType="primFontSz" refFor="des" refForName="Parent1" op="equ"/>
              <dgm:constr type="primFontSz" for="des" forName="Parent6" refType="primFontSz" refFor="des" refForName="Parent1" op="equ"/>
              <dgm:constr type="primFontSz" for="des" forName="Parent7" refType="primFontSz" refFor="des" refForName="Parent1" op="equ"/>
              <dgm:constr type="primFontSz" for="des" forName="Child2" refType="primFontSz" refFor="des" refForName="Child1" op="equ"/>
              <dgm:constr type="primFontSz" for="des" forName="Child3" refType="primFontSz" refFor="des" refForName="Child1" op="equ"/>
              <dgm:constr type="primFontSz" for="des" forName="Child4" refType="primFontSz" refFor="des" refForName="Child1" op="equ"/>
              <dgm:constr type="primFontSz" for="des" forName="Child5" refType="primFontSz" refFor="des" refForName="Child1" op="equ"/>
              <dgm:constr type="primFontSz" for="des" forName="Child6" refType="primFontSz" refFor="des" refForName="Child1" op="equ"/>
              <dgm:constr type="primFontSz" for="des" forName="Child7" refType="primFontSz" refFor="des" refForName="Child1" op="equ"/>
              <dgm:constr type="l" for="ch" forName="Accent1" refType="w" fact="0.1481"/>
              <dgm:constr type="t" for="ch" forName="Accent1" refType="h" fact="0"/>
              <dgm:constr type="w" for="ch" forName="Accent1" refType="w" fact="0.5331"/>
              <dgm:constr type="h" for="ch" forName="Accent1" refType="h" fact="0.2284"/>
              <dgm:constr type="l" for="ch" forName="Accent2" refType="w" fact="0"/>
              <dgm:constr type="t" for="ch" forName="Accent2" refType="h" fact="0.1312"/>
              <dgm:constr type="w" for="ch" forName="Accent2" refType="w" fact="0.5331"/>
              <dgm:constr type="h" for="ch" forName="Accent2" refType="h" fact="0.2284"/>
              <dgm:constr type="l" for="ch" forName="Accent3" refType="w" fact="0.1481"/>
              <dgm:constr type="t" for="ch" forName="Accent3" refType="h" fact="0.263"/>
              <dgm:constr type="w" for="ch" forName="Accent3" refType="w" fact="0.5331"/>
              <dgm:constr type="h" for="ch" forName="Accent3" refType="h" fact="0.2284"/>
              <dgm:constr type="l" for="ch" forName="Accent4" refType="w" fact="0"/>
              <dgm:constr type="t" for="ch" forName="Accent4" refType="h" fact="0.3945"/>
              <dgm:constr type="w" for="ch" forName="Accent4" refType="w" fact="0.5331"/>
              <dgm:constr type="h" for="ch" forName="Accent4" refType="h" fact="0.2284"/>
              <dgm:constr type="l" for="ch" forName="Parent1" refType="w" fact="0.2658"/>
              <dgm:constr type="t" for="ch" forName="Parent1" refType="h" fact="0.0827"/>
              <dgm:constr type="w" for="ch" forName="Parent1" refType="w" fact="0.2975"/>
              <dgm:constr type="h" for="ch" forName="Parent1" refType="h" fact="0.0637"/>
              <dgm:constr type="l" for="ch" forName="Parent2" refType="w" fact="0.1171"/>
              <dgm:constr type="t" for="ch" forName="Parent2" refType="h" fact="0.2142"/>
              <dgm:constr type="w" for="ch" forName="Parent2" refType="w" fact="0.2975"/>
              <dgm:constr type="h" for="ch" forName="Parent2" refType="h" fact="0.0637"/>
              <dgm:constr type="l" for="ch" forName="Parent3" refType="w" fact="0.2658"/>
              <dgm:constr type="t" for="ch" forName="Parent3" refType="h" fact="0.3457"/>
              <dgm:constr type="w" for="ch" forName="Parent3" refType="w" fact="0.2975"/>
              <dgm:constr type="h" for="ch" forName="Parent3" refType="h" fact="0.0637"/>
              <dgm:constr type="l" for="ch" forName="Parent4" refType="w" fact="0.1171"/>
              <dgm:constr type="t" for="ch" forName="Parent4" refType="h" fact="0.4772"/>
              <dgm:constr type="w" for="ch" forName="Parent4" refType="w" fact="0.2975"/>
              <dgm:constr type="h" for="ch" forName="Parent4" refType="h" fact="0.0637"/>
              <dgm:constr type="l" for="ch" forName="Child1" refType="w" fact="0.6804"/>
              <dgm:constr type="t" for="ch" forName="Child1" refType="h" fact="0.0678"/>
              <dgm:constr type="w" for="ch" forName="Child1" refType="w" fact="0.3196"/>
              <dgm:constr type="h" for="ch" forName="Child1" refType="h" fact="0.0908"/>
              <dgm:constr type="l" for="ch" forName="Child2" refType="w" fact="0.5348"/>
              <dgm:constr type="t" for="ch" forName="Child2" refType="h" fact="0.2006"/>
              <dgm:constr type="w" for="ch" forName="Child2" refType="w" fact="0.3196"/>
              <dgm:constr type="h" for="ch" forName="Child2" refType="h" fact="0.0908"/>
              <dgm:constr type="l" for="ch" forName="Child3" refType="w" fact="0.6804"/>
              <dgm:constr type="t" for="ch" forName="Child3" refType="h" fact="0.3308"/>
              <dgm:constr type="w" for="ch" forName="Child3" refType="w" fact="0.3196"/>
              <dgm:constr type="h" for="ch" forName="Child3" refType="h" fact="0.0908"/>
              <dgm:constr type="l" for="ch" forName="Child4" refType="w" fact="0.5348"/>
              <dgm:constr type="t" for="ch" forName="Child4" refType="h" fact="0.4623"/>
              <dgm:constr type="w" for="ch" forName="Child4" refType="w" fact="0.3196"/>
              <dgm:constr type="h" for="ch" forName="Child4" refType="h" fact="0.0908"/>
              <dgm:constr type="l" for="ch" forName="Accent5" refType="w" fact="0.1481"/>
              <dgm:constr type="t" for="ch" forName="Accent5" refType="h" fact="0.5258"/>
              <dgm:constr type="w" for="ch" forName="Accent5" refType="w" fact="0.5331"/>
              <dgm:constr type="h" for="ch" forName="Accent5" refType="h" fact="0.2284"/>
              <dgm:constr type="l" for="ch" forName="Accent6" refType="w" fact="0"/>
              <dgm:constr type="t" for="ch" forName="Accent6" refType="h" fact="0.6573"/>
              <dgm:constr type="w" for="ch" forName="Accent6" refType="w" fact="0.5331"/>
              <dgm:constr type="h" for="ch" forName="Accent6" refType="h" fact="0.2284"/>
              <dgm:constr type="l" for="ch" forName="Accent7" refType="w" fact="0.186"/>
              <dgm:constr type="t" for="ch" forName="Accent7" refType="h" fact="0.8037"/>
              <dgm:constr type="w" for="ch" forName="Accent7" refType="w" fact="0.458"/>
              <dgm:constr type="h" for="ch" forName="Accent7" refType="h" fact="0.1963"/>
              <dgm:constr type="l" for="ch" forName="Parent5" refType="w" fact="0.2658"/>
              <dgm:constr type="t" for="ch" forName="Parent5" refType="h" fact="0.6085"/>
              <dgm:constr type="w" for="ch" forName="Parent5" refType="w" fact="0.2975"/>
              <dgm:constr type="h" for="ch" forName="Parent5" refType="h" fact="0.0637"/>
              <dgm:constr type="l" for="ch" forName="Parent6" refType="w" fact="0.1171"/>
              <dgm:constr type="t" for="ch" forName="Parent6" refType="h" fact="0.74"/>
              <dgm:constr type="w" for="ch" forName="Parent6" refType="w" fact="0.2975"/>
              <dgm:constr type="h" for="ch" forName="Parent6" refType="h" fact="0.0637"/>
              <dgm:constr type="l" for="ch" forName="Parent7" refType="w" fact="0.2658"/>
              <dgm:constr type="t" for="ch" forName="Parent7" refType="h" fact="0.8715"/>
              <dgm:constr type="w" for="ch" forName="Parent7" refType="w" fact="0.2975"/>
              <dgm:constr type="h" for="ch" forName="Parent7" refType="h" fact="0.0637"/>
              <dgm:constr type="l" for="ch" forName="Child5" refType="w" fact="0.6804"/>
              <dgm:constr type="t" for="ch" forName="Child5" refType="h" fact="0.5936"/>
              <dgm:constr type="w" for="ch" forName="Child5" refType="w" fact="0.3196"/>
              <dgm:constr type="h" for="ch" forName="Child5" refType="h" fact="0.0908"/>
              <dgm:constr type="l" for="ch" forName="Child6" refType="w" fact="0.5348"/>
              <dgm:constr type="t" for="ch" forName="Child6" refType="h" fact="0.7251"/>
              <dgm:constr type="w" for="ch" forName="Child6" refType="w" fact="0.3196"/>
              <dgm:constr type="h" for="ch" forName="Child6" refType="h" fact="0.0908"/>
              <dgm:constr type="l" for="ch" forName="Child7" refType="w" fact="0.6804"/>
              <dgm:constr type="t" for="ch" forName="Child7" refType="h" fact="0.8579"/>
              <dgm:constr type="w" for="ch" forName="Child7" refType="w" fact="0.3196"/>
              <dgm:constr type="h" for="ch" forName="Child7" refType="h" fact="0.0908"/>
            </dgm:constrLst>
          </dgm:else>
        </dgm:choose>
      </dgm:if>
      <dgm:else name="Name11">
        <dgm:choose name="Name12">
          <dgm:if name="Name13" axis="ch" ptType="node" func="cnt" op="equ" val="1">
            <dgm:alg type="composite">
              <dgm:param type="ar" val="1.5999"/>
            </dgm:alg>
            <dgm:constrLst>
              <dgm:constr type="primFontSz" for="des" forName="Child1" val="65"/>
              <dgm:constr type="primFontSz" for="des" forName="Parent1" val="65"/>
              <dgm:constr type="primFontSz" for="des" forName="Child1" refType="primFontSz" refFor="des" refForName="Parent1" op="lte"/>
              <dgm:constr type="l" for="ch" forName="Child1" refType="w" fact="0.625"/>
              <dgm:constr type="t" for="ch" forName="Child1" refType="h" fact="0.2981"/>
              <dgm:constr type="w" for="ch" forName="Child1" refType="w" fact="0.375"/>
              <dgm:constr type="h" for="ch" forName="Child1" refType="h" fact="0.4001"/>
              <dgm:constr type="l" for="ch" forName="Accent1" refType="w" fact="0"/>
              <dgm:constr type="t" for="ch" forName="Accent1" refType="h" fact="0"/>
              <dgm:constr type="w" for="ch" forName="Accent1" refType="w" fact="0.6249"/>
              <dgm:constr type="h" for="ch" forName="Accent1" refType="h"/>
              <dgm:constr type="l" for="ch" forName="Parent1" refType="w" fact="0.138"/>
              <dgm:constr type="t" for="ch" forName="Parent1" refType="h" fact="0.362"/>
              <dgm:constr type="w" for="ch" forName="Parent1" refType="w" fact="0.3487"/>
              <dgm:constr type="h" for="ch" forName="Parent1" refType="h" fact="0.2789"/>
            </dgm:constrLst>
          </dgm:if>
          <dgm:if name="Name14" axis="ch" ptType="node" func="cnt" op="equ" val="2">
            <dgm:alg type="composite">
              <dgm:param type="ar" val="1.2026"/>
            </dgm:alg>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Parent2" refType="primFontSz" refFor="des" refForName="Parent1" op="equ"/>
              <dgm:constr type="primFontSz" for="des" forName="Child2" refType="primFontSz" refFor="des" refForName="Child1" op="equ"/>
              <dgm:constr type="l" for="ch" forName="Accent1" refType="w" fact="-0.0407"/>
              <dgm:constr type="t" for="ch" forName="Accent1" refType="h" fact="0"/>
              <dgm:constr type="w" for="ch" forName="Accent1" refType="w" fact="0.5542"/>
              <dgm:constr type="h" for="ch" forName="Accent1" refType="h" fact="0.6665"/>
              <dgm:constr type="l" for="ch" forName="Accent2" refType="w" fact="0.1533"/>
              <dgm:constr type="t" for="ch" forName="Accent2" refType="h" fact="0.4272"/>
              <dgm:constr type="w" for="ch" forName="Accent2" refType="w" fact="0.4761"/>
              <dgm:constr type="h" for="ch" forName="Accent2" refType="h" fact="0.5728"/>
              <dgm:constr type="l" for="ch" forName="Parent1" refType="w" fact="0.0822"/>
              <dgm:constr type="t" for="ch" forName="Parent1" refType="h" fact="0.2413"/>
              <dgm:constr type="w" for="ch" forName="Parent1" refType="w" fact="0.3092"/>
              <dgm:constr type="h" for="ch" forName="Parent1" refType="h" fact="0.1859"/>
              <dgm:constr type="l" for="ch" forName="Parent2" refType="w" fact="0.2368"/>
              <dgm:constr type="t" for="ch" forName="Parent2" refType="h" fact="0.625"/>
              <dgm:constr type="w" for="ch" forName="Parent2" refType="w" fact="0.3092"/>
              <dgm:constr type="h" for="ch" forName="Parent2" refType="h" fact="0.1859"/>
              <dgm:constr type="l" for="ch" forName="Child1" refType="w" fact="0.5164"/>
              <dgm:constr type="t" for="ch" forName="Child1" refType="h" fact="0.1978"/>
              <dgm:constr type="w" for="ch" forName="Child1" refType="w" fact="0.3322"/>
              <dgm:constr type="h" for="ch" forName="Child1" refType="h" fact="0.265"/>
              <dgm:constr type="l" for="ch" forName="Child2" refType="w" fact="0.6678"/>
              <dgm:constr type="t" for="ch" forName="Child2" refType="h" fact="0.5855"/>
              <dgm:constr type="w" for="ch" forName="Child2" refType="w" fact="0.3322"/>
              <dgm:constr type="h" for="ch" forName="Child2" refType="h" fact="0.265"/>
            </dgm:constrLst>
          </dgm:if>
          <dgm:if name="Name15" axis="ch" ptType="node" func="cnt" op="equ" val="3">
            <dgm:alg type="composite">
              <dgm:param type="ar" val="0.9039"/>
            </dgm:alg>
            <dgm:shape xmlns:r="http://schemas.openxmlformats.org/officeDocument/2006/relationships" r:blip="">
              <dgm:adjLst/>
            </dgm:shape>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3"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Child3" refType="primFontSz" refFor="des" refForName="Parent2" op="lte"/>
              <dgm:constr type="primFontSz" for="des" forName="Child1" refType="primFontSz" refFor="des" refForName="Parent3" op="lte"/>
              <dgm:constr type="primFontSz" for="des" forName="Child2" refType="primFontSz" refFor="des" refForName="Parent3" op="lte"/>
              <dgm:constr type="primFontSz" for="des" forName="Child3" refType="primFontSz" refFor="des" refForName="Parent3" op="lte"/>
              <dgm:constr type="primFontSz" for="des" forName="Parent2" refType="primFontSz" refFor="des" refForName="Parent1" op="equ"/>
              <dgm:constr type="primFontSz" for="des" forName="Parent3" refType="primFontSz" refFor="des" refForName="Parent1" op="equ"/>
              <dgm:constr type="primFontSz" for="des" forName="Child2" refType="primFontSz" refFor="des" refForName="Child1" op="equ"/>
              <dgm:constr type="primFontSz" for="des" forName="Child3" refType="primFontSz" refFor="des" refForName="Child1" op="equ"/>
              <dgm:constr type="l" for="ch" forName="Accent1" refType="w" fact="0"/>
              <dgm:constr type="t" for="ch" forName="Accent1" refType="h" fact="0"/>
              <dgm:constr type="w" for="ch" forName="Accent1" refType="w" fact="0.5325"/>
              <dgm:constr type="h" for="ch" forName="Accent1" refType="h" fact="0.4814"/>
              <dgm:constr type="l" for="ch" forName="Accent2" refType="w" fact="0.1479"/>
              <dgm:constr type="t" for="ch" forName="Accent2" refType="h" fact="0.2766"/>
              <dgm:constr type="w" for="ch" forName="Accent2" refType="w" fact="0.5325"/>
              <dgm:constr type="h" for="ch" forName="Accent2" refType="h" fact="0.4814"/>
              <dgm:constr type="l" for="ch" forName="Accent3" refType="w" fact="0.0378"/>
              <dgm:constr type="t" for="ch" forName="Accent3" refType="h" fact="0.5863"/>
              <dgm:constr type="w" for="ch" forName="Accent3" refType="w" fact="0.4575"/>
              <dgm:constr type="h" for="ch" forName="Accent3" refType="h" fact="0.4137"/>
              <dgm:constr type="l" for="ch" forName="Parent1" refType="w" fact="0.1183"/>
              <dgm:constr type="t" for="ch" forName="Parent1" refType="h" fact="0.1738"/>
              <dgm:constr type="w" for="ch" forName="Parent1" refType="w" fact="0.2959"/>
              <dgm:constr type="h" for="ch" forName="Parent1" refType="h" fact="0.1337"/>
              <dgm:constr type="l" for="ch" forName="Parent2" refType="w" fact="0.2656"/>
              <dgm:constr type="t" for="ch" forName="Parent2" refType="h" fact="0.452"/>
              <dgm:constr type="w" for="ch" forName="Parent2" refType="w" fact="0.2959"/>
              <dgm:constr type="h" for="ch" forName="Parent2" refType="h" fact="0.1337"/>
              <dgm:constr type="l" for="ch" forName="Parent3" refType="w" fact="0.1183"/>
              <dgm:constr type="t" for="ch" forName="Parent3" refType="h" fact="0.7306"/>
              <dgm:constr type="w" for="ch" forName="Parent3" refType="w" fact="0.2959"/>
              <dgm:constr type="h" for="ch" forName="Parent3" refType="h" fact="0.1337"/>
              <dgm:constr type="l" for="ch" forName="Child1" refType="w" fact="0.5325"/>
              <dgm:constr type="t" for="ch" forName="Child1" refType="h" fact="0.1435"/>
              <dgm:constr type="w" for="ch" forName="Child1" refType="w" fact="0.3195"/>
              <dgm:constr type="h" for="ch" forName="Child1" refType="h" fact="0.1926"/>
              <dgm:constr type="l" for="ch" forName="Child2" refType="w" fact="0.6805"/>
              <dgm:constr type="t" for="ch" forName="Child2" refType="h" fact="0.4217"/>
              <dgm:constr type="w" for="ch" forName="Child2" refType="w" fact="0.3195"/>
              <dgm:constr type="h" for="ch" forName="Child2" refType="h" fact="0.1926"/>
              <dgm:constr type="l" for="ch" forName="Child3" refType="w" fact="0.5325"/>
              <dgm:constr type="t" for="ch" forName="Child3" refType="h" fact="0.6998"/>
              <dgm:constr type="w" for="ch" forName="Child3" refType="w" fact="0.3195"/>
              <dgm:constr type="h" for="ch" forName="Child3" refType="h" fact="0.1926"/>
            </dgm:constrLst>
          </dgm:if>
          <dgm:if name="Name16" axis="ch" ptType="node" func="cnt" op="equ" val="4">
            <dgm:alg type="composite">
              <dgm:param type="ar" val="0.7073"/>
            </dgm:alg>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3" refType="primFontSz" refFor="des" refForName="Parent1" op="lte"/>
              <dgm:constr type="primFontSz" for="des" forName="Child4"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Child3" refType="primFontSz" refFor="des" refForName="Parent2" op="lte"/>
              <dgm:constr type="primFontSz" for="des" forName="Child4" refType="primFontSz" refFor="des" refForName="Parent2" op="lte"/>
              <dgm:constr type="primFontSz" for="des" forName="Child1" refType="primFontSz" refFor="des" refForName="Parent3" op="lte"/>
              <dgm:constr type="primFontSz" for="des" forName="Child2" refType="primFontSz" refFor="des" refForName="Parent3" op="lte"/>
              <dgm:constr type="primFontSz" for="des" forName="Child3" refType="primFontSz" refFor="des" refForName="Parent3" op="lte"/>
              <dgm:constr type="primFontSz" for="des" forName="Child4" refType="primFontSz" refFor="des" refForName="Parent3" op="lte"/>
              <dgm:constr type="primFontSz" for="des" forName="Child1" refType="primFontSz" refFor="des" refForName="Parent4" op="lte"/>
              <dgm:constr type="primFontSz" for="des" forName="Child2" refType="primFontSz" refFor="des" refForName="Parent4" op="lte"/>
              <dgm:constr type="primFontSz" for="des" forName="Child3" refType="primFontSz" refFor="des" refForName="Parent4" op="lte"/>
              <dgm:constr type="primFontSz" for="des" forName="Child4" refType="primFontSz" refFor="des" refForName="Parent4" op="lte"/>
              <dgm:constr type="primFontSz" for="des" forName="Parent2" refType="primFontSz" refFor="des" refForName="Parent1" op="equ"/>
              <dgm:constr type="primFontSz" for="des" forName="Parent3" refType="primFontSz" refFor="des" refForName="Parent1" op="equ"/>
              <dgm:constr type="primFontSz" for="des" forName="Parent4" refType="primFontSz" refFor="des" refForName="Parent1" op="equ"/>
              <dgm:constr type="primFontSz" for="des" forName="Child2" refType="primFontSz" refFor="des" refForName="Child1" op="equ"/>
              <dgm:constr type="primFontSz" for="des" forName="Child3" refType="primFontSz" refFor="des" refForName="Child1" op="equ"/>
              <dgm:constr type="primFontSz" for="des" forName="Child4" refType="primFontSz" refFor="des" refForName="Child1" op="equ"/>
              <dgm:constr type="l" for="ch" forName="Accent1" refType="w" fact="0"/>
              <dgm:constr type="t" for="ch" forName="Accent1" refType="h" fact="0"/>
              <dgm:constr type="w" for="ch" forName="Accent1" refType="w" fact="0.5331"/>
              <dgm:constr type="h" for="ch" forName="Accent1" refType="h" fact="0.3771"/>
              <dgm:constr type="l" for="ch" forName="Accent2" refType="w" fact="0.1481"/>
              <dgm:constr type="t" for="ch" forName="Accent2" refType="h" fact="0.2167"/>
              <dgm:constr type="w" for="ch" forName="Accent2" refType="w" fact="0.5331"/>
              <dgm:constr type="h" for="ch" forName="Accent2" refType="h" fact="0.3771"/>
              <dgm:constr type="l" for="ch" forName="Accent3" refType="w" fact="0"/>
              <dgm:constr type="t" for="ch" forName="Accent3" refType="h" fact="0.4342"/>
              <dgm:constr type="w" for="ch" forName="Accent3" refType="w" fact="0.5331"/>
              <dgm:constr type="h" for="ch" forName="Accent3" refType="h" fact="0.3771"/>
              <dgm:constr type="l" for="ch" forName="Accent4" refType="w" fact="0.186"/>
              <dgm:constr type="t" for="ch" forName="Accent4" refType="h" fact="0.6759"/>
              <dgm:constr type="w" for="ch" forName="Accent4" refType="w" fact="0.458"/>
              <dgm:constr type="h" for="ch" forName="Accent4" refType="h" fact="0.3241"/>
              <dgm:constr type="l" for="ch" forName="Parent1" refType="w" fact="0.1171"/>
              <dgm:constr type="t" for="ch" forName="Parent1" refType="h" fact="0.1365"/>
              <dgm:constr type="w" for="ch" forName="Parent1" refType="w" fact="0.2975"/>
              <dgm:constr type="h" for="ch" forName="Parent1" refType="h" fact="0.1052"/>
              <dgm:constr type="l" for="ch" forName="Parent2" refType="w" fact="0.2658"/>
              <dgm:constr type="t" for="ch" forName="Parent2" refType="h" fact="0.3536"/>
              <dgm:constr type="w" for="ch" forName="Parent2" refType="w" fact="0.2975"/>
              <dgm:constr type="h" for="ch" forName="Parent2" refType="h" fact="0.1052"/>
              <dgm:constr type="l" for="ch" forName="Parent3" refType="w" fact="0.1171"/>
              <dgm:constr type="t" for="ch" forName="Parent3" refType="h" fact="0.5707"/>
              <dgm:constr type="w" for="ch" forName="Parent3" refType="w" fact="0.2975"/>
              <dgm:constr type="h" for="ch" forName="Parent3" refType="h" fact="0.1052"/>
              <dgm:constr type="l" for="ch" forName="Parent4" refType="w" fact="0.2658"/>
              <dgm:constr type="t" for="ch" forName="Parent4" refType="h" fact="0.7878"/>
              <dgm:constr type="w" for="ch" forName="Parent4" refType="w" fact="0.2975"/>
              <dgm:constr type="h" for="ch" forName="Parent4" refType="h" fact="0.1052"/>
              <dgm:constr type="l" for="ch" forName="Child1" refType="w" fact="0.5348"/>
              <dgm:constr type="t" for="ch" forName="Child1" refType="h" fact="0.1119"/>
              <dgm:constr type="w" for="ch" forName="Child1" refType="w" fact="0.3196"/>
              <dgm:constr type="h" for="ch" forName="Child1" refType="h" fact="0.15"/>
              <dgm:constr type="l" for="ch" forName="Child2" refType="w" fact="0.6804"/>
              <dgm:constr type="t" for="ch" forName="Child2" refType="h" fact="0.3312"/>
              <dgm:constr type="w" for="ch" forName="Child2" refType="w" fact="0.3196"/>
              <dgm:constr type="h" for="ch" forName="Child2" refType="h" fact="0.15"/>
              <dgm:constr type="l" for="ch" forName="Child3" refType="w" fact="0.5348"/>
              <dgm:constr type="t" for="ch" forName="Child3" refType="h" fact="0.5461"/>
              <dgm:constr type="w" for="ch" forName="Child3" refType="w" fact="0.3196"/>
              <dgm:constr type="h" for="ch" forName="Child3" refType="h" fact="0.15"/>
              <dgm:constr type="l" for="ch" forName="Child4" refType="w" fact="0.6804"/>
              <dgm:constr type="t" for="ch" forName="Child4" refType="h" fact="0.7632"/>
              <dgm:constr type="w" for="ch" forName="Child4" refType="w" fact="0.3196"/>
              <dgm:constr type="h" for="ch" forName="Child4" refType="h" fact="0.15"/>
            </dgm:constrLst>
          </dgm:if>
          <dgm:if name="Name17" axis="ch" ptType="node" func="cnt" op="equ" val="5">
            <dgm:alg type="composite">
              <dgm:param type="ar" val="0.5811"/>
            </dgm:alg>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3" refType="primFontSz" refFor="des" refForName="Parent1" op="lte"/>
              <dgm:constr type="primFontSz" for="des" forName="Child4" refType="primFontSz" refFor="des" refForName="Parent1" op="lte"/>
              <dgm:constr type="primFontSz" for="des" forName="Child5"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Child3" refType="primFontSz" refFor="des" refForName="Parent2" op="lte"/>
              <dgm:constr type="primFontSz" for="des" forName="Child4" refType="primFontSz" refFor="des" refForName="Parent2" op="lte"/>
              <dgm:constr type="primFontSz" for="des" forName="Child5" refType="primFontSz" refFor="des" refForName="Parent2" op="lte"/>
              <dgm:constr type="primFontSz" for="des" forName="Child1" refType="primFontSz" refFor="des" refForName="Parent3" op="lte"/>
              <dgm:constr type="primFontSz" for="des" forName="Child2" refType="primFontSz" refFor="des" refForName="Parent3" op="lte"/>
              <dgm:constr type="primFontSz" for="des" forName="Child3" refType="primFontSz" refFor="des" refForName="Parent3" op="lte"/>
              <dgm:constr type="primFontSz" for="des" forName="Child4" refType="primFontSz" refFor="des" refForName="Parent3" op="lte"/>
              <dgm:constr type="primFontSz" for="des" forName="Child5" refType="primFontSz" refFor="des" refForName="Parent3" op="lte"/>
              <dgm:constr type="primFontSz" for="des" forName="Child1" refType="primFontSz" refFor="des" refForName="Parent4" op="lte"/>
              <dgm:constr type="primFontSz" for="des" forName="Child2" refType="primFontSz" refFor="des" refForName="Parent4" op="lte"/>
              <dgm:constr type="primFontSz" for="des" forName="Child3" refType="primFontSz" refFor="des" refForName="Parent4" op="lte"/>
              <dgm:constr type="primFontSz" for="des" forName="Child4" refType="primFontSz" refFor="des" refForName="Parent4" op="lte"/>
              <dgm:constr type="primFontSz" for="des" forName="Child5" refType="primFontSz" refFor="des" refForName="Parent4" op="lte"/>
              <dgm:constr type="primFontSz" for="des" forName="Child1" refType="primFontSz" refFor="des" refForName="Parent5" op="lte"/>
              <dgm:constr type="primFontSz" for="des" forName="Child2" refType="primFontSz" refFor="des" refForName="Parent5" op="lte"/>
              <dgm:constr type="primFontSz" for="des" forName="Child3" refType="primFontSz" refFor="des" refForName="Parent5" op="lte"/>
              <dgm:constr type="primFontSz" for="des" forName="Child4" refType="primFontSz" refFor="des" refForName="Parent5" op="lte"/>
              <dgm:constr type="primFontSz" for="des" forName="Child5" refType="primFontSz" refFor="des" refForName="Parent5" op="lte"/>
              <dgm:constr type="primFontSz" for="des" forName="Parent2" refType="primFontSz" refFor="des" refForName="Parent1" op="equ"/>
              <dgm:constr type="primFontSz" for="des" forName="Parent3" refType="primFontSz" refFor="des" refForName="Parent1" op="equ"/>
              <dgm:constr type="primFontSz" for="des" forName="Parent4" refType="primFontSz" refFor="des" refForName="Parent1" op="equ"/>
              <dgm:constr type="primFontSz" for="des" forName="Parent5" refType="primFontSz" refFor="des" refForName="Parent1" op="equ"/>
              <dgm:constr type="primFontSz" for="des" forName="Child2" refType="primFontSz" refFor="des" refForName="Child1" op="equ"/>
              <dgm:constr type="primFontSz" for="des" forName="Child3" refType="primFontSz" refFor="des" refForName="Child1" op="equ"/>
              <dgm:constr type="primFontSz" for="des" forName="Child4" refType="primFontSz" refFor="des" refForName="Child1" op="equ"/>
              <dgm:constr type="primFontSz" for="des" forName="Child5" refType="primFontSz" refFor="des" refForName="Child1" op="equ"/>
              <dgm:constr type="l" for="ch" forName="Accent1" refType="w" fact="0"/>
              <dgm:constr type="t" for="ch" forName="Accent1" refType="h" fact="0"/>
              <dgm:constr type="w" for="ch" forName="Accent1" refType="w" fact="0.5331"/>
              <dgm:constr type="h" for="ch" forName="Accent1" refType="h" fact="0.3098"/>
              <dgm:constr type="l" for="ch" forName="Accent2" refType="w" fact="0.1481"/>
              <dgm:constr type="t" for="ch" forName="Accent2" refType="h" fact="0.178"/>
              <dgm:constr type="w" for="ch" forName="Accent2" refType="w" fact="0.5331"/>
              <dgm:constr type="h" for="ch" forName="Accent2" refType="h" fact="0.3098"/>
              <dgm:constr type="l" for="ch" forName="Accent3" refType="w" fact="0"/>
              <dgm:constr type="t" for="ch" forName="Accent3" refType="h" fact="0.3568"/>
              <dgm:constr type="w" for="ch" forName="Accent3" refType="w" fact="0.5331"/>
              <dgm:constr type="h" for="ch" forName="Accent3" refType="h" fact="0.3098"/>
              <dgm:constr type="l" for="ch" forName="Accent4" refType="w" fact="0.1481"/>
              <dgm:constr type="t" for="ch" forName="Accent4" refType="h" fact="0.5351"/>
              <dgm:constr type="w" for="ch" forName="Accent4" refType="w" fact="0.5331"/>
              <dgm:constr type="h" for="ch" forName="Accent4" refType="h" fact="0.3098"/>
              <dgm:constr type="l" for="ch" forName="Accent5" refType="w" fact="0.0378"/>
              <dgm:constr type="t" for="ch" forName="Accent5" refType="h" fact="0.7337"/>
              <dgm:constr type="w" for="ch" forName="Accent5" refType="w" fact="0.458"/>
              <dgm:constr type="h" for="ch" forName="Accent5" refType="h" fact="0.2663"/>
              <dgm:constr type="l" for="ch" forName="Parent1" refType="w" fact="0.1171"/>
              <dgm:constr type="t" for="ch" forName="Parent1" refType="h" fact="0.1122"/>
              <dgm:constr type="w" for="ch" forName="Parent1" refType="w" fact="0.2975"/>
              <dgm:constr type="h" for="ch" forName="Parent1" refType="h" fact="0.0864"/>
              <dgm:constr type="l" for="ch" forName="Parent2" refType="w" fact="0.2658"/>
              <dgm:constr type="t" for="ch" forName="Parent2" refType="h" fact="0.2906"/>
              <dgm:constr type="w" for="ch" forName="Parent2" refType="w" fact="0.2975"/>
              <dgm:constr type="h" for="ch" forName="Parent2" refType="h" fact="0.0864"/>
              <dgm:constr type="l" for="ch" forName="Parent3" refType="w" fact="0.1171"/>
              <dgm:constr type="t" for="ch" forName="Parent3" refType="h" fact="0.4689"/>
              <dgm:constr type="w" for="ch" forName="Parent3" refType="w" fact="0.2975"/>
              <dgm:constr type="h" for="ch" forName="Parent3" refType="h" fact="0.0864"/>
              <dgm:constr type="l" for="ch" forName="Parent4" refType="w" fact="0.2658"/>
              <dgm:constr type="t" for="ch" forName="Parent4" refType="h" fact="0.6473"/>
              <dgm:constr type="w" for="ch" forName="Parent4" refType="w" fact="0.2975"/>
              <dgm:constr type="h" for="ch" forName="Parent4" refType="h" fact="0.0864"/>
              <dgm:constr type="l" for="ch" forName="Parent5" refType="w" fact="0.1171"/>
              <dgm:constr type="t" for="ch" forName="Parent5" refType="h" fact="0.8257"/>
              <dgm:constr type="w" for="ch" forName="Parent5" refType="w" fact="0.2975"/>
              <dgm:constr type="h" for="ch" forName="Parent5" refType="h" fact="0.0864"/>
              <dgm:constr type="l" for="ch" forName="Child1" refType="w" fact="0.5348"/>
              <dgm:constr type="t" for="ch" forName="Child1" refType="h" fact="0.0919"/>
              <dgm:constr type="w" for="ch" forName="Child1" refType="w" fact="0.3196"/>
              <dgm:constr type="h" for="ch" forName="Child1" refType="h" fact="0.1232"/>
              <dgm:constr type="l" for="ch" forName="Child2" refType="w" fact="0.6804"/>
              <dgm:constr type="t" for="ch" forName="Child2" refType="h" fact="0.2722"/>
              <dgm:constr type="w" for="ch" forName="Child2" refType="w" fact="0.3196"/>
              <dgm:constr type="h" for="ch" forName="Child2" refType="h" fact="0.1232"/>
              <dgm:constr type="l" for="ch" forName="Child3" refType="w" fact="0.5348"/>
              <dgm:constr type="t" for="ch" forName="Child3" refType="h" fact="0.4487"/>
              <dgm:constr type="w" for="ch" forName="Child3" refType="w" fact="0.3196"/>
              <dgm:constr type="h" for="ch" forName="Child3" refType="h" fact="0.1232"/>
              <dgm:constr type="l" for="ch" forName="Child4" refType="w" fact="0.6804"/>
              <dgm:constr type="t" for="ch" forName="Child4" refType="h" fact="0.6271"/>
              <dgm:constr type="w" for="ch" forName="Child4" refType="w" fact="0.3196"/>
              <dgm:constr type="h" for="ch" forName="Child4" refType="h" fact="0.1232"/>
              <dgm:constr type="l" for="ch" forName="Child5" refType="w" fact="0.5348"/>
              <dgm:constr type="t" for="ch" forName="Child5" refType="h" fact="0.8073"/>
              <dgm:constr type="w" for="ch" forName="Child5" refType="w" fact="0.3196"/>
              <dgm:constr type="h" for="ch" forName="Child5" refType="h" fact="0.1232"/>
            </dgm:constrLst>
          </dgm:if>
          <dgm:if name="Name18" axis="ch" ptType="node" func="cnt" op="equ" val="6">
            <dgm:alg type="composite">
              <dgm:param type="ar" val="0.4931"/>
            </dgm:alg>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3" refType="primFontSz" refFor="des" refForName="Parent1" op="lte"/>
              <dgm:constr type="primFontSz" for="des" forName="Child4" refType="primFontSz" refFor="des" refForName="Parent1" op="lte"/>
              <dgm:constr type="primFontSz" for="des" forName="Child5" refType="primFontSz" refFor="des" refForName="Parent1" op="lte"/>
              <dgm:constr type="primFontSz" for="des" forName="Child6"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Child3" refType="primFontSz" refFor="des" refForName="Parent2" op="lte"/>
              <dgm:constr type="primFontSz" for="des" forName="Child4" refType="primFontSz" refFor="des" refForName="Parent2" op="lte"/>
              <dgm:constr type="primFontSz" for="des" forName="Child5" refType="primFontSz" refFor="des" refForName="Parent2" op="lte"/>
              <dgm:constr type="primFontSz" for="des" forName="Child6" refType="primFontSz" refFor="des" refForName="Parent2" op="lte"/>
              <dgm:constr type="primFontSz" for="des" forName="Child1" refType="primFontSz" refFor="des" refForName="Parent3" op="lte"/>
              <dgm:constr type="primFontSz" for="des" forName="Child2" refType="primFontSz" refFor="des" refForName="Parent3" op="lte"/>
              <dgm:constr type="primFontSz" for="des" forName="Child3" refType="primFontSz" refFor="des" refForName="Parent3" op="lte"/>
              <dgm:constr type="primFontSz" for="des" forName="Child4" refType="primFontSz" refFor="des" refForName="Parent3" op="lte"/>
              <dgm:constr type="primFontSz" for="des" forName="Child5" refType="primFontSz" refFor="des" refForName="Parent3" op="lte"/>
              <dgm:constr type="primFontSz" for="des" forName="Child6" refType="primFontSz" refFor="des" refForName="Parent3" op="lte"/>
              <dgm:constr type="primFontSz" for="des" forName="Child1" refType="primFontSz" refFor="des" refForName="Parent4" op="lte"/>
              <dgm:constr type="primFontSz" for="des" forName="Child2" refType="primFontSz" refFor="des" refForName="Parent4" op="lte"/>
              <dgm:constr type="primFontSz" for="des" forName="Child3" refType="primFontSz" refFor="des" refForName="Parent4" op="lte"/>
              <dgm:constr type="primFontSz" for="des" forName="Child4" refType="primFontSz" refFor="des" refForName="Parent4" op="lte"/>
              <dgm:constr type="primFontSz" for="des" forName="Child5" refType="primFontSz" refFor="des" refForName="Parent4" op="lte"/>
              <dgm:constr type="primFontSz" for="des" forName="Child6" refType="primFontSz" refFor="des" refForName="Parent4" op="lte"/>
              <dgm:constr type="primFontSz" for="des" forName="Child1" refType="primFontSz" refFor="des" refForName="Parent5" op="lte"/>
              <dgm:constr type="primFontSz" for="des" forName="Child2" refType="primFontSz" refFor="des" refForName="Parent5" op="lte"/>
              <dgm:constr type="primFontSz" for="des" forName="Child3" refType="primFontSz" refFor="des" refForName="Parent5" op="lte"/>
              <dgm:constr type="primFontSz" for="des" forName="Child4" refType="primFontSz" refFor="des" refForName="Parent5" op="lte"/>
              <dgm:constr type="primFontSz" for="des" forName="Child5" refType="primFontSz" refFor="des" refForName="Parent5" op="lte"/>
              <dgm:constr type="primFontSz" for="des" forName="Child6" refType="primFontSz" refFor="des" refForName="Parent5" op="lte"/>
              <dgm:constr type="primFontSz" for="des" forName="Child1" refType="primFontSz" refFor="des" refForName="Parent6" op="lte"/>
              <dgm:constr type="primFontSz" for="des" forName="Child2" refType="primFontSz" refFor="des" refForName="Parent6" op="lte"/>
              <dgm:constr type="primFontSz" for="des" forName="Child3" refType="primFontSz" refFor="des" refForName="Parent6" op="lte"/>
              <dgm:constr type="primFontSz" for="des" forName="Child4" refType="primFontSz" refFor="des" refForName="Parent6" op="lte"/>
              <dgm:constr type="primFontSz" for="des" forName="Child5" refType="primFontSz" refFor="des" refForName="Parent6" op="lte"/>
              <dgm:constr type="primFontSz" for="des" forName="Child6" refType="primFontSz" refFor="des" refForName="Parent6" op="lte"/>
              <dgm:constr type="primFontSz" for="des" forName="Parent2" refType="primFontSz" refFor="des" refForName="Parent1" op="equ"/>
              <dgm:constr type="primFontSz" for="des" forName="Parent3" refType="primFontSz" refFor="des" refForName="Parent1" op="equ"/>
              <dgm:constr type="primFontSz" for="des" forName="Parent4" refType="primFontSz" refFor="des" refForName="Parent1" op="equ"/>
              <dgm:constr type="primFontSz" for="des" forName="Parent5" refType="primFontSz" refFor="des" refForName="Parent1" op="equ"/>
              <dgm:constr type="primFontSz" for="des" forName="Parent6" refType="primFontSz" refFor="des" refForName="Parent1" op="equ"/>
              <dgm:constr type="primFontSz" for="des" forName="Child2" refType="primFontSz" refFor="des" refForName="Child1" op="equ"/>
              <dgm:constr type="primFontSz" for="des" forName="Child3" refType="primFontSz" refFor="des" refForName="Child1" op="equ"/>
              <dgm:constr type="primFontSz" for="des" forName="Child4" refType="primFontSz" refFor="des" refForName="Child1" op="equ"/>
              <dgm:constr type="primFontSz" for="des" forName="Child5" refType="primFontSz" refFor="des" refForName="Child1" op="equ"/>
              <dgm:constr type="primFontSz" for="des" forName="Child6" refType="primFontSz" refFor="des" refForName="Child1" op="equ"/>
              <dgm:constr type="l" for="ch" forName="Accent1" refType="w" fact="0"/>
              <dgm:constr type="t" for="ch" forName="Accent1" refType="h" fact="0"/>
              <dgm:constr type="w" for="ch" forName="Accent1" refType="w" fact="0.5331"/>
              <dgm:constr type="h" for="ch" forName="Accent1" refType="h" fact="0.2629"/>
              <dgm:constr type="l" for="ch" forName="Accent2" refType="w" fact="0.1481"/>
              <dgm:constr type="t" for="ch" forName="Accent2" refType="h" fact="0.1511"/>
              <dgm:constr type="w" for="ch" forName="Accent2" refType="w" fact="0.5331"/>
              <dgm:constr type="h" for="ch" forName="Accent2" refType="h" fact="0.2629"/>
              <dgm:constr type="l" for="ch" forName="Accent3" refType="w" fact="0"/>
              <dgm:constr type="t" for="ch" forName="Accent3" refType="h" fact="0.3027"/>
              <dgm:constr type="w" for="ch" forName="Accent3" refType="w" fact="0.5331"/>
              <dgm:constr type="h" for="ch" forName="Accent3" refType="h" fact="0.2629"/>
              <dgm:constr type="l" for="ch" forName="Accent4" refType="w" fact="0.1481"/>
              <dgm:constr type="t" for="ch" forName="Accent4" refType="h" fact="0.4541"/>
              <dgm:constr type="w" for="ch" forName="Accent4" refType="w" fact="0.5331"/>
              <dgm:constr type="h" for="ch" forName="Accent4" refType="h" fact="0.2629"/>
              <dgm:constr type="l" for="ch" forName="Accent5" refType="w" fact="0"/>
              <dgm:constr type="t" for="ch" forName="Accent5" refType="h" fact="0.6053"/>
              <dgm:constr type="w" for="ch" forName="Accent5" refType="w" fact="0.5331"/>
              <dgm:constr type="h" for="ch" forName="Accent5" refType="h" fact="0.2629"/>
              <dgm:constr type="l" for="ch" forName="Accent6" refType="w" fact="0.186"/>
              <dgm:constr type="t" for="ch" forName="Accent6" refType="h" fact="0.774"/>
              <dgm:constr type="w" for="ch" forName="Accent6" refType="w" fact="0.458"/>
              <dgm:constr type="h" for="ch" forName="Accent6" refType="h" fact="0.226"/>
              <dgm:constr type="l" for="ch" forName="Parent1" refType="w" fact="0.1171"/>
              <dgm:constr type="t" for="ch" forName="Parent1" refType="h" fact="0.0952"/>
              <dgm:constr type="w" for="ch" forName="Parent1" refType="w" fact="0.2975"/>
              <dgm:constr type="h" for="ch" forName="Parent1" refType="h" fact="0.0733"/>
              <dgm:constr type="l" for="ch" forName="Parent2" refType="w" fact="0.2658"/>
              <dgm:constr type="t" for="ch" forName="Parent2" refType="h" fact="0.2466"/>
              <dgm:constr type="w" for="ch" forName="Parent2" refType="w" fact="0.2975"/>
              <dgm:constr type="h" for="ch" forName="Parent2" refType="h" fact="0.0733"/>
              <dgm:constr type="l" for="ch" forName="Parent3" refType="w" fact="0.1171"/>
              <dgm:constr type="t" for="ch" forName="Parent3" refType="h" fact="0.3979"/>
              <dgm:constr type="w" for="ch" forName="Parent3" refType="w" fact="0.2975"/>
              <dgm:constr type="h" for="ch" forName="Parent3" refType="h" fact="0.0733"/>
              <dgm:constr type="l" for="ch" forName="Parent4" refType="w" fact="0.2658"/>
              <dgm:constr type="t" for="ch" forName="Parent4" refType="h" fact="0.5493"/>
              <dgm:constr type="w" for="ch" forName="Parent4" refType="w" fact="0.2975"/>
              <dgm:constr type="h" for="ch" forName="Parent4" refType="h" fact="0.0733"/>
              <dgm:constr type="l" for="ch" forName="Parent5" refType="w" fact="0.1171"/>
              <dgm:constr type="t" for="ch" forName="Parent5" refType="h" fact="0.7005"/>
              <dgm:constr type="w" for="ch" forName="Parent5" refType="w" fact="0.2975"/>
              <dgm:constr type="h" for="ch" forName="Parent5" refType="h" fact="0.0733"/>
              <dgm:constr type="l" for="ch" forName="Parent6" refType="w" fact="0.2658"/>
              <dgm:constr type="t" for="ch" forName="Parent6" refType="h" fact="0.8519"/>
              <dgm:constr type="w" for="ch" forName="Parent6" refType="w" fact="0.2975"/>
              <dgm:constr type="h" for="ch" forName="Parent6" refType="h" fact="0.0733"/>
              <dgm:constr type="l" for="ch" forName="Child1" refType="w" fact="0.5348"/>
              <dgm:constr type="t" for="ch" forName="Child1" refType="h" fact="0.078"/>
              <dgm:constr type="w" for="ch" forName="Child1" refType="w" fact="0.3196"/>
              <dgm:constr type="h" for="ch" forName="Child1" refType="h" fact="0.1046"/>
              <dgm:constr type="l" for="ch" forName="Child2" refType="w" fact="0.6804"/>
              <dgm:constr type="t" for="ch" forName="Child2" refType="h" fact="0.231"/>
              <dgm:constr type="w" for="ch" forName="Child2" refType="w" fact="0.3196"/>
              <dgm:constr type="h" for="ch" forName="Child2" refType="h" fact="0.1046"/>
              <dgm:constr type="l" for="ch" forName="Child3" refType="w" fact="0.5348"/>
              <dgm:constr type="t" for="ch" forName="Child3" refType="h" fact="0.3808"/>
              <dgm:constr type="w" for="ch" forName="Child3" refType="w" fact="0.3196"/>
              <dgm:constr type="h" for="ch" forName="Child3" refType="h" fact="0.1046"/>
              <dgm:constr type="l" for="ch" forName="Child4" refType="w" fact="0.6804"/>
              <dgm:constr type="t" for="ch" forName="Child4" refType="h" fact="0.5322"/>
              <dgm:constr type="w" for="ch" forName="Child4" refType="w" fact="0.3196"/>
              <dgm:constr type="h" for="ch" forName="Child4" refType="h" fact="0.1046"/>
              <dgm:constr type="l" for="ch" forName="Child5" refType="w" fact="0.5348"/>
              <dgm:constr type="t" for="ch" forName="Child5" refType="h" fact="0.6833"/>
              <dgm:constr type="w" for="ch" forName="Child5" refType="w" fact="0.3196"/>
              <dgm:constr type="h" for="ch" forName="Child5" refType="h" fact="0.1046"/>
              <dgm:constr type="l" for="ch" forName="Child6" refType="w" fact="0.6804"/>
              <dgm:constr type="t" for="ch" forName="Child6" refType="h" fact="0.8347"/>
              <dgm:constr type="w" for="ch" forName="Child6" refType="w" fact="0.3196"/>
              <dgm:constr type="h" for="ch" forName="Child6" refType="h" fact="0.1046"/>
            </dgm:constrLst>
          </dgm:if>
          <dgm:else name="Name19">
            <dgm:alg type="composite">
              <dgm:param type="ar" val="0.4284"/>
            </dgm:alg>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3" refType="primFontSz" refFor="des" refForName="Parent1" op="lte"/>
              <dgm:constr type="primFontSz" for="des" forName="Child4" refType="primFontSz" refFor="des" refForName="Parent1" op="lte"/>
              <dgm:constr type="primFontSz" for="des" forName="Child5" refType="primFontSz" refFor="des" refForName="Parent1" op="lte"/>
              <dgm:constr type="primFontSz" for="des" forName="Child6" refType="primFontSz" refFor="des" refForName="Parent1" op="lte"/>
              <dgm:constr type="primFontSz" for="des" forName="Child7"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Child3" refType="primFontSz" refFor="des" refForName="Parent2" op="lte"/>
              <dgm:constr type="primFontSz" for="des" forName="Child4" refType="primFontSz" refFor="des" refForName="Parent2" op="lte"/>
              <dgm:constr type="primFontSz" for="des" forName="Child5" refType="primFontSz" refFor="des" refForName="Parent2" op="lte"/>
              <dgm:constr type="primFontSz" for="des" forName="Child6" refType="primFontSz" refFor="des" refForName="Parent2" op="lte"/>
              <dgm:constr type="primFontSz" for="des" forName="Child7" refType="primFontSz" refFor="des" refForName="Parent2" op="lte"/>
              <dgm:constr type="primFontSz" for="des" forName="Child1" refType="primFontSz" refFor="des" refForName="Parent3" op="lte"/>
              <dgm:constr type="primFontSz" for="des" forName="Child2" refType="primFontSz" refFor="des" refForName="Parent3" op="lte"/>
              <dgm:constr type="primFontSz" for="des" forName="Child3" refType="primFontSz" refFor="des" refForName="Parent3" op="lte"/>
              <dgm:constr type="primFontSz" for="des" forName="Child4" refType="primFontSz" refFor="des" refForName="Parent3" op="lte"/>
              <dgm:constr type="primFontSz" for="des" forName="Child5" refType="primFontSz" refFor="des" refForName="Parent3" op="lte"/>
              <dgm:constr type="primFontSz" for="des" forName="Child6" refType="primFontSz" refFor="des" refForName="Parent3" op="lte"/>
              <dgm:constr type="primFontSz" for="des" forName="Child7" refType="primFontSz" refFor="des" refForName="Parent3" op="lte"/>
              <dgm:constr type="primFontSz" for="des" forName="Child1" refType="primFontSz" refFor="des" refForName="Parent4" op="lte"/>
              <dgm:constr type="primFontSz" for="des" forName="Child2" refType="primFontSz" refFor="des" refForName="Parent4" op="lte"/>
              <dgm:constr type="primFontSz" for="des" forName="Child3" refType="primFontSz" refFor="des" refForName="Parent4" op="lte"/>
              <dgm:constr type="primFontSz" for="des" forName="Child4" refType="primFontSz" refFor="des" refForName="Parent4" op="lte"/>
              <dgm:constr type="primFontSz" for="des" forName="Child5" refType="primFontSz" refFor="des" refForName="Parent4" op="lte"/>
              <dgm:constr type="primFontSz" for="des" forName="Child6" refType="primFontSz" refFor="des" refForName="Parent4" op="lte"/>
              <dgm:constr type="primFontSz" for="des" forName="Child7" refType="primFontSz" refFor="des" refForName="Parent4" op="lte"/>
              <dgm:constr type="primFontSz" for="des" forName="Child1" refType="primFontSz" refFor="des" refForName="Parent5" op="lte"/>
              <dgm:constr type="primFontSz" for="des" forName="Child2" refType="primFontSz" refFor="des" refForName="Parent5" op="lte"/>
              <dgm:constr type="primFontSz" for="des" forName="Child3" refType="primFontSz" refFor="des" refForName="Parent5" op="lte"/>
              <dgm:constr type="primFontSz" for="des" forName="Child4" refType="primFontSz" refFor="des" refForName="Parent5" op="lte"/>
              <dgm:constr type="primFontSz" for="des" forName="Child5" refType="primFontSz" refFor="des" refForName="Parent5" op="lte"/>
              <dgm:constr type="primFontSz" for="des" forName="Child6" refType="primFontSz" refFor="des" refForName="Parent5" op="lte"/>
              <dgm:constr type="primFontSz" for="des" forName="Child7" refType="primFontSz" refFor="des" refForName="Parent5" op="lte"/>
              <dgm:constr type="primFontSz" for="des" forName="Child1" refType="primFontSz" refFor="des" refForName="Parent6" op="lte"/>
              <dgm:constr type="primFontSz" for="des" forName="Child2" refType="primFontSz" refFor="des" refForName="Parent6" op="lte"/>
              <dgm:constr type="primFontSz" for="des" forName="Child3" refType="primFontSz" refFor="des" refForName="Parent6" op="lte"/>
              <dgm:constr type="primFontSz" for="des" forName="Child4" refType="primFontSz" refFor="des" refForName="Parent6" op="lte"/>
              <dgm:constr type="primFontSz" for="des" forName="Child5" refType="primFontSz" refFor="des" refForName="Parent6" op="lte"/>
              <dgm:constr type="primFontSz" for="des" forName="Child6" refType="primFontSz" refFor="des" refForName="Parent6" op="lte"/>
              <dgm:constr type="primFontSz" for="des" forName="Child7" refType="primFontSz" refFor="des" refForName="Parent6" op="lte"/>
              <dgm:constr type="primFontSz" for="des" forName="Child1" refType="primFontSz" refFor="des" refForName="Parent7" op="lte"/>
              <dgm:constr type="primFontSz" for="des" forName="Child2" refType="primFontSz" refFor="des" refForName="Parent7" op="lte"/>
              <dgm:constr type="primFontSz" for="des" forName="Child3" refType="primFontSz" refFor="des" refForName="Parent7" op="lte"/>
              <dgm:constr type="primFontSz" for="des" forName="Child4" refType="primFontSz" refFor="des" refForName="Parent7" op="lte"/>
              <dgm:constr type="primFontSz" for="des" forName="Child5" refType="primFontSz" refFor="des" refForName="Parent7" op="lte"/>
              <dgm:constr type="primFontSz" for="des" forName="Child6" refType="primFontSz" refFor="des" refForName="Parent7" op="lte"/>
              <dgm:constr type="primFontSz" for="des" forName="Child7" refType="primFontSz" refFor="des" refForName="Parent7" op="lte"/>
              <dgm:constr type="primFontSz" for="des" forName="Parent2" refType="primFontSz" refFor="des" refForName="Parent1" op="equ"/>
              <dgm:constr type="primFontSz" for="des" forName="Parent3" refType="primFontSz" refFor="des" refForName="Parent1" op="equ"/>
              <dgm:constr type="primFontSz" for="des" forName="Parent4" refType="primFontSz" refFor="des" refForName="Parent1" op="equ"/>
              <dgm:constr type="primFontSz" for="des" forName="Parent5" refType="primFontSz" refFor="des" refForName="Parent1" op="equ"/>
              <dgm:constr type="primFontSz" for="des" forName="Parent6" refType="primFontSz" refFor="des" refForName="Parent1" op="equ"/>
              <dgm:constr type="primFontSz" for="des" forName="Parent7" refType="primFontSz" refFor="des" refForName="Parent1" op="equ"/>
              <dgm:constr type="primFontSz" for="des" forName="Child2" refType="primFontSz" refFor="des" refForName="Child1" op="equ"/>
              <dgm:constr type="primFontSz" for="des" forName="Child3" refType="primFontSz" refFor="des" refForName="Child1" op="equ"/>
              <dgm:constr type="primFontSz" for="des" forName="Child4" refType="primFontSz" refFor="des" refForName="Child1" op="equ"/>
              <dgm:constr type="primFontSz" for="des" forName="Child5" refType="primFontSz" refFor="des" refForName="Child1" op="equ"/>
              <dgm:constr type="primFontSz" for="des" forName="Child6" refType="primFontSz" refFor="des" refForName="Child1" op="equ"/>
              <dgm:constr type="primFontSz" for="des" forName="Child7" refType="primFontSz" refFor="des" refForName="Child1" op="equ"/>
              <dgm:constr type="l" for="ch" forName="Accent1" refType="w" fact="0"/>
              <dgm:constr type="t" for="ch" forName="Accent1" refType="h" fact="0"/>
              <dgm:constr type="w" for="ch" forName="Accent1" refType="w" fact="0.5331"/>
              <dgm:constr type="h" for="ch" forName="Accent1" refType="h" fact="0.2284"/>
              <dgm:constr type="l" for="ch" forName="Accent2" refType="w" fact="0.1481"/>
              <dgm:constr type="t" for="ch" forName="Accent2" refType="h" fact="0.1312"/>
              <dgm:constr type="w" for="ch" forName="Accent2" refType="w" fact="0.5331"/>
              <dgm:constr type="h" for="ch" forName="Accent2" refType="h" fact="0.2284"/>
              <dgm:constr type="l" for="ch" forName="Accent3" refType="w" fact="0"/>
              <dgm:constr type="t" for="ch" forName="Accent3" refType="h" fact="0.263"/>
              <dgm:constr type="w" for="ch" forName="Accent3" refType="w" fact="0.5331"/>
              <dgm:constr type="h" for="ch" forName="Accent3" refType="h" fact="0.2284"/>
              <dgm:constr type="l" for="ch" forName="Accent4" refType="w" fact="0.1481"/>
              <dgm:constr type="t" for="ch" forName="Accent4" refType="h" fact="0.3945"/>
              <dgm:constr type="w" for="ch" forName="Accent4" refType="w" fact="0.5331"/>
              <dgm:constr type="h" for="ch" forName="Accent4" refType="h" fact="0.2284"/>
              <dgm:constr type="l" for="ch" forName="Accent5" refType="w" fact="0"/>
              <dgm:constr type="t" for="ch" forName="Accent5" refType="h" fact="0.5258"/>
              <dgm:constr type="w" for="ch" forName="Accent5" refType="w" fact="0.5331"/>
              <dgm:constr type="h" for="ch" forName="Accent5" refType="h" fact="0.2284"/>
              <dgm:constr type="l" for="ch" forName="Accent6" refType="w" fact="0.1481"/>
              <dgm:constr type="t" for="ch" forName="Accent6" refType="h" fact="0.6573"/>
              <dgm:constr type="w" for="ch" forName="Accent6" refType="w" fact="0.5331"/>
              <dgm:constr type="h" for="ch" forName="Accent6" refType="h" fact="0.2284"/>
              <dgm:constr type="l" for="ch" forName="Accent7" refType="w" fact="0.0378"/>
              <dgm:constr type="t" for="ch" forName="Accent7" refType="h" fact="0.8037"/>
              <dgm:constr type="w" for="ch" forName="Accent7" refType="w" fact="0.458"/>
              <dgm:constr type="h" for="ch" forName="Accent7" refType="h" fact="0.1963"/>
              <dgm:constr type="l" for="ch" forName="Parent1" refType="w" fact="0.1171"/>
              <dgm:constr type="t" for="ch" forName="Parent1" refType="h" fact="0.0827"/>
              <dgm:constr type="w" for="ch" forName="Parent1" refType="w" fact="0.2975"/>
              <dgm:constr type="h" for="ch" forName="Parent1" refType="h" fact="0.0637"/>
              <dgm:constr type="l" for="ch" forName="Parent2" refType="w" fact="0.2658"/>
              <dgm:constr type="t" for="ch" forName="Parent2" refType="h" fact="0.2142"/>
              <dgm:constr type="w" for="ch" forName="Parent2" refType="w" fact="0.2975"/>
              <dgm:constr type="h" for="ch" forName="Parent2" refType="h" fact="0.0637"/>
              <dgm:constr type="l" for="ch" forName="Parent3" refType="w" fact="0.1171"/>
              <dgm:constr type="t" for="ch" forName="Parent3" refType="h" fact="0.3457"/>
              <dgm:constr type="w" for="ch" forName="Parent3" refType="w" fact="0.2975"/>
              <dgm:constr type="h" for="ch" forName="Parent3" refType="h" fact="0.0637"/>
              <dgm:constr type="l" for="ch" forName="Parent4" refType="w" fact="0.2658"/>
              <dgm:constr type="t" for="ch" forName="Parent4" refType="h" fact="0.4772"/>
              <dgm:constr type="w" for="ch" forName="Parent4" refType="w" fact="0.2975"/>
              <dgm:constr type="h" for="ch" forName="Parent4" refType="h" fact="0.0637"/>
              <dgm:constr type="l" for="ch" forName="Parent5" refType="w" fact="0.1171"/>
              <dgm:constr type="t" for="ch" forName="Parent5" refType="h" fact="0.6085"/>
              <dgm:constr type="w" for="ch" forName="Parent5" refType="w" fact="0.2975"/>
              <dgm:constr type="h" for="ch" forName="Parent5" refType="h" fact="0.0637"/>
              <dgm:constr type="l" for="ch" forName="Parent6" refType="w" fact="0.2658"/>
              <dgm:constr type="t" for="ch" forName="Parent6" refType="h" fact="0.74"/>
              <dgm:constr type="w" for="ch" forName="Parent6" refType="w" fact="0.2975"/>
              <dgm:constr type="h" for="ch" forName="Parent6" refType="h" fact="0.0637"/>
              <dgm:constr type="l" for="ch" forName="Parent7" refType="w" fact="0.1171"/>
              <dgm:constr type="t" for="ch" forName="Parent7" refType="h" fact="0.8715"/>
              <dgm:constr type="w" for="ch" forName="Parent7" refType="w" fact="0.2975"/>
              <dgm:constr type="h" for="ch" forName="Parent7" refType="h" fact="0.0637"/>
              <dgm:constr type="l" for="ch" forName="Child1" refType="w" fact="0.5348"/>
              <dgm:constr type="t" for="ch" forName="Child1" refType="h" fact="0.0678"/>
              <dgm:constr type="w" for="ch" forName="Child1" refType="w" fact="0.3196"/>
              <dgm:constr type="h" for="ch" forName="Child1" refType="h" fact="0.0908"/>
              <dgm:constr type="l" for="ch" forName="Child2" refType="w" fact="0.6804"/>
              <dgm:constr type="t" for="ch" forName="Child2" refType="h" fact="0.2006"/>
              <dgm:constr type="w" for="ch" forName="Child2" refType="w" fact="0.3196"/>
              <dgm:constr type="h" for="ch" forName="Child2" refType="h" fact="0.0908"/>
              <dgm:constr type="l" for="ch" forName="Child3" refType="w" fact="0.5348"/>
              <dgm:constr type="t" for="ch" forName="Child3" refType="h" fact="0.3308"/>
              <dgm:constr type="w" for="ch" forName="Child3" refType="w" fact="0.3196"/>
              <dgm:constr type="h" for="ch" forName="Child3" refType="h" fact="0.0908"/>
              <dgm:constr type="l" for="ch" forName="Child4" refType="w" fact="0.6804"/>
              <dgm:constr type="t" for="ch" forName="Child4" refType="h" fact="0.4623"/>
              <dgm:constr type="w" for="ch" forName="Child4" refType="w" fact="0.3196"/>
              <dgm:constr type="h" for="ch" forName="Child4" refType="h" fact="0.0908"/>
              <dgm:constr type="l" for="ch" forName="Child5" refType="w" fact="0.5348"/>
              <dgm:constr type="t" for="ch" forName="Child5" refType="h" fact="0.5936"/>
              <dgm:constr type="w" for="ch" forName="Child5" refType="w" fact="0.3196"/>
              <dgm:constr type="h" for="ch" forName="Child5" refType="h" fact="0.0908"/>
              <dgm:constr type="l" for="ch" forName="Child6" refType="w" fact="0.6804"/>
              <dgm:constr type="t" for="ch" forName="Child6" refType="h" fact="0.7251"/>
              <dgm:constr type="w" for="ch" forName="Child6" refType="w" fact="0.3196"/>
              <dgm:constr type="h" for="ch" forName="Child6" refType="h" fact="0.0908"/>
              <dgm:constr type="l" for="ch" forName="Child7" refType="w" fact="0.5348"/>
              <dgm:constr type="t" for="ch" forName="Child7" refType="h" fact="0.8579"/>
              <dgm:constr type="w" for="ch" forName="Child7" refType="w" fact="0.3196"/>
              <dgm:constr type="h" for="ch" forName="Child7" refType="h" fact="0.0908"/>
            </dgm:constrLst>
          </dgm:else>
        </dgm:choose>
      </dgm:else>
    </dgm:choose>
    <dgm:forEach name="wrapper" axis="self" ptType="parTrans">
      <dgm:forEach name="accentRepeat" axis="self">
        <dgm:layoutNode name="Accent" styleLbl="node1">
          <dgm:alg type="sp"/>
          <dgm:choose name="Name20">
            <dgm:if name="Name21" func="var" arg="dir" op="equ" val="norm">
              <dgm:choose name="Name22">
                <dgm:if name="Name23" axis="precedSib" ptType="node" func="cnt" op="equ" val="0">
                  <dgm:choose name="Name24">
                    <dgm:if name="Name25" axis="followSib" ptType="node" func="cnt" op="equ" val="0">
                      <dgm:shape xmlns:r="http://schemas.openxmlformats.org/officeDocument/2006/relationships" type="circularArrow" r:blip="">
                        <dgm:adjLst>
                          <dgm:adj idx="1" val="0.1098"/>
                          <dgm:adj idx="2" val="19.0387"/>
                          <dgm:adj idx="3" val="150"/>
                          <dgm:adj idx="4" val="180"/>
                          <dgm:adj idx="5" val="0.125"/>
                        </dgm:adjLst>
                      </dgm:shape>
                    </dgm:if>
                    <dgm:else name="Name26">
                      <dgm:shape xmlns:r="http://schemas.openxmlformats.org/officeDocument/2006/relationships" type="circularArrow" r:blip="">
                        <dgm:adjLst>
                          <dgm:adj idx="1" val="0.1098"/>
                          <dgm:adj idx="2" val="19.0387"/>
                          <dgm:adj idx="3" val="75"/>
                          <dgm:adj idx="4" val="180"/>
                          <dgm:adj idx="5" val="0.125"/>
                        </dgm:adjLst>
                      </dgm:shape>
                    </dgm:else>
                  </dgm:choose>
                </dgm:if>
                <dgm:else name="Name27">
                  <dgm:choose name="Name28">
                    <dgm:if name="Name29" axis="followSib" ptType="node" func="cnt" op="equ" val="0">
                      <dgm:choose name="Name30">
                        <dgm:if name="Name31" axis="precedSib" ptType="node" func="cnt" op="equ" val="1">
                          <dgm:shape xmlns:r="http://schemas.openxmlformats.org/officeDocument/2006/relationships" type="blockArc" r:blip="">
                            <dgm:adjLst>
                              <dgm:adj idx="1" val="0"/>
                              <dgm:adj idx="2" val="-45"/>
                              <dgm:adj idx="3" val="0.1274"/>
                            </dgm:adjLst>
                          </dgm:shape>
                        </dgm:if>
                        <dgm:if name="Name32" axis="precedSib" ptType="node" func="cnt" op="equ" val="2">
                          <dgm:shape xmlns:r="http://schemas.openxmlformats.org/officeDocument/2006/relationships" type="blockArc" r:blip="">
                            <dgm:adjLst>
                              <dgm:adj idx="1" val="-135"/>
                              <dgm:adj idx="2" val="180"/>
                              <dgm:adj idx="3" val="0.1274"/>
                            </dgm:adjLst>
                          </dgm:shape>
                        </dgm:if>
                        <dgm:if name="Name33" axis="precedSib" ptType="node" func="cnt" op="equ" val="3">
                          <dgm:shape xmlns:r="http://schemas.openxmlformats.org/officeDocument/2006/relationships" type="blockArc" r:blip="">
                            <dgm:adjLst>
                              <dgm:adj idx="1" val="0"/>
                              <dgm:adj idx="2" val="-45"/>
                              <dgm:adj idx="3" val="0.1274"/>
                            </dgm:adjLst>
                          </dgm:shape>
                        </dgm:if>
                        <dgm:if name="Name34" axis="precedSib" ptType="node" func="cnt" op="equ" val="4">
                          <dgm:shape xmlns:r="http://schemas.openxmlformats.org/officeDocument/2006/relationships" type="blockArc" r:blip="">
                            <dgm:adjLst>
                              <dgm:adj idx="1" val="-135"/>
                              <dgm:adj idx="2" val="180"/>
                              <dgm:adj idx="3" val="0.1274"/>
                            </dgm:adjLst>
                          </dgm:shape>
                        </dgm:if>
                        <dgm:if name="Name35" axis="precedSib" ptType="node" func="cnt" op="equ" val="5">
                          <dgm:shape xmlns:r="http://schemas.openxmlformats.org/officeDocument/2006/relationships" type="blockArc" r:blip="">
                            <dgm:adjLst>
                              <dgm:adj idx="1" val="0"/>
                              <dgm:adj idx="2" val="-45"/>
                              <dgm:adj idx="3" val="0.1274"/>
                            </dgm:adjLst>
                          </dgm:shape>
                        </dgm:if>
                        <dgm:if name="Name36" axis="precedSib" ptType="node" func="cnt" op="equ" val="6">
                          <dgm:shape xmlns:r="http://schemas.openxmlformats.org/officeDocument/2006/relationships" type="blockArc" r:blip="">
                            <dgm:adjLst>
                              <dgm:adj idx="1" val="-135"/>
                              <dgm:adj idx="2" val="180"/>
                              <dgm:adj idx="3" val="0.1274"/>
                            </dgm:adjLst>
                          </dgm:shape>
                        </dgm:if>
                        <dgm:else name="Name37"/>
                      </dgm:choose>
                    </dgm:if>
                    <dgm:else name="Name38">
                      <dgm:choose name="Name39">
                        <dgm:if name="Name40" axis="precedSib" ptType="node" func="cnt" op="equ" val="0">
                          <dgm:shape xmlns:r="http://schemas.openxmlformats.org/officeDocument/2006/relationships" type="blockArc" r:blip="">
                            <dgm:adjLst>
                              <dgm:adj idx="1" val="-133.1632"/>
                              <dgm:adj idx="2" val="65"/>
                              <dgm:adj idx="3" val="0.13"/>
                            </dgm:adjLst>
                          </dgm:shape>
                        </dgm:if>
                        <dgm:if name="Name41" axis="precedSib" ptType="node" func="cnt" op="equ" val="1">
                          <dgm:shape xmlns:r="http://schemas.openxmlformats.org/officeDocument/2006/relationships" type="leftCircularArrow" r:blip="">
                            <dgm:adjLst>
                              <dgm:adj idx="1" val="0.1098"/>
                              <dgm:adj idx="2" val="19.0387"/>
                              <dgm:adj idx="3" val="105"/>
                              <dgm:adj idx="4" val="-45"/>
                              <dgm:adj idx="5" val="0.125"/>
                            </dgm:adjLst>
                          </dgm:shape>
                        </dgm:if>
                        <dgm:if name="Name42" axis="precedSib" ptType="node" func="cnt" op="equ" val="2">
                          <dgm:shape xmlns:r="http://schemas.openxmlformats.org/officeDocument/2006/relationships" type="circularArrow" r:blip="">
                            <dgm:adjLst>
                              <dgm:adj idx="1" val="0.1098"/>
                              <dgm:adj idx="2" val="19.0387"/>
                              <dgm:adj idx="3" val="75"/>
                              <dgm:adj idx="4" val="-135"/>
                              <dgm:adj idx="5" val="0.125"/>
                            </dgm:adjLst>
                          </dgm:shape>
                        </dgm:if>
                        <dgm:if name="Name43" axis="precedSib" ptType="node" func="cnt" op="equ" val="3">
                          <dgm:shape xmlns:r="http://schemas.openxmlformats.org/officeDocument/2006/relationships" type="leftCircularArrow" r:blip="">
                            <dgm:adjLst>
                              <dgm:adj idx="1" val="0.1098"/>
                              <dgm:adj idx="2" val="19.0387"/>
                              <dgm:adj idx="3" val="105"/>
                              <dgm:adj idx="4" val="-45"/>
                              <dgm:adj idx="5" val="0.125"/>
                            </dgm:adjLst>
                          </dgm:shape>
                        </dgm:if>
                        <dgm:if name="Name44" axis="precedSib" ptType="node" func="cnt" op="equ" val="4">
                          <dgm:shape xmlns:r="http://schemas.openxmlformats.org/officeDocument/2006/relationships" type="circularArrow" r:blip="">
                            <dgm:adjLst>
                              <dgm:adj idx="1" val="0.1098"/>
                              <dgm:adj idx="2" val="19.0387"/>
                              <dgm:adj idx="3" val="75"/>
                              <dgm:adj idx="4" val="-135"/>
                              <dgm:adj idx="5" val="0.125"/>
                            </dgm:adjLst>
                          </dgm:shape>
                        </dgm:if>
                        <dgm:if name="Name45" axis="precedSib" ptType="node" func="cnt" op="equ" val="5">
                          <dgm:shape xmlns:r="http://schemas.openxmlformats.org/officeDocument/2006/relationships" type="leftCircularArrow" r:blip="">
                            <dgm:adjLst>
                              <dgm:adj idx="1" val="0.1098"/>
                              <dgm:adj idx="2" val="19.0387"/>
                              <dgm:adj idx="3" val="105"/>
                              <dgm:adj idx="4" val="-45"/>
                              <dgm:adj idx="5" val="0.125"/>
                            </dgm:adjLst>
                          </dgm:shape>
                        </dgm:if>
                        <dgm:if name="Name46" axis="precedSib" ptType="node" func="cnt" op="equ" val="6">
                          <dgm:shape xmlns:r="http://schemas.openxmlformats.org/officeDocument/2006/relationships" type="blockArc" r:blip="">
                            <dgm:adjLst>
                              <dgm:adj idx="1" val="-135"/>
                              <dgm:adj idx="2" val="180"/>
                              <dgm:adj idx="3" val="0.1274"/>
                            </dgm:adjLst>
                          </dgm:shape>
                        </dgm:if>
                        <dgm:else name="Name47"/>
                      </dgm:choose>
                    </dgm:else>
                  </dgm:choose>
                </dgm:else>
              </dgm:choose>
            </dgm:if>
            <dgm:else name="Name48">
              <dgm:choose name="Name49">
                <dgm:if name="Name50" axis="precedSib" ptType="node" func="cnt" op="equ" val="0">
                  <dgm:choose name="Name51">
                    <dgm:if name="Name52" axis="followSib" ptType="node" func="cnt" op="equ" val="0">
                      <dgm:shape xmlns:r="http://schemas.openxmlformats.org/officeDocument/2006/relationships" type="leftCircularArrow" r:blip="">
                        <dgm:adjLst>
                          <dgm:adj idx="1" val="0.1098"/>
                          <dgm:adj idx="2" val="19.0387"/>
                          <dgm:adj idx="3" val="30"/>
                          <dgm:adj idx="4" val="0"/>
                          <dgm:adj idx="5" val="0.125"/>
                        </dgm:adjLst>
                      </dgm:shape>
                    </dgm:if>
                    <dgm:else name="Name53">
                      <dgm:shape xmlns:r="http://schemas.openxmlformats.org/officeDocument/2006/relationships" type="leftCircularArrow" r:blip="">
                        <dgm:adjLst>
                          <dgm:adj idx="1" val="0.1098"/>
                          <dgm:adj idx="2" val="19.0387"/>
                          <dgm:adj idx="3" val="105"/>
                          <dgm:adj idx="4" val="0"/>
                          <dgm:adj idx="5" val="0.125"/>
                        </dgm:adjLst>
                      </dgm:shape>
                    </dgm:else>
                  </dgm:choose>
                </dgm:if>
                <dgm:else name="Name54">
                  <dgm:choose name="Name55">
                    <dgm:if name="Name56" axis="followSib" ptType="node" func="cnt" op="equ" val="0">
                      <dgm:choose name="Name57">
                        <dgm:if name="Name58" axis="precedSib" ptType="node" func="cnt" op="equ" val="1">
                          <dgm:shape xmlns:r="http://schemas.openxmlformats.org/officeDocument/2006/relationships" type="blockArc" r:blip="">
                            <dgm:adjLst>
                              <dgm:adj idx="1" val="-135"/>
                              <dgm:adj idx="2" val="180"/>
                              <dgm:adj idx="3" val="0.1274"/>
                            </dgm:adjLst>
                          </dgm:shape>
                        </dgm:if>
                        <dgm:if name="Name59" axis="precedSib" ptType="node" func="cnt" op="equ" val="2">
                          <dgm:shape xmlns:r="http://schemas.openxmlformats.org/officeDocument/2006/relationships" type="blockArc" r:blip="">
                            <dgm:adjLst>
                              <dgm:adj idx="1" val="0"/>
                              <dgm:adj idx="2" val="-45"/>
                              <dgm:adj idx="3" val="0.1274"/>
                            </dgm:adjLst>
                          </dgm:shape>
                        </dgm:if>
                        <dgm:if name="Name60" axis="precedSib" ptType="node" func="cnt" op="equ" val="3">
                          <dgm:shape xmlns:r="http://schemas.openxmlformats.org/officeDocument/2006/relationships" type="blockArc" r:blip="">
                            <dgm:adjLst>
                              <dgm:adj idx="1" val="-135"/>
                              <dgm:adj idx="2" val="180"/>
                              <dgm:adj idx="3" val="0.1274"/>
                            </dgm:adjLst>
                          </dgm:shape>
                        </dgm:if>
                        <dgm:if name="Name61" axis="precedSib" ptType="node" func="cnt" op="equ" val="4">
                          <dgm:shape xmlns:r="http://schemas.openxmlformats.org/officeDocument/2006/relationships" type="blockArc" r:blip="">
                            <dgm:adjLst>
                              <dgm:adj idx="1" val="0"/>
                              <dgm:adj idx="2" val="-45"/>
                              <dgm:adj idx="3" val="0.1274"/>
                            </dgm:adjLst>
                          </dgm:shape>
                        </dgm:if>
                        <dgm:if name="Name62" axis="precedSib" ptType="node" func="cnt" op="equ" val="5">
                          <dgm:shape xmlns:r="http://schemas.openxmlformats.org/officeDocument/2006/relationships" type="blockArc" r:blip="">
                            <dgm:adjLst>
                              <dgm:adj idx="1" val="-135"/>
                              <dgm:adj idx="2" val="180"/>
                              <dgm:adj idx="3" val="0.1274"/>
                            </dgm:adjLst>
                          </dgm:shape>
                        </dgm:if>
                        <dgm:if name="Name63" axis="precedSib" ptType="node" func="cnt" op="equ" val="6">
                          <dgm:shape xmlns:r="http://schemas.openxmlformats.org/officeDocument/2006/relationships" type="blockArc" r:blip="">
                            <dgm:adjLst>
                              <dgm:adj idx="1" val="0"/>
                              <dgm:adj idx="2" val="-45"/>
                              <dgm:adj idx="3" val="0.1274"/>
                            </dgm:adjLst>
                          </dgm:shape>
                        </dgm:if>
                        <dgm:else name="Name64"/>
                      </dgm:choose>
                    </dgm:if>
                    <dgm:else name="Name65">
                      <dgm:choose name="Name66">
                        <dgm:if name="Name67" axis="precedSib" ptType="node" func="cnt" op="equ" val="0">
                          <dgm:shape xmlns:r="http://schemas.openxmlformats.org/officeDocument/2006/relationships" type="blockArc" r:blip="">
                            <dgm:adjLst>
                              <dgm:adj idx="1" val="-133.1632"/>
                              <dgm:adj idx="2" val="65"/>
                              <dgm:adj idx="3" val="0.13"/>
                            </dgm:adjLst>
                          </dgm:shape>
                        </dgm:if>
                        <dgm:if name="Name68" axis="precedSib" ptType="node" func="cnt" op="equ" val="1">
                          <dgm:shape xmlns:r="http://schemas.openxmlformats.org/officeDocument/2006/relationships" type="circularArrow" r:blip="">
                            <dgm:adjLst>
                              <dgm:adj idx="1" val="0.1098"/>
                              <dgm:adj idx="2" val="19.0387"/>
                              <dgm:adj idx="3" val="75"/>
                              <dgm:adj idx="4" val="-135"/>
                              <dgm:adj idx="5" val="0.125"/>
                            </dgm:adjLst>
                          </dgm:shape>
                        </dgm:if>
                        <dgm:if name="Name69" axis="precedSib" ptType="node" func="cnt" op="equ" val="2">
                          <dgm:shape xmlns:r="http://schemas.openxmlformats.org/officeDocument/2006/relationships" type="leftCircularArrow" r:blip="">
                            <dgm:adjLst>
                              <dgm:adj idx="1" val="0.1098"/>
                              <dgm:adj idx="2" val="19.0387"/>
                              <dgm:adj idx="3" val="105"/>
                              <dgm:adj idx="4" val="-45"/>
                              <dgm:adj idx="5" val="0.125"/>
                            </dgm:adjLst>
                          </dgm:shape>
                        </dgm:if>
                        <dgm:if name="Name70" axis="precedSib" ptType="node" func="cnt" op="equ" val="3">
                          <dgm:shape xmlns:r="http://schemas.openxmlformats.org/officeDocument/2006/relationships" type="circularArrow" r:blip="">
                            <dgm:adjLst>
                              <dgm:adj idx="1" val="0.1098"/>
                              <dgm:adj idx="2" val="19.0387"/>
                              <dgm:adj idx="3" val="75"/>
                              <dgm:adj idx="4" val="-135"/>
                              <dgm:adj idx="5" val="0.125"/>
                            </dgm:adjLst>
                          </dgm:shape>
                        </dgm:if>
                        <dgm:if name="Name71" axis="precedSib" ptType="node" func="cnt" op="equ" val="4">
                          <dgm:shape xmlns:r="http://schemas.openxmlformats.org/officeDocument/2006/relationships" type="leftCircularArrow" r:blip="">
                            <dgm:adjLst>
                              <dgm:adj idx="1" val="0.1098"/>
                              <dgm:adj idx="2" val="19.0387"/>
                              <dgm:adj idx="3" val="105"/>
                              <dgm:adj idx="4" val="-45"/>
                              <dgm:adj idx="5" val="0.125"/>
                            </dgm:adjLst>
                          </dgm:shape>
                        </dgm:if>
                        <dgm:if name="Name72" axis="precedSib" ptType="node" func="cnt" op="equ" val="5">
                          <dgm:shape xmlns:r="http://schemas.openxmlformats.org/officeDocument/2006/relationships" type="circularArrow" r:blip="">
                            <dgm:adjLst>
                              <dgm:adj idx="1" val="0.1098"/>
                              <dgm:adj idx="2" val="19.0387"/>
                              <dgm:adj idx="3" val="75"/>
                              <dgm:adj idx="4" val="-135"/>
                              <dgm:adj idx="5" val="0.125"/>
                            </dgm:adjLst>
                          </dgm:shape>
                        </dgm:if>
                        <dgm:if name="Name73" axis="precedSib" ptType="node" func="cnt" op="equ" val="6">
                          <dgm:shape xmlns:r="http://schemas.openxmlformats.org/officeDocument/2006/relationships" type="blockArc" r:blip="">
                            <dgm:adjLst>
                              <dgm:adj idx="1" val="0"/>
                              <dgm:adj idx="2" val="-45"/>
                              <dgm:adj idx="3" val="0.1274"/>
                            </dgm:adjLst>
                          </dgm:shape>
                        </dgm:if>
                        <dgm:else name="Name74"/>
                      </dgm:choose>
                    </dgm:else>
                  </dgm:choose>
                </dgm:else>
              </dgm:choose>
            </dgm:else>
          </dgm:choose>
          <dgm:presOf/>
        </dgm:layoutNode>
      </dgm:forEach>
    </dgm:forEach>
    <dgm:forEach name="Name75" axis="ch" ptType="node" cnt="1">
      <dgm:layoutNode name="Accent1">
        <dgm:alg type="sp"/>
        <dgm:shape xmlns:r="http://schemas.openxmlformats.org/officeDocument/2006/relationships" r:blip="">
          <dgm:adjLst/>
        </dgm:shape>
        <dgm:presOf/>
        <dgm:constrLst/>
        <dgm:forEach name="Name76" ref="accentRepeat"/>
      </dgm:layoutNode>
      <dgm:choose name="Name77">
        <dgm:if name="Name78" axis="ch" ptType="node" func="cnt" op="gte" val="1">
          <dgm:layoutNode name="Child1" styleLbl="revTx">
            <dgm:varLst>
              <dgm:chMax val="0"/>
              <dgm:chPref val="0"/>
              <dgm:bulletEnabled val="1"/>
            </dgm:varLst>
            <dgm:alg type="tx">
              <dgm:param type="stBulletLvl" val="1"/>
              <dgm:param type="parTxLTRAlign" val="l"/>
              <dgm:param type="txAnchorVertCh" val="mid"/>
            </dgm:alg>
            <dgm:shape xmlns:r="http://schemas.openxmlformats.org/officeDocument/2006/relationships" type="rect" r:blip="">
              <dgm:adjLst/>
            </dgm:shape>
            <dgm:presOf axis="des"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if>
        <dgm:else name="Name79"/>
      </dgm:choose>
      <dgm:layoutNode name="Parent1" styleLbl="revTx">
        <dgm:varLst>
          <dgm:chMax val="1"/>
          <dgm:chPref val="1"/>
          <dgm:bulletEnabled val="1"/>
        </dgm:varLst>
        <dgm:alg type="tx">
          <dgm:param type="shpTxLTRAlignCh" val="ctr"/>
          <dgm:param type="txAnchorVertCh" val="mid"/>
        </dgm:alg>
        <dgm:shape xmlns:r="http://schemas.openxmlformats.org/officeDocument/2006/relationships" type="rect" r:blip="">
          <dgm:adjLst/>
        </dgm:shape>
        <dgm:presOf axis="self"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forEach>
    <dgm:forEach name="Name80" axis="ch" ptType="node" st="2" cnt="1">
      <dgm:layoutNode name="Accent2">
        <dgm:alg type="sp"/>
        <dgm:shape xmlns:r="http://schemas.openxmlformats.org/officeDocument/2006/relationships" r:blip="">
          <dgm:adjLst/>
        </dgm:shape>
        <dgm:presOf/>
        <dgm:constrLst/>
        <dgm:forEach name="Name81" ref="accentRepeat"/>
      </dgm:layoutNode>
      <dgm:choose name="Name82">
        <dgm:if name="Name83" axis="ch" ptType="node" func="cnt" op="gte" val="1">
          <dgm:layoutNode name="Child2" styleLbl="revTx">
            <dgm:varLst>
              <dgm:chMax val="0"/>
              <dgm:chPref val="0"/>
              <dgm:bulletEnabled val="1"/>
            </dgm:varLst>
            <dgm:alg type="tx">
              <dgm:param type="stBulletLvl" val="1"/>
              <dgm:param type="parTxLTRAlign" val="l"/>
              <dgm:param type="txAnchorVertCh" val="mid"/>
            </dgm:alg>
            <dgm:shape xmlns:r="http://schemas.openxmlformats.org/officeDocument/2006/relationships" type="rect" r:blip="">
              <dgm:adjLst/>
            </dgm:shape>
            <dgm:presOf axis="des"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if>
        <dgm:else name="Name84"/>
      </dgm:choose>
      <dgm:layoutNode name="Parent2" styleLbl="revTx">
        <dgm:varLst>
          <dgm:chMax val="1"/>
          <dgm:chPref val="1"/>
          <dgm:bulletEnabled val="1"/>
        </dgm:varLst>
        <dgm:alg type="tx">
          <dgm:param type="shpTxLTRAlignCh" val="ctr"/>
          <dgm:param type="txAnchorVertCh" val="mid"/>
        </dgm:alg>
        <dgm:shape xmlns:r="http://schemas.openxmlformats.org/officeDocument/2006/relationships" type="rect" r:blip="">
          <dgm:adjLst/>
        </dgm:shape>
        <dgm:presOf axis="self"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forEach>
    <dgm:forEach name="Name85" axis="ch" ptType="node" st="3" cnt="1">
      <dgm:layoutNode name="Accent3">
        <dgm:alg type="sp"/>
        <dgm:shape xmlns:r="http://schemas.openxmlformats.org/officeDocument/2006/relationships" r:blip="">
          <dgm:adjLst/>
        </dgm:shape>
        <dgm:presOf/>
        <dgm:constrLst/>
        <dgm:forEach name="Name86" ref="accentRepeat"/>
      </dgm:layoutNode>
      <dgm:choose name="Name87">
        <dgm:if name="Name88" axis="ch" ptType="node" func="cnt" op="gte" val="1">
          <dgm:layoutNode name="Child3" styleLbl="revTx">
            <dgm:varLst>
              <dgm:chMax val="0"/>
              <dgm:chPref val="0"/>
              <dgm:bulletEnabled val="1"/>
            </dgm:varLst>
            <dgm:alg type="tx">
              <dgm:param type="stBulletLvl" val="1"/>
              <dgm:param type="parTxLTRAlign" val="l"/>
              <dgm:param type="txAnchorVertCh" val="mid"/>
            </dgm:alg>
            <dgm:shape xmlns:r="http://schemas.openxmlformats.org/officeDocument/2006/relationships" type="rect" r:blip="">
              <dgm:adjLst/>
            </dgm:shape>
            <dgm:presOf axis="des"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if>
        <dgm:else name="Name89"/>
      </dgm:choose>
      <dgm:layoutNode name="Parent3" styleLbl="revTx">
        <dgm:varLst>
          <dgm:chMax val="1"/>
          <dgm:chPref val="1"/>
          <dgm:bulletEnabled val="1"/>
        </dgm:varLst>
        <dgm:alg type="tx">
          <dgm:param type="shpTxLTRAlignCh" val="ctr"/>
          <dgm:param type="txAnchorVertCh" val="mid"/>
        </dgm:alg>
        <dgm:shape xmlns:r="http://schemas.openxmlformats.org/officeDocument/2006/relationships" type="rect" r:blip="">
          <dgm:adjLst/>
        </dgm:shape>
        <dgm:presOf axis="self"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forEach>
    <dgm:forEach name="Name90" axis="ch" ptType="node" st="4" cnt="1">
      <dgm:layoutNode name="Accent4">
        <dgm:alg type="sp"/>
        <dgm:shape xmlns:r="http://schemas.openxmlformats.org/officeDocument/2006/relationships" r:blip="">
          <dgm:adjLst/>
        </dgm:shape>
        <dgm:presOf/>
        <dgm:constrLst/>
        <dgm:forEach name="Name91" ref="accentRepeat"/>
      </dgm:layoutNode>
      <dgm:choose name="Name92">
        <dgm:if name="Name93" axis="ch" ptType="node" func="cnt" op="gte" val="1">
          <dgm:layoutNode name="Child4" styleLbl="revTx">
            <dgm:varLst>
              <dgm:chMax val="0"/>
              <dgm:chPref val="0"/>
              <dgm:bulletEnabled val="1"/>
            </dgm:varLst>
            <dgm:alg type="tx">
              <dgm:param type="stBulletLvl" val="1"/>
              <dgm:param type="parTxLTRAlign" val="l"/>
              <dgm:param type="txAnchorVertCh" val="mid"/>
            </dgm:alg>
            <dgm:shape xmlns:r="http://schemas.openxmlformats.org/officeDocument/2006/relationships" type="rect" r:blip="">
              <dgm:adjLst/>
            </dgm:shape>
            <dgm:presOf axis="des"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if>
        <dgm:else name="Name94"/>
      </dgm:choose>
      <dgm:layoutNode name="Parent4" styleLbl="revTx">
        <dgm:varLst>
          <dgm:chMax val="1"/>
          <dgm:chPref val="1"/>
          <dgm:bulletEnabled val="1"/>
        </dgm:varLst>
        <dgm:alg type="tx">
          <dgm:param type="shpTxLTRAlignCh" val="ctr"/>
          <dgm:param type="txAnchorVertCh" val="mid"/>
        </dgm:alg>
        <dgm:shape xmlns:r="http://schemas.openxmlformats.org/officeDocument/2006/relationships" type="rect" r:blip="">
          <dgm:adjLst/>
        </dgm:shape>
        <dgm:presOf axis="self"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forEach>
    <dgm:forEach name="Name95" axis="ch" ptType="node" st="5" cnt="1">
      <dgm:layoutNode name="Accent5">
        <dgm:alg type="sp"/>
        <dgm:shape xmlns:r="http://schemas.openxmlformats.org/officeDocument/2006/relationships" r:blip="">
          <dgm:adjLst/>
        </dgm:shape>
        <dgm:presOf/>
        <dgm:constrLst/>
        <dgm:forEach name="Name96" ref="accentRepeat"/>
      </dgm:layoutNode>
      <dgm:choose name="Name97">
        <dgm:if name="Name98" axis="ch" ptType="node" func="cnt" op="gte" val="1">
          <dgm:layoutNode name="Child5" styleLbl="revTx">
            <dgm:varLst>
              <dgm:chMax val="0"/>
              <dgm:chPref val="0"/>
              <dgm:bulletEnabled val="1"/>
            </dgm:varLst>
            <dgm:alg type="tx">
              <dgm:param type="stBulletLvl" val="1"/>
              <dgm:param type="parTxLTRAlign" val="l"/>
              <dgm:param type="txAnchorVertCh" val="mid"/>
            </dgm:alg>
            <dgm:shape xmlns:r="http://schemas.openxmlformats.org/officeDocument/2006/relationships" type="rect" r:blip="">
              <dgm:adjLst/>
            </dgm:shape>
            <dgm:presOf axis="des"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if>
        <dgm:else name="Name99"/>
      </dgm:choose>
      <dgm:layoutNode name="Parent5" styleLbl="revTx">
        <dgm:varLst>
          <dgm:chMax val="1"/>
          <dgm:chPref val="1"/>
          <dgm:bulletEnabled val="1"/>
        </dgm:varLst>
        <dgm:alg type="tx">
          <dgm:param type="shpTxLTRAlignCh" val="ctr"/>
          <dgm:param type="txAnchorVertCh" val="mid"/>
        </dgm:alg>
        <dgm:shape xmlns:r="http://schemas.openxmlformats.org/officeDocument/2006/relationships" type="rect" r:blip="">
          <dgm:adjLst/>
        </dgm:shape>
        <dgm:presOf axis="self"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forEach>
    <dgm:forEach name="Name100" axis="ch" ptType="node" st="6" cnt="1">
      <dgm:layoutNode name="Accent6">
        <dgm:alg type="sp"/>
        <dgm:shape xmlns:r="http://schemas.openxmlformats.org/officeDocument/2006/relationships" r:blip="">
          <dgm:adjLst/>
        </dgm:shape>
        <dgm:presOf/>
        <dgm:constrLst/>
        <dgm:forEach name="Name101" ref="accentRepeat"/>
      </dgm:layoutNode>
      <dgm:choose name="Name102">
        <dgm:if name="Name103" axis="ch" ptType="node" func="cnt" op="gte" val="1">
          <dgm:layoutNode name="Child6" styleLbl="revTx">
            <dgm:varLst>
              <dgm:chMax val="0"/>
              <dgm:chPref val="0"/>
              <dgm:bulletEnabled val="1"/>
            </dgm:varLst>
            <dgm:alg type="tx">
              <dgm:param type="stBulletLvl" val="1"/>
              <dgm:param type="parTxLTRAlign" val="l"/>
              <dgm:param type="txAnchorVertCh" val="mid"/>
            </dgm:alg>
            <dgm:shape xmlns:r="http://schemas.openxmlformats.org/officeDocument/2006/relationships" type="rect" r:blip="">
              <dgm:adjLst/>
            </dgm:shape>
            <dgm:presOf axis="des"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if>
        <dgm:else name="Name104"/>
      </dgm:choose>
      <dgm:layoutNode name="Parent6" styleLbl="revTx">
        <dgm:varLst>
          <dgm:chMax val="1"/>
          <dgm:chPref val="1"/>
          <dgm:bulletEnabled val="1"/>
        </dgm:varLst>
        <dgm:alg type="tx">
          <dgm:param type="shpTxLTRAlignCh" val="ctr"/>
          <dgm:param type="txAnchorVertCh" val="mid"/>
        </dgm:alg>
        <dgm:shape xmlns:r="http://schemas.openxmlformats.org/officeDocument/2006/relationships" type="rect" r:blip="">
          <dgm:adjLst/>
        </dgm:shape>
        <dgm:presOf axis="self"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forEach>
    <dgm:forEach name="Name105" axis="ch" ptType="node" st="7" cnt="1">
      <dgm:layoutNode name="Accent7">
        <dgm:alg type="sp"/>
        <dgm:shape xmlns:r="http://schemas.openxmlformats.org/officeDocument/2006/relationships" r:blip="">
          <dgm:adjLst/>
        </dgm:shape>
        <dgm:presOf/>
        <dgm:constrLst/>
        <dgm:forEach name="Name106" ref="accentRepeat"/>
      </dgm:layoutNode>
      <dgm:choose name="Name107">
        <dgm:if name="Name108" axis="ch" ptType="node" func="cnt" op="gte" val="1">
          <dgm:layoutNode name="Child7" styleLbl="revTx">
            <dgm:varLst>
              <dgm:chMax val="0"/>
              <dgm:chPref val="0"/>
              <dgm:bulletEnabled val="1"/>
            </dgm:varLst>
            <dgm:alg type="tx">
              <dgm:param type="stBulletLvl" val="1"/>
              <dgm:param type="parTxLTRAlign" val="l"/>
              <dgm:param type="txAnchorVertCh" val="mid"/>
            </dgm:alg>
            <dgm:shape xmlns:r="http://schemas.openxmlformats.org/officeDocument/2006/relationships" type="rect" r:blip="">
              <dgm:adjLst/>
            </dgm:shape>
            <dgm:presOf axis="des"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if>
        <dgm:else name="Name109"/>
      </dgm:choose>
      <dgm:layoutNode name="Parent7" styleLbl="revTx">
        <dgm:varLst>
          <dgm:chMax val="1"/>
          <dgm:chPref val="1"/>
          <dgm:bulletEnabled val="1"/>
        </dgm:varLst>
        <dgm:alg type="tx">
          <dgm:param type="shpTxLTRAlignCh" val="ctr"/>
          <dgm:param type="txAnchorVertCh" val="mid"/>
        </dgm:alg>
        <dgm:shape xmlns:r="http://schemas.openxmlformats.org/officeDocument/2006/relationships" type="rect" r:blip="">
          <dgm:adjLst/>
        </dgm:shape>
        <dgm:presOf axis="self"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forEach>
  </dgm:layoutNode>
</dgm:layoutDef>
</file>

<file path=ppt/diagrams/layout4.xml><?xml version="1.0" encoding="utf-8"?>
<dgm:layoutDef xmlns:dgm="http://schemas.openxmlformats.org/drawingml/2006/diagram" xmlns:a="http://schemas.openxmlformats.org/drawingml/2006/main" uniqueId="urn:microsoft.com/office/officeart/2009/layout/CircleArrowProcess">
  <dgm:title val=""/>
  <dgm:desc val=""/>
  <dgm:catLst>
    <dgm:cat type="process" pri="16500"/>
    <dgm:cat type="cycle" pri="16000"/>
  </dgm:catLst>
  <dgm:sampData>
    <dgm:dataModel>
      <dgm:ptLst>
        <dgm:pt modelId="0" type="doc"/>
        <dgm:pt modelId="10">
          <dgm:prSet phldr="1"/>
        </dgm:pt>
        <dgm:pt modelId="20">
          <dgm:prSet phldr="1"/>
        </dgm:pt>
        <dgm:pt modelId="30">
          <dgm:prSet phldr="1"/>
        </dgm:pt>
      </dgm:ptLst>
      <dgm:cxnLst>
        <dgm:cxn modelId="40" srcId="0" destId="10" srcOrd="0" destOrd="0"/>
        <dgm:cxn modelId="50" srcId="0" destId="20" srcOrd="1" destOrd="0"/>
        <dgm:cxn modelId="60" srcId="0" destId="30" srcOrd="2" destOrd="0"/>
      </dgm:cxnLst>
      <dgm:bg/>
      <dgm:whole/>
    </dgm:dataModel>
  </dgm:sampData>
  <dgm:styleData>
    <dgm:dataModel>
      <dgm:ptLst>
        <dgm:pt modelId="0" type="doc"/>
        <dgm:pt modelId="10">
          <dgm:prSet phldr="1"/>
        </dgm:pt>
        <dgm:pt modelId="20">
          <dgm:prSet phldr="1"/>
        </dgm:pt>
      </dgm:ptLst>
      <dgm:cxnLst>
        <dgm:cxn modelId="30" srcId="0" destId="10" srcOrd="0" destOrd="0"/>
        <dgm:cxn modelId="40" srcId="0" destId="20" srcOrd="1" destOrd="0"/>
      </dgm:cxnLst>
      <dgm:bg/>
      <dgm:whole/>
    </dgm:dataModel>
  </dgm:styleData>
  <dgm:clrData>
    <dgm:dataModel>
      <dgm:ptLst>
        <dgm:pt modelId="0" type="doc"/>
        <dgm:pt modelId="10">
          <dgm:prSet phldr="1"/>
        </dgm:pt>
        <dgm:pt modelId="20">
          <dgm:prSet phldr="1"/>
        </dgm:pt>
        <dgm:pt modelId="30">
          <dgm:prSet phldr="1"/>
        </dgm:pt>
        <dgm:pt modelId="40">
          <dgm:prSet phldr="1"/>
        </dgm:pt>
      </dgm:ptLst>
      <dgm:cxnLst>
        <dgm:cxn modelId="50" srcId="0" destId="10" srcOrd="0" destOrd="0"/>
        <dgm:cxn modelId="60" srcId="0" destId="20" srcOrd="1" destOrd="0"/>
        <dgm:cxn modelId="70" srcId="0" destId="30" srcOrd="2" destOrd="0"/>
        <dgm:cxn modelId="80" srcId="0" destId="40" srcOrd="3" destOrd="0"/>
      </dgm:cxnLst>
      <dgm:bg/>
      <dgm:whole/>
    </dgm:dataModel>
  </dgm:clrData>
  <dgm:layoutNode name="Name0">
    <dgm:varLst>
      <dgm:chMax val="7"/>
      <dgm:chPref val="7"/>
      <dgm:dir/>
      <dgm:animLvl val="lvl"/>
    </dgm:varLst>
    <dgm:shape xmlns:r="http://schemas.openxmlformats.org/officeDocument/2006/relationships" r:blip="">
      <dgm:adjLst/>
    </dgm:shape>
    <dgm:choose name="Name1">
      <dgm:if name="Name2" func="var" arg="dir" op="equ" val="norm">
        <dgm:choose name="Name3">
          <dgm:if name="Name4" axis="ch" ptType="node" func="cnt" op="equ" val="1">
            <dgm:alg type="composite">
              <dgm:param type="ar" val="1.5999"/>
            </dgm:alg>
            <dgm:constrLst>
              <dgm:constr type="primFontSz" for="des" forName="Child1" val="65"/>
              <dgm:constr type="primFontSz" for="des" forName="Parent1" val="65"/>
              <dgm:constr type="primFontSz" for="des" forName="Child1" refType="primFontSz" refFor="des" refForName="Parent1" op="lte"/>
              <dgm:constr type="l" for="ch" forName="Child1" refType="w" fact="0.625"/>
              <dgm:constr type="t" for="ch" forName="Child1" refType="h" fact="0.2981"/>
              <dgm:constr type="w" for="ch" forName="Child1" refType="w" fact="0.375"/>
              <dgm:constr type="h" for="ch" forName="Child1" refType="h" fact="0.4001"/>
              <dgm:constr type="l" for="ch" forName="Accent1" refType="w" fact="0"/>
              <dgm:constr type="t" for="ch" forName="Accent1" refType="h" fact="0"/>
              <dgm:constr type="w" for="ch" forName="Accent1" refType="w" fact="0.6249"/>
              <dgm:constr type="h" for="ch" forName="Accent1" refType="h"/>
              <dgm:constr type="l" for="ch" forName="Parent1" refType="w" fact="0.138"/>
              <dgm:constr type="t" for="ch" forName="Parent1" refType="h" fact="0.362"/>
              <dgm:constr type="w" for="ch" forName="Parent1" refType="w" fact="0.3487"/>
              <dgm:constr type="h" for="ch" forName="Parent1" refType="h" fact="0.2789"/>
            </dgm:constrLst>
          </dgm:if>
          <dgm:if name="Name5" axis="ch" ptType="node" func="cnt" op="equ" val="2">
            <dgm:alg type="composite">
              <dgm:param type="ar" val="1.2026"/>
            </dgm:alg>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Parent2" refType="primFontSz" refFor="des" refForName="Parent1" op="equ"/>
              <dgm:constr type="primFontSz" for="des" forName="Child2" refType="primFontSz" refFor="des" refForName="Child1" op="equ"/>
              <dgm:constr type="l" for="ch" forName="Accent1" refType="w" fact="0.1144"/>
              <dgm:constr type="t" for="ch" forName="Accent1" refType="h" fact="0"/>
              <dgm:constr type="w" for="ch" forName="Accent1" refType="w" fact="0.5542"/>
              <dgm:constr type="h" for="ch" forName="Accent1" refType="h" fact="0.6665"/>
              <dgm:constr type="l" for="ch" forName="Parent1" refType="w" fact="0.2368"/>
              <dgm:constr type="t" for="ch" forName="Parent1" refType="h" fact="0.2413"/>
              <dgm:constr type="w" for="ch" forName="Parent1" refType="w" fact="0.3092"/>
              <dgm:constr type="h" for="ch" forName="Parent1" refType="h" fact="0.1859"/>
              <dgm:constr type="l" for="ch" forName="Parent2" refType="w" fact="0.0822"/>
              <dgm:constr type="t" for="ch" forName="Parent2" refType="h" fact="0.625"/>
              <dgm:constr type="w" for="ch" forName="Parent2" refType="w" fact="0.3092"/>
              <dgm:constr type="h" for="ch" forName="Parent2" refType="h" fact="0.1859"/>
              <dgm:constr type="l" for="ch" forName="Child1" refType="w" fact="0.6678"/>
              <dgm:constr type="t" for="ch" forName="Child1" refType="h" fact="0.1978"/>
              <dgm:constr type="w" for="ch" forName="Child1" refType="w" fact="0.3322"/>
              <dgm:constr type="h" for="ch" forName="Child1" refType="h" fact="0.265"/>
              <dgm:constr type="l" for="ch" forName="Child2" refType="w" fact="0.5164"/>
              <dgm:constr type="t" for="ch" forName="Child2" refType="h" fact="0.5855"/>
              <dgm:constr type="w" for="ch" forName="Child2" refType="w" fact="0.3322"/>
              <dgm:constr type="h" for="ch" forName="Child2" refType="h" fact="0.265"/>
              <dgm:constr type="l" for="ch" forName="Accent2" refType="w" fact="0"/>
              <dgm:constr type="t" for="ch" forName="Accent2" refType="h" fact="0.4272"/>
              <dgm:constr type="w" for="ch" forName="Accent2" refType="w" fact="0.4761"/>
              <dgm:constr type="h" for="ch" forName="Accent2" refType="h" fact="0.5728"/>
            </dgm:constrLst>
          </dgm:if>
          <dgm:if name="Name6" axis="ch" ptType="node" func="cnt" op="equ" val="3">
            <dgm:alg type="composite">
              <dgm:param type="ar" val="0.9039"/>
            </dgm:alg>
            <dgm:shape xmlns:r="http://schemas.openxmlformats.org/officeDocument/2006/relationships" r:blip="">
              <dgm:adjLst/>
            </dgm:shape>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3"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Child3" refType="primFontSz" refFor="des" refForName="Parent2" op="lte"/>
              <dgm:constr type="primFontSz" for="des" forName="Child1" refType="primFontSz" refFor="des" refForName="Parent3" op="lte"/>
              <dgm:constr type="primFontSz" for="des" forName="Child2" refType="primFontSz" refFor="des" refForName="Parent3" op="lte"/>
              <dgm:constr type="primFontSz" for="des" forName="Child3" refType="primFontSz" refFor="des" refForName="Parent3" op="lte"/>
              <dgm:constr type="primFontSz" for="des" forName="Parent2" refType="primFontSz" refFor="des" refForName="Parent1" op="equ"/>
              <dgm:constr type="primFontSz" for="des" forName="Parent3" refType="primFontSz" refFor="des" refForName="Parent1" op="equ"/>
              <dgm:constr type="primFontSz" for="des" forName="Child2" refType="primFontSz" refFor="des" refForName="Child1" op="equ"/>
              <dgm:constr type="primFontSz" for="des" forName="Child3" refType="primFontSz" refFor="des" refForName="Child1" op="equ"/>
              <dgm:constr type="l" for="ch" forName="Accent1" refType="w" fact="0.1479"/>
              <dgm:constr type="t" for="ch" forName="Accent1" refType="h" fact="0"/>
              <dgm:constr type="w" for="ch" forName="Accent1" refType="w" fact="0.5325"/>
              <dgm:constr type="h" for="ch" forName="Accent1" refType="h" fact="0.4814"/>
              <dgm:constr type="l" for="ch" forName="Accent2" refType="w" fact="0"/>
              <dgm:constr type="t" for="ch" forName="Accent2" refType="h" fact="0.2766"/>
              <dgm:constr type="w" for="ch" forName="Accent2" refType="w" fact="0.5325"/>
              <dgm:constr type="h" for="ch" forName="Accent2" refType="h" fact="0.4814"/>
              <dgm:constr type="l" for="ch" forName="Parent1" refType="w" fact="0.2656"/>
              <dgm:constr type="t" for="ch" forName="Parent1" refType="h" fact="0.1738"/>
              <dgm:constr type="w" for="ch" forName="Parent1" refType="w" fact="0.2959"/>
              <dgm:constr type="h" for="ch" forName="Parent1" refType="h" fact="0.1337"/>
              <dgm:constr type="l" for="ch" forName="Accent3" refType="w" fact="0.1858"/>
              <dgm:constr type="t" for="ch" forName="Accent3" refType="h" fact="0.5863"/>
              <dgm:constr type="w" for="ch" forName="Accent3" refType="w" fact="0.4575"/>
              <dgm:constr type="h" for="ch" forName="Accent3" refType="h" fact="0.4137"/>
              <dgm:constr type="l" for="ch" forName="Parent2" refType="w" fact="0.1183"/>
              <dgm:constr type="t" for="ch" forName="Parent2" refType="h" fact="0.452"/>
              <dgm:constr type="w" for="ch" forName="Parent2" refType="w" fact="0.2959"/>
              <dgm:constr type="h" for="ch" forName="Parent2" refType="h" fact="0.1337"/>
              <dgm:constr type="l" for="ch" forName="Parent3" refType="w" fact="0.2663"/>
              <dgm:constr type="t" for="ch" forName="Parent3" refType="h" fact="0.7306"/>
              <dgm:constr type="w" for="ch" forName="Parent3" refType="w" fact="0.2959"/>
              <dgm:constr type="h" for="ch" forName="Parent3" refType="h" fact="0.1337"/>
              <dgm:constr type="l" for="ch" forName="Child2" refType="w" fact="0.5325"/>
              <dgm:constr type="t" for="ch" forName="Child2" refType="h" fact="0.4217"/>
              <dgm:constr type="w" for="ch" forName="Child2" refType="w" fact="0.3195"/>
              <dgm:constr type="h" for="ch" forName="Child2" refType="h" fact="0.1926"/>
              <dgm:constr type="l" for="ch" forName="Child1" refType="w" fact="0.6805"/>
              <dgm:constr type="t" for="ch" forName="Child1" refType="h" fact="0.1435"/>
              <dgm:constr type="w" for="ch" forName="Child1" refType="w" fact="0.3195"/>
              <dgm:constr type="h" for="ch" forName="Child1" refType="h" fact="0.1926"/>
              <dgm:constr type="l" for="ch" forName="Child3" refType="w" fact="0.6805"/>
              <dgm:constr type="t" for="ch" forName="Child3" refType="h" fact="0.6998"/>
              <dgm:constr type="w" for="ch" forName="Child3" refType="w" fact="0.3195"/>
              <dgm:constr type="h" for="ch" forName="Child3" refType="h" fact="0.1926"/>
            </dgm:constrLst>
          </dgm:if>
          <dgm:if name="Name7" axis="ch" ptType="node" func="cnt" op="equ" val="4">
            <dgm:alg type="composite">
              <dgm:param type="ar" val="0.7073"/>
            </dgm:alg>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3" refType="primFontSz" refFor="des" refForName="Parent1" op="lte"/>
              <dgm:constr type="primFontSz" for="des" forName="Child4"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Child3" refType="primFontSz" refFor="des" refForName="Parent2" op="lte"/>
              <dgm:constr type="primFontSz" for="des" forName="Child4" refType="primFontSz" refFor="des" refForName="Parent2" op="lte"/>
              <dgm:constr type="primFontSz" for="des" forName="Child1" refType="primFontSz" refFor="des" refForName="Parent3" op="lte"/>
              <dgm:constr type="primFontSz" for="des" forName="Child2" refType="primFontSz" refFor="des" refForName="Parent3" op="lte"/>
              <dgm:constr type="primFontSz" for="des" forName="Child3" refType="primFontSz" refFor="des" refForName="Parent3" op="lte"/>
              <dgm:constr type="primFontSz" for="des" forName="Child4" refType="primFontSz" refFor="des" refForName="Parent3" op="lte"/>
              <dgm:constr type="primFontSz" for="des" forName="Child1" refType="primFontSz" refFor="des" refForName="Parent4" op="lte"/>
              <dgm:constr type="primFontSz" for="des" forName="Child2" refType="primFontSz" refFor="des" refForName="Parent4" op="lte"/>
              <dgm:constr type="primFontSz" for="des" forName="Child3" refType="primFontSz" refFor="des" refForName="Parent4" op="lte"/>
              <dgm:constr type="primFontSz" for="des" forName="Child4" refType="primFontSz" refFor="des" refForName="Parent4" op="lte"/>
              <dgm:constr type="primFontSz" for="des" forName="Parent2" refType="primFontSz" refFor="des" refForName="Parent1" op="equ"/>
              <dgm:constr type="primFontSz" for="des" forName="Parent3" refType="primFontSz" refFor="des" refForName="Parent1" op="equ"/>
              <dgm:constr type="primFontSz" for="des" forName="Parent4" refType="primFontSz" refFor="des" refForName="Parent1" op="equ"/>
              <dgm:constr type="primFontSz" for="des" forName="Child2" refType="primFontSz" refFor="des" refForName="Child1" op="equ"/>
              <dgm:constr type="primFontSz" for="des" forName="Child3" refType="primFontSz" refFor="des" refForName="Child1" op="equ"/>
              <dgm:constr type="primFontSz" for="des" forName="Child4" refType="primFontSz" refFor="des" refForName="Child1" op="equ"/>
              <dgm:constr type="l" for="ch" forName="Accent1" refType="w" fact="0.1481"/>
              <dgm:constr type="t" for="ch" forName="Accent1" refType="h" fact="0"/>
              <dgm:constr type="w" for="ch" forName="Accent1" refType="w" fact="0.5331"/>
              <dgm:constr type="h" for="ch" forName="Accent1" refType="h" fact="0.3771"/>
              <dgm:constr type="l" for="ch" forName="Accent2" refType="w" fact="0"/>
              <dgm:constr type="t" for="ch" forName="Accent2" refType="h" fact="0.2167"/>
              <dgm:constr type="w" for="ch" forName="Accent2" refType="w" fact="0.5331"/>
              <dgm:constr type="h" for="ch" forName="Accent2" refType="h" fact="0.3771"/>
              <dgm:constr type="l" for="ch" forName="Accent3" refType="w" fact="0.1481"/>
              <dgm:constr type="t" for="ch" forName="Accent3" refType="h" fact="0.4342"/>
              <dgm:constr type="w" for="ch" forName="Accent3" refType="w" fact="0.5331"/>
              <dgm:constr type="h" for="ch" forName="Accent3" refType="h" fact="0.3771"/>
              <dgm:constr type="l" for="ch" forName="Parent1" refType="w" fact="0.2658"/>
              <dgm:constr type="t" for="ch" forName="Parent1" refType="h" fact="0.1365"/>
              <dgm:constr type="w" for="ch" forName="Parent1" refType="w" fact="0.2975"/>
              <dgm:constr type="h" for="ch" forName="Parent1" refType="h" fact="0.1052"/>
              <dgm:constr type="l" for="ch" forName="Parent2" refType="w" fact="0.1171"/>
              <dgm:constr type="t" for="ch" forName="Parent2" refType="h" fact="0.3536"/>
              <dgm:constr type="w" for="ch" forName="Parent2" refType="w" fact="0.2975"/>
              <dgm:constr type="h" for="ch" forName="Parent2" refType="h" fact="0.1052"/>
              <dgm:constr type="l" for="ch" forName="Parent3" refType="w" fact="0.2658"/>
              <dgm:constr type="t" for="ch" forName="Parent3" refType="h" fact="0.5707"/>
              <dgm:constr type="w" for="ch" forName="Parent3" refType="w" fact="0.2975"/>
              <dgm:constr type="h" for="ch" forName="Parent3" refType="h" fact="0.1052"/>
              <dgm:constr type="l" for="ch" forName="Parent4" refType="w" fact="0.1171"/>
              <dgm:constr type="t" for="ch" forName="Parent4" refType="h" fact="0.7878"/>
              <dgm:constr type="w" for="ch" forName="Parent4" refType="w" fact="0.2975"/>
              <dgm:constr type="h" for="ch" forName="Parent4" refType="h" fact="0.1052"/>
              <dgm:constr type="l" for="ch" forName="Child1" refType="w" fact="0.6804"/>
              <dgm:constr type="t" for="ch" forName="Child1" refType="h" fact="0.1119"/>
              <dgm:constr type="w" for="ch" forName="Child1" refType="w" fact="0.3196"/>
              <dgm:constr type="h" for="ch" forName="Child1" refType="h" fact="0.15"/>
              <dgm:constr type="l" for="ch" forName="Child2" refType="w" fact="0.5348"/>
              <dgm:constr type="t" for="ch" forName="Child2" refType="h" fact="0.3312"/>
              <dgm:constr type="w" for="ch" forName="Child2" refType="w" fact="0.3196"/>
              <dgm:constr type="h" for="ch" forName="Child2" refType="h" fact="0.15"/>
              <dgm:constr type="l" for="ch" forName="Child3" refType="w" fact="0.6804"/>
              <dgm:constr type="t" for="ch" forName="Child3" refType="h" fact="0.5461"/>
              <dgm:constr type="w" for="ch" forName="Child3" refType="w" fact="0.3196"/>
              <dgm:constr type="h" for="ch" forName="Child3" refType="h" fact="0.15"/>
              <dgm:constr type="l" for="ch" forName="Child4" refType="w" fact="0.5348"/>
              <dgm:constr type="t" for="ch" forName="Child4" refType="h" fact="0.7632"/>
              <dgm:constr type="w" for="ch" forName="Child4" refType="w" fact="0.3196"/>
              <dgm:constr type="h" for="ch" forName="Child4" refType="h" fact="0.15"/>
              <dgm:constr type="l" for="ch" forName="Accent4" refType="w" fact="0.038"/>
              <dgm:constr type="t" for="ch" forName="Accent4" refType="h" fact="0.6759"/>
              <dgm:constr type="w" for="ch" forName="Accent4" refType="w" fact="0.458"/>
              <dgm:constr type="h" for="ch" forName="Accent4" refType="h" fact="0.3241"/>
            </dgm:constrLst>
          </dgm:if>
          <dgm:if name="Name8" axis="ch" ptType="node" func="cnt" op="equ" val="5">
            <dgm:alg type="composite">
              <dgm:param type="ar" val="0.5811"/>
            </dgm:alg>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3" refType="primFontSz" refFor="des" refForName="Parent1" op="lte"/>
              <dgm:constr type="primFontSz" for="des" forName="Child4" refType="primFontSz" refFor="des" refForName="Parent1" op="lte"/>
              <dgm:constr type="primFontSz" for="des" forName="Child5"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Child3" refType="primFontSz" refFor="des" refForName="Parent2" op="lte"/>
              <dgm:constr type="primFontSz" for="des" forName="Child4" refType="primFontSz" refFor="des" refForName="Parent2" op="lte"/>
              <dgm:constr type="primFontSz" for="des" forName="Child5" refType="primFontSz" refFor="des" refForName="Parent2" op="lte"/>
              <dgm:constr type="primFontSz" for="des" forName="Child1" refType="primFontSz" refFor="des" refForName="Parent3" op="lte"/>
              <dgm:constr type="primFontSz" for="des" forName="Child2" refType="primFontSz" refFor="des" refForName="Parent3" op="lte"/>
              <dgm:constr type="primFontSz" for="des" forName="Child3" refType="primFontSz" refFor="des" refForName="Parent3" op="lte"/>
              <dgm:constr type="primFontSz" for="des" forName="Child4" refType="primFontSz" refFor="des" refForName="Parent3" op="lte"/>
              <dgm:constr type="primFontSz" for="des" forName="Child5" refType="primFontSz" refFor="des" refForName="Parent3" op="lte"/>
              <dgm:constr type="primFontSz" for="des" forName="Child1" refType="primFontSz" refFor="des" refForName="Parent4" op="lte"/>
              <dgm:constr type="primFontSz" for="des" forName="Child2" refType="primFontSz" refFor="des" refForName="Parent4" op="lte"/>
              <dgm:constr type="primFontSz" for="des" forName="Child3" refType="primFontSz" refFor="des" refForName="Parent4" op="lte"/>
              <dgm:constr type="primFontSz" for="des" forName="Child4" refType="primFontSz" refFor="des" refForName="Parent4" op="lte"/>
              <dgm:constr type="primFontSz" for="des" forName="Child5" refType="primFontSz" refFor="des" refForName="Parent4" op="lte"/>
              <dgm:constr type="primFontSz" for="des" forName="Child1" refType="primFontSz" refFor="des" refForName="Parent5" op="lte"/>
              <dgm:constr type="primFontSz" for="des" forName="Child2" refType="primFontSz" refFor="des" refForName="Parent5" op="lte"/>
              <dgm:constr type="primFontSz" for="des" forName="Child3" refType="primFontSz" refFor="des" refForName="Parent5" op="lte"/>
              <dgm:constr type="primFontSz" for="des" forName="Child4" refType="primFontSz" refFor="des" refForName="Parent5" op="lte"/>
              <dgm:constr type="primFontSz" for="des" forName="Child5" refType="primFontSz" refFor="des" refForName="Parent5" op="lte"/>
              <dgm:constr type="primFontSz" for="des" forName="Parent2" refType="primFontSz" refFor="des" refForName="Parent1" op="equ"/>
              <dgm:constr type="primFontSz" for="des" forName="Parent3" refType="primFontSz" refFor="des" refForName="Parent1" op="equ"/>
              <dgm:constr type="primFontSz" for="des" forName="Parent4" refType="primFontSz" refFor="des" refForName="Parent1" op="equ"/>
              <dgm:constr type="primFontSz" for="des" forName="Parent5" refType="primFontSz" refFor="des" refForName="Parent1" op="equ"/>
              <dgm:constr type="primFontSz" for="des" forName="Child2" refType="primFontSz" refFor="des" refForName="Child1" op="equ"/>
              <dgm:constr type="primFontSz" for="des" forName="Child3" refType="primFontSz" refFor="des" refForName="Child1" op="equ"/>
              <dgm:constr type="primFontSz" for="des" forName="Child4" refType="primFontSz" refFor="des" refForName="Child1" op="equ"/>
              <dgm:constr type="primFontSz" for="des" forName="Child5" refType="primFontSz" refFor="des" refForName="Child1" op="equ"/>
              <dgm:constr type="l" for="ch" forName="Accent1" refType="w" fact="0.1481"/>
              <dgm:constr type="t" for="ch" forName="Accent1" refType="h" fact="0"/>
              <dgm:constr type="w" for="ch" forName="Accent1" refType="w" fact="0.5331"/>
              <dgm:constr type="h" for="ch" forName="Accent1" refType="h" fact="0.3098"/>
              <dgm:constr type="l" for="ch" forName="Accent2" refType="w" fact="0"/>
              <dgm:constr type="t" for="ch" forName="Accent2" refType="h" fact="0.178"/>
              <dgm:constr type="w" for="ch" forName="Accent2" refType="w" fact="0.5331"/>
              <dgm:constr type="h" for="ch" forName="Accent2" refType="h" fact="0.3098"/>
              <dgm:constr type="l" for="ch" forName="Accent3" refType="w" fact="0.1481"/>
              <dgm:constr type="t" for="ch" forName="Accent3" refType="h" fact="0.3568"/>
              <dgm:constr type="w" for="ch" forName="Accent3" refType="w" fact="0.5331"/>
              <dgm:constr type="h" for="ch" forName="Accent3" refType="h" fact="0.3098"/>
              <dgm:constr type="l" for="ch" forName="Accent4" refType="w" fact="0"/>
              <dgm:constr type="t" for="ch" forName="Accent4" refType="h" fact="0.5351"/>
              <dgm:constr type="w" for="ch" forName="Accent4" refType="w" fact="0.5331"/>
              <dgm:constr type="h" for="ch" forName="Accent4" refType="h" fact="0.3098"/>
              <dgm:constr type="l" for="ch" forName="Accent5" refType="w" fact="0.186"/>
              <dgm:constr type="t" for="ch" forName="Accent5" refType="h" fact="0.7337"/>
              <dgm:constr type="w" for="ch" forName="Accent5" refType="w" fact="0.458"/>
              <dgm:constr type="h" for="ch" forName="Accent5" refType="h" fact="0.2663"/>
              <dgm:constr type="l" for="ch" forName="Parent1" refType="w" fact="0.2658"/>
              <dgm:constr type="t" for="ch" forName="Parent1" refType="h" fact="0.1122"/>
              <dgm:constr type="w" for="ch" forName="Parent1" refType="w" fact="0.2975"/>
              <dgm:constr type="h" for="ch" forName="Parent1" refType="h" fact="0.0864"/>
              <dgm:constr type="l" for="ch" forName="Parent2" refType="w" fact="0.1171"/>
              <dgm:constr type="t" for="ch" forName="Parent2" refType="h" fact="0.2906"/>
              <dgm:constr type="w" for="ch" forName="Parent2" refType="w" fact="0.2975"/>
              <dgm:constr type="h" for="ch" forName="Parent2" refType="h" fact="0.0864"/>
              <dgm:constr type="l" for="ch" forName="Parent3" refType="w" fact="0.2658"/>
              <dgm:constr type="t" for="ch" forName="Parent3" refType="h" fact="0.4689"/>
              <dgm:constr type="w" for="ch" forName="Parent3" refType="w" fact="0.2975"/>
              <dgm:constr type="h" for="ch" forName="Parent3" refType="h" fact="0.0864"/>
              <dgm:constr type="l" for="ch" forName="Parent4" refType="w" fact="0.1171"/>
              <dgm:constr type="t" for="ch" forName="Parent4" refType="h" fact="0.6473"/>
              <dgm:constr type="w" for="ch" forName="Parent4" refType="w" fact="0.2975"/>
              <dgm:constr type="h" for="ch" forName="Parent4" refType="h" fact="0.0864"/>
              <dgm:constr type="l" for="ch" forName="Parent5" refType="w" fact="0.2658"/>
              <dgm:constr type="t" for="ch" forName="Parent5" refType="h" fact="0.8257"/>
              <dgm:constr type="w" for="ch" forName="Parent5" refType="w" fact="0.2975"/>
              <dgm:constr type="h" for="ch" forName="Parent5" refType="h" fact="0.0864"/>
              <dgm:constr type="l" for="ch" forName="Child1" refType="w" fact="0.6804"/>
              <dgm:constr type="t" for="ch" forName="Child1" refType="h" fact="0.0919"/>
              <dgm:constr type="w" for="ch" forName="Child1" refType="w" fact="0.3196"/>
              <dgm:constr type="h" for="ch" forName="Child1" refType="h" fact="0.1232"/>
              <dgm:constr type="l" for="ch" forName="Child2" refType="w" fact="0.5348"/>
              <dgm:constr type="t" for="ch" forName="Child2" refType="h" fact="0.2722"/>
              <dgm:constr type="w" for="ch" forName="Child2" refType="w" fact="0.3196"/>
              <dgm:constr type="h" for="ch" forName="Child2" refType="h" fact="0.1232"/>
              <dgm:constr type="l" for="ch" forName="Child3" refType="w" fact="0.6804"/>
              <dgm:constr type="t" for="ch" forName="Child3" refType="h" fact="0.4487"/>
              <dgm:constr type="w" for="ch" forName="Child3" refType="w" fact="0.3196"/>
              <dgm:constr type="h" for="ch" forName="Child3" refType="h" fact="0.1232"/>
              <dgm:constr type="l" for="ch" forName="Child4" refType="w" fact="0.5348"/>
              <dgm:constr type="t" for="ch" forName="Child4" refType="h" fact="0.6271"/>
              <dgm:constr type="w" for="ch" forName="Child4" refType="w" fact="0.3196"/>
              <dgm:constr type="h" for="ch" forName="Child4" refType="h" fact="0.1232"/>
              <dgm:constr type="l" for="ch" forName="Child5" refType="w" fact="0.6804"/>
              <dgm:constr type="t" for="ch" forName="Child5" refType="h" fact="0.8073"/>
              <dgm:constr type="w" for="ch" forName="Child5" refType="w" fact="0.3196"/>
              <dgm:constr type="h" for="ch" forName="Child5" refType="h" fact="0.1232"/>
            </dgm:constrLst>
          </dgm:if>
          <dgm:if name="Name9" axis="ch" ptType="node" func="cnt" op="equ" val="6">
            <dgm:alg type="composite">
              <dgm:param type="ar" val="0.4931"/>
            </dgm:alg>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3" refType="primFontSz" refFor="des" refForName="Parent1" op="lte"/>
              <dgm:constr type="primFontSz" for="des" forName="Child4" refType="primFontSz" refFor="des" refForName="Parent1" op="lte"/>
              <dgm:constr type="primFontSz" for="des" forName="Child5" refType="primFontSz" refFor="des" refForName="Parent1" op="lte"/>
              <dgm:constr type="primFontSz" for="des" forName="Child6"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Child3" refType="primFontSz" refFor="des" refForName="Parent2" op="lte"/>
              <dgm:constr type="primFontSz" for="des" forName="Child4" refType="primFontSz" refFor="des" refForName="Parent2" op="lte"/>
              <dgm:constr type="primFontSz" for="des" forName="Child5" refType="primFontSz" refFor="des" refForName="Parent2" op="lte"/>
              <dgm:constr type="primFontSz" for="des" forName="Child6" refType="primFontSz" refFor="des" refForName="Parent2" op="lte"/>
              <dgm:constr type="primFontSz" for="des" forName="Child1" refType="primFontSz" refFor="des" refForName="Parent3" op="lte"/>
              <dgm:constr type="primFontSz" for="des" forName="Child2" refType="primFontSz" refFor="des" refForName="Parent3" op="lte"/>
              <dgm:constr type="primFontSz" for="des" forName="Child3" refType="primFontSz" refFor="des" refForName="Parent3" op="lte"/>
              <dgm:constr type="primFontSz" for="des" forName="Child4" refType="primFontSz" refFor="des" refForName="Parent3" op="lte"/>
              <dgm:constr type="primFontSz" for="des" forName="Child5" refType="primFontSz" refFor="des" refForName="Parent3" op="lte"/>
              <dgm:constr type="primFontSz" for="des" forName="Child6" refType="primFontSz" refFor="des" refForName="Parent3" op="lte"/>
              <dgm:constr type="primFontSz" for="des" forName="Child1" refType="primFontSz" refFor="des" refForName="Parent4" op="lte"/>
              <dgm:constr type="primFontSz" for="des" forName="Child2" refType="primFontSz" refFor="des" refForName="Parent4" op="lte"/>
              <dgm:constr type="primFontSz" for="des" forName="Child3" refType="primFontSz" refFor="des" refForName="Parent4" op="lte"/>
              <dgm:constr type="primFontSz" for="des" forName="Child4" refType="primFontSz" refFor="des" refForName="Parent4" op="lte"/>
              <dgm:constr type="primFontSz" for="des" forName="Child5" refType="primFontSz" refFor="des" refForName="Parent4" op="lte"/>
              <dgm:constr type="primFontSz" for="des" forName="Child6" refType="primFontSz" refFor="des" refForName="Parent4" op="lte"/>
              <dgm:constr type="primFontSz" for="des" forName="Child1" refType="primFontSz" refFor="des" refForName="Parent5" op="lte"/>
              <dgm:constr type="primFontSz" for="des" forName="Child2" refType="primFontSz" refFor="des" refForName="Parent5" op="lte"/>
              <dgm:constr type="primFontSz" for="des" forName="Child3" refType="primFontSz" refFor="des" refForName="Parent5" op="lte"/>
              <dgm:constr type="primFontSz" for="des" forName="Child4" refType="primFontSz" refFor="des" refForName="Parent5" op="lte"/>
              <dgm:constr type="primFontSz" for="des" forName="Child5" refType="primFontSz" refFor="des" refForName="Parent5" op="lte"/>
              <dgm:constr type="primFontSz" for="des" forName="Child6" refType="primFontSz" refFor="des" refForName="Parent5" op="lte"/>
              <dgm:constr type="primFontSz" for="des" forName="Child1" refType="primFontSz" refFor="des" refForName="Parent6" op="lte"/>
              <dgm:constr type="primFontSz" for="des" forName="Child2" refType="primFontSz" refFor="des" refForName="Parent6" op="lte"/>
              <dgm:constr type="primFontSz" for="des" forName="Child3" refType="primFontSz" refFor="des" refForName="Parent6" op="lte"/>
              <dgm:constr type="primFontSz" for="des" forName="Child4" refType="primFontSz" refFor="des" refForName="Parent6" op="lte"/>
              <dgm:constr type="primFontSz" for="des" forName="Child5" refType="primFontSz" refFor="des" refForName="Parent6" op="lte"/>
              <dgm:constr type="primFontSz" for="des" forName="Child6" refType="primFontSz" refFor="des" refForName="Parent6" op="lte"/>
              <dgm:constr type="primFontSz" for="des" forName="Parent2" refType="primFontSz" refFor="des" refForName="Parent1" op="equ"/>
              <dgm:constr type="primFontSz" for="des" forName="Parent3" refType="primFontSz" refFor="des" refForName="Parent1" op="equ"/>
              <dgm:constr type="primFontSz" for="des" forName="Parent4" refType="primFontSz" refFor="des" refForName="Parent1" op="equ"/>
              <dgm:constr type="primFontSz" for="des" forName="Parent5" refType="primFontSz" refFor="des" refForName="Parent1" op="equ"/>
              <dgm:constr type="primFontSz" for="des" forName="Parent6" refType="primFontSz" refFor="des" refForName="Parent1" op="equ"/>
              <dgm:constr type="primFontSz" for="des" forName="Child2" refType="primFontSz" refFor="des" refForName="Child1" op="equ"/>
              <dgm:constr type="primFontSz" for="des" forName="Child3" refType="primFontSz" refFor="des" refForName="Child1" op="equ"/>
              <dgm:constr type="primFontSz" for="des" forName="Child4" refType="primFontSz" refFor="des" refForName="Child1" op="equ"/>
              <dgm:constr type="primFontSz" for="des" forName="Child5" refType="primFontSz" refFor="des" refForName="Child1" op="equ"/>
              <dgm:constr type="primFontSz" for="des" forName="Child6" refType="primFontSz" refFor="des" refForName="Child1" op="equ"/>
              <dgm:constr type="l" for="ch" forName="Accent1" refType="w" fact="0.1481"/>
              <dgm:constr type="t" for="ch" forName="Accent1" refType="h" fact="0"/>
              <dgm:constr type="w" for="ch" forName="Accent1" refType="w" fact="0.5331"/>
              <dgm:constr type="h" for="ch" forName="Accent1" refType="h" fact="0.2629"/>
              <dgm:constr type="l" for="ch" forName="Accent2" refType="w" fact="0"/>
              <dgm:constr type="t" for="ch" forName="Accent2" refType="h" fact="0.1511"/>
              <dgm:constr type="w" for="ch" forName="Accent2" refType="w" fact="0.5331"/>
              <dgm:constr type="h" for="ch" forName="Accent2" refType="h" fact="0.2629"/>
              <dgm:constr type="l" for="ch" forName="Accent3" refType="w" fact="0.1481"/>
              <dgm:constr type="t" for="ch" forName="Accent3" refType="h" fact="0.3027"/>
              <dgm:constr type="w" for="ch" forName="Accent3" refType="w" fact="0.5331"/>
              <dgm:constr type="h" for="ch" forName="Accent3" refType="h" fact="0.2629"/>
              <dgm:constr type="l" for="ch" forName="Accent4" refType="w" fact="0"/>
              <dgm:constr type="t" for="ch" forName="Accent4" refType="h" fact="0.4541"/>
              <dgm:constr type="w" for="ch" forName="Accent4" refType="w" fact="0.5331"/>
              <dgm:constr type="h" for="ch" forName="Accent4" refType="h" fact="0.2629"/>
              <dgm:constr type="l" for="ch" forName="Parent1" refType="w" fact="0.2658"/>
              <dgm:constr type="t" for="ch" forName="Parent1" refType="h" fact="0.0952"/>
              <dgm:constr type="w" for="ch" forName="Parent1" refType="w" fact="0.2975"/>
              <dgm:constr type="h" for="ch" forName="Parent1" refType="h" fact="0.0733"/>
              <dgm:constr type="l" for="ch" forName="Parent2" refType="w" fact="0.1171"/>
              <dgm:constr type="t" for="ch" forName="Parent2" refType="h" fact="0.2466"/>
              <dgm:constr type="w" for="ch" forName="Parent2" refType="w" fact="0.2975"/>
              <dgm:constr type="h" for="ch" forName="Parent2" refType="h" fact="0.0733"/>
              <dgm:constr type="l" for="ch" forName="Parent3" refType="w" fact="0.2658"/>
              <dgm:constr type="t" for="ch" forName="Parent3" refType="h" fact="0.3979"/>
              <dgm:constr type="w" for="ch" forName="Parent3" refType="w" fact="0.2975"/>
              <dgm:constr type="h" for="ch" forName="Parent3" refType="h" fact="0.0733"/>
              <dgm:constr type="l" for="ch" forName="Parent4" refType="w" fact="0.1171"/>
              <dgm:constr type="t" for="ch" forName="Parent4" refType="h" fact="0.5493"/>
              <dgm:constr type="w" for="ch" forName="Parent4" refType="w" fact="0.2975"/>
              <dgm:constr type="h" for="ch" forName="Parent4" refType="h" fact="0.0733"/>
              <dgm:constr type="l" for="ch" forName="Child1" refType="w" fact="0.6804"/>
              <dgm:constr type="t" for="ch" forName="Child1" refType="h" fact="0.078"/>
              <dgm:constr type="w" for="ch" forName="Child1" refType="w" fact="0.3196"/>
              <dgm:constr type="h" for="ch" forName="Child1" refType="h" fact="0.1046"/>
              <dgm:constr type="l" for="ch" forName="Child2" refType="w" fact="0.5348"/>
              <dgm:constr type="t" for="ch" forName="Child2" refType="h" fact="0.231"/>
              <dgm:constr type="w" for="ch" forName="Child2" refType="w" fact="0.3196"/>
              <dgm:constr type="h" for="ch" forName="Child2" refType="h" fact="0.1046"/>
              <dgm:constr type="l" for="ch" forName="Child3" refType="w" fact="0.6804"/>
              <dgm:constr type="t" for="ch" forName="Child3" refType="h" fact="0.3808"/>
              <dgm:constr type="w" for="ch" forName="Child3" refType="w" fact="0.3196"/>
              <dgm:constr type="h" for="ch" forName="Child3" refType="h" fact="0.1046"/>
              <dgm:constr type="l" for="ch" forName="Child4" refType="w" fact="0.5348"/>
              <dgm:constr type="t" for="ch" forName="Child4" refType="h" fact="0.5322"/>
              <dgm:constr type="w" for="ch" forName="Child4" refType="w" fact="0.3196"/>
              <dgm:constr type="h" for="ch" forName="Child4" refType="h" fact="0.1046"/>
              <dgm:constr type="l" for="ch" forName="Accent5" refType="w" fact="0.1481"/>
              <dgm:constr type="t" for="ch" forName="Accent5" refType="h" fact="0.6053"/>
              <dgm:constr type="w" for="ch" forName="Accent5" refType="w" fact="0.5331"/>
              <dgm:constr type="h" for="ch" forName="Accent5" refType="h" fact="0.2629"/>
              <dgm:constr type="l" for="ch" forName="Accent6" refType="w" fact="0.038"/>
              <dgm:constr type="t" for="ch" forName="Accent6" refType="h" fact="0.774"/>
              <dgm:constr type="w" for="ch" forName="Accent6" refType="w" fact="0.458"/>
              <dgm:constr type="h" for="ch" forName="Accent6" refType="h" fact="0.226"/>
              <dgm:constr type="l" for="ch" forName="Parent5" refType="w" fact="0.2658"/>
              <dgm:constr type="t" for="ch" forName="Parent5" refType="h" fact="0.7005"/>
              <dgm:constr type="w" for="ch" forName="Parent5" refType="w" fact="0.2975"/>
              <dgm:constr type="h" for="ch" forName="Parent5" refType="h" fact="0.0733"/>
              <dgm:constr type="l" for="ch" forName="Parent6" refType="w" fact="0.1171"/>
              <dgm:constr type="t" for="ch" forName="Parent6" refType="h" fact="0.8519"/>
              <dgm:constr type="w" for="ch" forName="Parent6" refType="w" fact="0.2975"/>
              <dgm:constr type="h" for="ch" forName="Parent6" refType="h" fact="0.0733"/>
              <dgm:constr type="l" for="ch" forName="Child5" refType="w" fact="0.6804"/>
              <dgm:constr type="t" for="ch" forName="Child5" refType="h" fact="0.6833"/>
              <dgm:constr type="w" for="ch" forName="Child5" refType="w" fact="0.3196"/>
              <dgm:constr type="h" for="ch" forName="Child5" refType="h" fact="0.1046"/>
              <dgm:constr type="l" for="ch" forName="Child6" refType="w" fact="0.5348"/>
              <dgm:constr type="t" for="ch" forName="Child6" refType="h" fact="0.8347"/>
              <dgm:constr type="w" for="ch" forName="Child6" refType="w" fact="0.3196"/>
              <dgm:constr type="h" for="ch" forName="Child6" refType="h" fact="0.1046"/>
            </dgm:constrLst>
          </dgm:if>
          <dgm:else name="Name10">
            <dgm:alg type="composite">
              <dgm:param type="ar" val="0.4284"/>
            </dgm:alg>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3" refType="primFontSz" refFor="des" refForName="Parent1" op="lte"/>
              <dgm:constr type="primFontSz" for="des" forName="Child4" refType="primFontSz" refFor="des" refForName="Parent1" op="lte"/>
              <dgm:constr type="primFontSz" for="des" forName="Child5" refType="primFontSz" refFor="des" refForName="Parent1" op="lte"/>
              <dgm:constr type="primFontSz" for="des" forName="Child6" refType="primFontSz" refFor="des" refForName="Parent1" op="lte"/>
              <dgm:constr type="primFontSz" for="des" forName="Child7"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Child3" refType="primFontSz" refFor="des" refForName="Parent2" op="lte"/>
              <dgm:constr type="primFontSz" for="des" forName="Child4" refType="primFontSz" refFor="des" refForName="Parent2" op="lte"/>
              <dgm:constr type="primFontSz" for="des" forName="Child5" refType="primFontSz" refFor="des" refForName="Parent2" op="lte"/>
              <dgm:constr type="primFontSz" for="des" forName="Child6" refType="primFontSz" refFor="des" refForName="Parent2" op="lte"/>
              <dgm:constr type="primFontSz" for="des" forName="Child7" refType="primFontSz" refFor="des" refForName="Parent2" op="lte"/>
              <dgm:constr type="primFontSz" for="des" forName="Child1" refType="primFontSz" refFor="des" refForName="Parent3" op="lte"/>
              <dgm:constr type="primFontSz" for="des" forName="Child2" refType="primFontSz" refFor="des" refForName="Parent3" op="lte"/>
              <dgm:constr type="primFontSz" for="des" forName="Child3" refType="primFontSz" refFor="des" refForName="Parent3" op="lte"/>
              <dgm:constr type="primFontSz" for="des" forName="Child4" refType="primFontSz" refFor="des" refForName="Parent3" op="lte"/>
              <dgm:constr type="primFontSz" for="des" forName="Child5" refType="primFontSz" refFor="des" refForName="Parent3" op="lte"/>
              <dgm:constr type="primFontSz" for="des" forName="Child6" refType="primFontSz" refFor="des" refForName="Parent3" op="lte"/>
              <dgm:constr type="primFontSz" for="des" forName="Child7" refType="primFontSz" refFor="des" refForName="Parent3" op="lte"/>
              <dgm:constr type="primFontSz" for="des" forName="Child1" refType="primFontSz" refFor="des" refForName="Parent4" op="lte"/>
              <dgm:constr type="primFontSz" for="des" forName="Child2" refType="primFontSz" refFor="des" refForName="Parent4" op="lte"/>
              <dgm:constr type="primFontSz" for="des" forName="Child3" refType="primFontSz" refFor="des" refForName="Parent4" op="lte"/>
              <dgm:constr type="primFontSz" for="des" forName="Child4" refType="primFontSz" refFor="des" refForName="Parent4" op="lte"/>
              <dgm:constr type="primFontSz" for="des" forName="Child5" refType="primFontSz" refFor="des" refForName="Parent4" op="lte"/>
              <dgm:constr type="primFontSz" for="des" forName="Child6" refType="primFontSz" refFor="des" refForName="Parent4" op="lte"/>
              <dgm:constr type="primFontSz" for="des" forName="Child7" refType="primFontSz" refFor="des" refForName="Parent4" op="lte"/>
              <dgm:constr type="primFontSz" for="des" forName="Child1" refType="primFontSz" refFor="des" refForName="Parent5" op="lte"/>
              <dgm:constr type="primFontSz" for="des" forName="Child2" refType="primFontSz" refFor="des" refForName="Parent5" op="lte"/>
              <dgm:constr type="primFontSz" for="des" forName="Child3" refType="primFontSz" refFor="des" refForName="Parent5" op="lte"/>
              <dgm:constr type="primFontSz" for="des" forName="Child4" refType="primFontSz" refFor="des" refForName="Parent5" op="lte"/>
              <dgm:constr type="primFontSz" for="des" forName="Child5" refType="primFontSz" refFor="des" refForName="Parent5" op="lte"/>
              <dgm:constr type="primFontSz" for="des" forName="Child6" refType="primFontSz" refFor="des" refForName="Parent5" op="lte"/>
              <dgm:constr type="primFontSz" for="des" forName="Child7" refType="primFontSz" refFor="des" refForName="Parent5" op="lte"/>
              <dgm:constr type="primFontSz" for="des" forName="Child1" refType="primFontSz" refFor="des" refForName="Parent6" op="lte"/>
              <dgm:constr type="primFontSz" for="des" forName="Child2" refType="primFontSz" refFor="des" refForName="Parent6" op="lte"/>
              <dgm:constr type="primFontSz" for="des" forName="Child3" refType="primFontSz" refFor="des" refForName="Parent6" op="lte"/>
              <dgm:constr type="primFontSz" for="des" forName="Child4" refType="primFontSz" refFor="des" refForName="Parent6" op="lte"/>
              <dgm:constr type="primFontSz" for="des" forName="Child5" refType="primFontSz" refFor="des" refForName="Parent6" op="lte"/>
              <dgm:constr type="primFontSz" for="des" forName="Child6" refType="primFontSz" refFor="des" refForName="Parent6" op="lte"/>
              <dgm:constr type="primFontSz" for="des" forName="Child7" refType="primFontSz" refFor="des" refForName="Parent6" op="lte"/>
              <dgm:constr type="primFontSz" for="des" forName="Child1" refType="primFontSz" refFor="des" refForName="Parent7" op="lte"/>
              <dgm:constr type="primFontSz" for="des" forName="Child2" refType="primFontSz" refFor="des" refForName="Parent7" op="lte"/>
              <dgm:constr type="primFontSz" for="des" forName="Child3" refType="primFontSz" refFor="des" refForName="Parent7" op="lte"/>
              <dgm:constr type="primFontSz" for="des" forName="Child4" refType="primFontSz" refFor="des" refForName="Parent7" op="lte"/>
              <dgm:constr type="primFontSz" for="des" forName="Child5" refType="primFontSz" refFor="des" refForName="Parent7" op="lte"/>
              <dgm:constr type="primFontSz" for="des" forName="Child6" refType="primFontSz" refFor="des" refForName="Parent7" op="lte"/>
              <dgm:constr type="primFontSz" for="des" forName="Child7" refType="primFontSz" refFor="des" refForName="Parent7" op="lte"/>
              <dgm:constr type="primFontSz" for="des" forName="Parent2" refType="primFontSz" refFor="des" refForName="Parent1" op="equ"/>
              <dgm:constr type="primFontSz" for="des" forName="Parent3" refType="primFontSz" refFor="des" refForName="Parent1" op="equ"/>
              <dgm:constr type="primFontSz" for="des" forName="Parent4" refType="primFontSz" refFor="des" refForName="Parent1" op="equ"/>
              <dgm:constr type="primFontSz" for="des" forName="Parent5" refType="primFontSz" refFor="des" refForName="Parent1" op="equ"/>
              <dgm:constr type="primFontSz" for="des" forName="Parent6" refType="primFontSz" refFor="des" refForName="Parent1" op="equ"/>
              <dgm:constr type="primFontSz" for="des" forName="Parent7" refType="primFontSz" refFor="des" refForName="Parent1" op="equ"/>
              <dgm:constr type="primFontSz" for="des" forName="Child2" refType="primFontSz" refFor="des" refForName="Child1" op="equ"/>
              <dgm:constr type="primFontSz" for="des" forName="Child3" refType="primFontSz" refFor="des" refForName="Child1" op="equ"/>
              <dgm:constr type="primFontSz" for="des" forName="Child4" refType="primFontSz" refFor="des" refForName="Child1" op="equ"/>
              <dgm:constr type="primFontSz" for="des" forName="Child5" refType="primFontSz" refFor="des" refForName="Child1" op="equ"/>
              <dgm:constr type="primFontSz" for="des" forName="Child6" refType="primFontSz" refFor="des" refForName="Child1" op="equ"/>
              <dgm:constr type="primFontSz" for="des" forName="Child7" refType="primFontSz" refFor="des" refForName="Child1" op="equ"/>
              <dgm:constr type="l" for="ch" forName="Accent1" refType="w" fact="0.1481"/>
              <dgm:constr type="t" for="ch" forName="Accent1" refType="h" fact="0"/>
              <dgm:constr type="w" for="ch" forName="Accent1" refType="w" fact="0.5331"/>
              <dgm:constr type="h" for="ch" forName="Accent1" refType="h" fact="0.2284"/>
              <dgm:constr type="l" for="ch" forName="Accent2" refType="w" fact="0"/>
              <dgm:constr type="t" for="ch" forName="Accent2" refType="h" fact="0.1312"/>
              <dgm:constr type="w" for="ch" forName="Accent2" refType="w" fact="0.5331"/>
              <dgm:constr type="h" for="ch" forName="Accent2" refType="h" fact="0.2284"/>
              <dgm:constr type="l" for="ch" forName="Accent3" refType="w" fact="0.1481"/>
              <dgm:constr type="t" for="ch" forName="Accent3" refType="h" fact="0.263"/>
              <dgm:constr type="w" for="ch" forName="Accent3" refType="w" fact="0.5331"/>
              <dgm:constr type="h" for="ch" forName="Accent3" refType="h" fact="0.2284"/>
              <dgm:constr type="l" for="ch" forName="Accent4" refType="w" fact="0"/>
              <dgm:constr type="t" for="ch" forName="Accent4" refType="h" fact="0.3945"/>
              <dgm:constr type="w" for="ch" forName="Accent4" refType="w" fact="0.5331"/>
              <dgm:constr type="h" for="ch" forName="Accent4" refType="h" fact="0.2284"/>
              <dgm:constr type="l" for="ch" forName="Parent1" refType="w" fact="0.2658"/>
              <dgm:constr type="t" for="ch" forName="Parent1" refType="h" fact="0.0827"/>
              <dgm:constr type="w" for="ch" forName="Parent1" refType="w" fact="0.2975"/>
              <dgm:constr type="h" for="ch" forName="Parent1" refType="h" fact="0.0637"/>
              <dgm:constr type="l" for="ch" forName="Parent2" refType="w" fact="0.1171"/>
              <dgm:constr type="t" for="ch" forName="Parent2" refType="h" fact="0.2142"/>
              <dgm:constr type="w" for="ch" forName="Parent2" refType="w" fact="0.2975"/>
              <dgm:constr type="h" for="ch" forName="Parent2" refType="h" fact="0.0637"/>
              <dgm:constr type="l" for="ch" forName="Parent3" refType="w" fact="0.2658"/>
              <dgm:constr type="t" for="ch" forName="Parent3" refType="h" fact="0.3457"/>
              <dgm:constr type="w" for="ch" forName="Parent3" refType="w" fact="0.2975"/>
              <dgm:constr type="h" for="ch" forName="Parent3" refType="h" fact="0.0637"/>
              <dgm:constr type="l" for="ch" forName="Parent4" refType="w" fact="0.1171"/>
              <dgm:constr type="t" for="ch" forName="Parent4" refType="h" fact="0.4772"/>
              <dgm:constr type="w" for="ch" forName="Parent4" refType="w" fact="0.2975"/>
              <dgm:constr type="h" for="ch" forName="Parent4" refType="h" fact="0.0637"/>
              <dgm:constr type="l" for="ch" forName="Child1" refType="w" fact="0.6804"/>
              <dgm:constr type="t" for="ch" forName="Child1" refType="h" fact="0.0678"/>
              <dgm:constr type="w" for="ch" forName="Child1" refType="w" fact="0.3196"/>
              <dgm:constr type="h" for="ch" forName="Child1" refType="h" fact="0.0908"/>
              <dgm:constr type="l" for="ch" forName="Child2" refType="w" fact="0.5348"/>
              <dgm:constr type="t" for="ch" forName="Child2" refType="h" fact="0.2006"/>
              <dgm:constr type="w" for="ch" forName="Child2" refType="w" fact="0.3196"/>
              <dgm:constr type="h" for="ch" forName="Child2" refType="h" fact="0.0908"/>
              <dgm:constr type="l" for="ch" forName="Child3" refType="w" fact="0.6804"/>
              <dgm:constr type="t" for="ch" forName="Child3" refType="h" fact="0.3308"/>
              <dgm:constr type="w" for="ch" forName="Child3" refType="w" fact="0.3196"/>
              <dgm:constr type="h" for="ch" forName="Child3" refType="h" fact="0.0908"/>
              <dgm:constr type="l" for="ch" forName="Child4" refType="w" fact="0.5348"/>
              <dgm:constr type="t" for="ch" forName="Child4" refType="h" fact="0.4623"/>
              <dgm:constr type="w" for="ch" forName="Child4" refType="w" fact="0.3196"/>
              <dgm:constr type="h" for="ch" forName="Child4" refType="h" fact="0.0908"/>
              <dgm:constr type="l" for="ch" forName="Accent5" refType="w" fact="0.1481"/>
              <dgm:constr type="t" for="ch" forName="Accent5" refType="h" fact="0.5258"/>
              <dgm:constr type="w" for="ch" forName="Accent5" refType="w" fact="0.5331"/>
              <dgm:constr type="h" for="ch" forName="Accent5" refType="h" fact="0.2284"/>
              <dgm:constr type="l" for="ch" forName="Accent6" refType="w" fact="0"/>
              <dgm:constr type="t" for="ch" forName="Accent6" refType="h" fact="0.6573"/>
              <dgm:constr type="w" for="ch" forName="Accent6" refType="w" fact="0.5331"/>
              <dgm:constr type="h" for="ch" forName="Accent6" refType="h" fact="0.2284"/>
              <dgm:constr type="l" for="ch" forName="Accent7" refType="w" fact="0.186"/>
              <dgm:constr type="t" for="ch" forName="Accent7" refType="h" fact="0.8037"/>
              <dgm:constr type="w" for="ch" forName="Accent7" refType="w" fact="0.458"/>
              <dgm:constr type="h" for="ch" forName="Accent7" refType="h" fact="0.1963"/>
              <dgm:constr type="l" for="ch" forName="Parent5" refType="w" fact="0.2658"/>
              <dgm:constr type="t" for="ch" forName="Parent5" refType="h" fact="0.6085"/>
              <dgm:constr type="w" for="ch" forName="Parent5" refType="w" fact="0.2975"/>
              <dgm:constr type="h" for="ch" forName="Parent5" refType="h" fact="0.0637"/>
              <dgm:constr type="l" for="ch" forName="Parent6" refType="w" fact="0.1171"/>
              <dgm:constr type="t" for="ch" forName="Parent6" refType="h" fact="0.74"/>
              <dgm:constr type="w" for="ch" forName="Parent6" refType="w" fact="0.2975"/>
              <dgm:constr type="h" for="ch" forName="Parent6" refType="h" fact="0.0637"/>
              <dgm:constr type="l" for="ch" forName="Parent7" refType="w" fact="0.2658"/>
              <dgm:constr type="t" for="ch" forName="Parent7" refType="h" fact="0.8715"/>
              <dgm:constr type="w" for="ch" forName="Parent7" refType="w" fact="0.2975"/>
              <dgm:constr type="h" for="ch" forName="Parent7" refType="h" fact="0.0637"/>
              <dgm:constr type="l" for="ch" forName="Child5" refType="w" fact="0.6804"/>
              <dgm:constr type="t" for="ch" forName="Child5" refType="h" fact="0.5936"/>
              <dgm:constr type="w" for="ch" forName="Child5" refType="w" fact="0.3196"/>
              <dgm:constr type="h" for="ch" forName="Child5" refType="h" fact="0.0908"/>
              <dgm:constr type="l" for="ch" forName="Child6" refType="w" fact="0.5348"/>
              <dgm:constr type="t" for="ch" forName="Child6" refType="h" fact="0.7251"/>
              <dgm:constr type="w" for="ch" forName="Child6" refType="w" fact="0.3196"/>
              <dgm:constr type="h" for="ch" forName="Child6" refType="h" fact="0.0908"/>
              <dgm:constr type="l" for="ch" forName="Child7" refType="w" fact="0.6804"/>
              <dgm:constr type="t" for="ch" forName="Child7" refType="h" fact="0.8579"/>
              <dgm:constr type="w" for="ch" forName="Child7" refType="w" fact="0.3196"/>
              <dgm:constr type="h" for="ch" forName="Child7" refType="h" fact="0.0908"/>
            </dgm:constrLst>
          </dgm:else>
        </dgm:choose>
      </dgm:if>
      <dgm:else name="Name11">
        <dgm:choose name="Name12">
          <dgm:if name="Name13" axis="ch" ptType="node" func="cnt" op="equ" val="1">
            <dgm:alg type="composite">
              <dgm:param type="ar" val="1.5999"/>
            </dgm:alg>
            <dgm:constrLst>
              <dgm:constr type="primFontSz" for="des" forName="Child1" val="65"/>
              <dgm:constr type="primFontSz" for="des" forName="Parent1" val="65"/>
              <dgm:constr type="primFontSz" for="des" forName="Child1" refType="primFontSz" refFor="des" refForName="Parent1" op="lte"/>
              <dgm:constr type="l" for="ch" forName="Child1" refType="w" fact="0.625"/>
              <dgm:constr type="t" for="ch" forName="Child1" refType="h" fact="0.2981"/>
              <dgm:constr type="w" for="ch" forName="Child1" refType="w" fact="0.375"/>
              <dgm:constr type="h" for="ch" forName="Child1" refType="h" fact="0.4001"/>
              <dgm:constr type="l" for="ch" forName="Accent1" refType="w" fact="0"/>
              <dgm:constr type="t" for="ch" forName="Accent1" refType="h" fact="0"/>
              <dgm:constr type="w" for="ch" forName="Accent1" refType="w" fact="0.6249"/>
              <dgm:constr type="h" for="ch" forName="Accent1" refType="h"/>
              <dgm:constr type="l" for="ch" forName="Parent1" refType="w" fact="0.138"/>
              <dgm:constr type="t" for="ch" forName="Parent1" refType="h" fact="0.362"/>
              <dgm:constr type="w" for="ch" forName="Parent1" refType="w" fact="0.3487"/>
              <dgm:constr type="h" for="ch" forName="Parent1" refType="h" fact="0.2789"/>
            </dgm:constrLst>
          </dgm:if>
          <dgm:if name="Name14" axis="ch" ptType="node" func="cnt" op="equ" val="2">
            <dgm:alg type="composite">
              <dgm:param type="ar" val="1.2026"/>
            </dgm:alg>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Parent2" refType="primFontSz" refFor="des" refForName="Parent1" op="equ"/>
              <dgm:constr type="primFontSz" for="des" forName="Child2" refType="primFontSz" refFor="des" refForName="Child1" op="equ"/>
              <dgm:constr type="l" for="ch" forName="Accent1" refType="w" fact="-0.0407"/>
              <dgm:constr type="t" for="ch" forName="Accent1" refType="h" fact="0"/>
              <dgm:constr type="w" for="ch" forName="Accent1" refType="w" fact="0.5542"/>
              <dgm:constr type="h" for="ch" forName="Accent1" refType="h" fact="0.6665"/>
              <dgm:constr type="l" for="ch" forName="Accent2" refType="w" fact="0.1533"/>
              <dgm:constr type="t" for="ch" forName="Accent2" refType="h" fact="0.4272"/>
              <dgm:constr type="w" for="ch" forName="Accent2" refType="w" fact="0.4761"/>
              <dgm:constr type="h" for="ch" forName="Accent2" refType="h" fact="0.5728"/>
              <dgm:constr type="l" for="ch" forName="Parent1" refType="w" fact="0.0822"/>
              <dgm:constr type="t" for="ch" forName="Parent1" refType="h" fact="0.2413"/>
              <dgm:constr type="w" for="ch" forName="Parent1" refType="w" fact="0.3092"/>
              <dgm:constr type="h" for="ch" forName="Parent1" refType="h" fact="0.1859"/>
              <dgm:constr type="l" for="ch" forName="Parent2" refType="w" fact="0.2368"/>
              <dgm:constr type="t" for="ch" forName="Parent2" refType="h" fact="0.625"/>
              <dgm:constr type="w" for="ch" forName="Parent2" refType="w" fact="0.3092"/>
              <dgm:constr type="h" for="ch" forName="Parent2" refType="h" fact="0.1859"/>
              <dgm:constr type="l" for="ch" forName="Child1" refType="w" fact="0.5164"/>
              <dgm:constr type="t" for="ch" forName="Child1" refType="h" fact="0.1978"/>
              <dgm:constr type="w" for="ch" forName="Child1" refType="w" fact="0.3322"/>
              <dgm:constr type="h" for="ch" forName="Child1" refType="h" fact="0.265"/>
              <dgm:constr type="l" for="ch" forName="Child2" refType="w" fact="0.6678"/>
              <dgm:constr type="t" for="ch" forName="Child2" refType="h" fact="0.5855"/>
              <dgm:constr type="w" for="ch" forName="Child2" refType="w" fact="0.3322"/>
              <dgm:constr type="h" for="ch" forName="Child2" refType="h" fact="0.265"/>
            </dgm:constrLst>
          </dgm:if>
          <dgm:if name="Name15" axis="ch" ptType="node" func="cnt" op="equ" val="3">
            <dgm:alg type="composite">
              <dgm:param type="ar" val="0.9039"/>
            </dgm:alg>
            <dgm:shape xmlns:r="http://schemas.openxmlformats.org/officeDocument/2006/relationships" r:blip="">
              <dgm:adjLst/>
            </dgm:shape>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3"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Child3" refType="primFontSz" refFor="des" refForName="Parent2" op="lte"/>
              <dgm:constr type="primFontSz" for="des" forName="Child1" refType="primFontSz" refFor="des" refForName="Parent3" op="lte"/>
              <dgm:constr type="primFontSz" for="des" forName="Child2" refType="primFontSz" refFor="des" refForName="Parent3" op="lte"/>
              <dgm:constr type="primFontSz" for="des" forName="Child3" refType="primFontSz" refFor="des" refForName="Parent3" op="lte"/>
              <dgm:constr type="primFontSz" for="des" forName="Parent2" refType="primFontSz" refFor="des" refForName="Parent1" op="equ"/>
              <dgm:constr type="primFontSz" for="des" forName="Parent3" refType="primFontSz" refFor="des" refForName="Parent1" op="equ"/>
              <dgm:constr type="primFontSz" for="des" forName="Child2" refType="primFontSz" refFor="des" refForName="Child1" op="equ"/>
              <dgm:constr type="primFontSz" for="des" forName="Child3" refType="primFontSz" refFor="des" refForName="Child1" op="equ"/>
              <dgm:constr type="l" for="ch" forName="Accent1" refType="w" fact="0"/>
              <dgm:constr type="t" for="ch" forName="Accent1" refType="h" fact="0"/>
              <dgm:constr type="w" for="ch" forName="Accent1" refType="w" fact="0.5325"/>
              <dgm:constr type="h" for="ch" forName="Accent1" refType="h" fact="0.4814"/>
              <dgm:constr type="l" for="ch" forName="Accent2" refType="w" fact="0.1479"/>
              <dgm:constr type="t" for="ch" forName="Accent2" refType="h" fact="0.2766"/>
              <dgm:constr type="w" for="ch" forName="Accent2" refType="w" fact="0.5325"/>
              <dgm:constr type="h" for="ch" forName="Accent2" refType="h" fact="0.4814"/>
              <dgm:constr type="l" for="ch" forName="Accent3" refType="w" fact="0.0378"/>
              <dgm:constr type="t" for="ch" forName="Accent3" refType="h" fact="0.5863"/>
              <dgm:constr type="w" for="ch" forName="Accent3" refType="w" fact="0.4575"/>
              <dgm:constr type="h" for="ch" forName="Accent3" refType="h" fact="0.4137"/>
              <dgm:constr type="l" for="ch" forName="Parent1" refType="w" fact="0.1183"/>
              <dgm:constr type="t" for="ch" forName="Parent1" refType="h" fact="0.1738"/>
              <dgm:constr type="w" for="ch" forName="Parent1" refType="w" fact="0.2959"/>
              <dgm:constr type="h" for="ch" forName="Parent1" refType="h" fact="0.1337"/>
              <dgm:constr type="l" for="ch" forName="Parent2" refType="w" fact="0.2656"/>
              <dgm:constr type="t" for="ch" forName="Parent2" refType="h" fact="0.452"/>
              <dgm:constr type="w" for="ch" forName="Parent2" refType="w" fact="0.2959"/>
              <dgm:constr type="h" for="ch" forName="Parent2" refType="h" fact="0.1337"/>
              <dgm:constr type="l" for="ch" forName="Parent3" refType="w" fact="0.1183"/>
              <dgm:constr type="t" for="ch" forName="Parent3" refType="h" fact="0.7306"/>
              <dgm:constr type="w" for="ch" forName="Parent3" refType="w" fact="0.2959"/>
              <dgm:constr type="h" for="ch" forName="Parent3" refType="h" fact="0.1337"/>
              <dgm:constr type="l" for="ch" forName="Child1" refType="w" fact="0.5325"/>
              <dgm:constr type="t" for="ch" forName="Child1" refType="h" fact="0.1435"/>
              <dgm:constr type="w" for="ch" forName="Child1" refType="w" fact="0.3195"/>
              <dgm:constr type="h" for="ch" forName="Child1" refType="h" fact="0.1926"/>
              <dgm:constr type="l" for="ch" forName="Child2" refType="w" fact="0.6805"/>
              <dgm:constr type="t" for="ch" forName="Child2" refType="h" fact="0.4217"/>
              <dgm:constr type="w" for="ch" forName="Child2" refType="w" fact="0.3195"/>
              <dgm:constr type="h" for="ch" forName="Child2" refType="h" fact="0.1926"/>
              <dgm:constr type="l" for="ch" forName="Child3" refType="w" fact="0.5325"/>
              <dgm:constr type="t" for="ch" forName="Child3" refType="h" fact="0.6998"/>
              <dgm:constr type="w" for="ch" forName="Child3" refType="w" fact="0.3195"/>
              <dgm:constr type="h" for="ch" forName="Child3" refType="h" fact="0.1926"/>
            </dgm:constrLst>
          </dgm:if>
          <dgm:if name="Name16" axis="ch" ptType="node" func="cnt" op="equ" val="4">
            <dgm:alg type="composite">
              <dgm:param type="ar" val="0.7073"/>
            </dgm:alg>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3" refType="primFontSz" refFor="des" refForName="Parent1" op="lte"/>
              <dgm:constr type="primFontSz" for="des" forName="Child4"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Child3" refType="primFontSz" refFor="des" refForName="Parent2" op="lte"/>
              <dgm:constr type="primFontSz" for="des" forName="Child4" refType="primFontSz" refFor="des" refForName="Parent2" op="lte"/>
              <dgm:constr type="primFontSz" for="des" forName="Child1" refType="primFontSz" refFor="des" refForName="Parent3" op="lte"/>
              <dgm:constr type="primFontSz" for="des" forName="Child2" refType="primFontSz" refFor="des" refForName="Parent3" op="lte"/>
              <dgm:constr type="primFontSz" for="des" forName="Child3" refType="primFontSz" refFor="des" refForName="Parent3" op="lte"/>
              <dgm:constr type="primFontSz" for="des" forName="Child4" refType="primFontSz" refFor="des" refForName="Parent3" op="lte"/>
              <dgm:constr type="primFontSz" for="des" forName="Child1" refType="primFontSz" refFor="des" refForName="Parent4" op="lte"/>
              <dgm:constr type="primFontSz" for="des" forName="Child2" refType="primFontSz" refFor="des" refForName="Parent4" op="lte"/>
              <dgm:constr type="primFontSz" for="des" forName="Child3" refType="primFontSz" refFor="des" refForName="Parent4" op="lte"/>
              <dgm:constr type="primFontSz" for="des" forName="Child4" refType="primFontSz" refFor="des" refForName="Parent4" op="lte"/>
              <dgm:constr type="primFontSz" for="des" forName="Parent2" refType="primFontSz" refFor="des" refForName="Parent1" op="equ"/>
              <dgm:constr type="primFontSz" for="des" forName="Parent3" refType="primFontSz" refFor="des" refForName="Parent1" op="equ"/>
              <dgm:constr type="primFontSz" for="des" forName="Parent4" refType="primFontSz" refFor="des" refForName="Parent1" op="equ"/>
              <dgm:constr type="primFontSz" for="des" forName="Child2" refType="primFontSz" refFor="des" refForName="Child1" op="equ"/>
              <dgm:constr type="primFontSz" for="des" forName="Child3" refType="primFontSz" refFor="des" refForName="Child1" op="equ"/>
              <dgm:constr type="primFontSz" for="des" forName="Child4" refType="primFontSz" refFor="des" refForName="Child1" op="equ"/>
              <dgm:constr type="l" for="ch" forName="Accent1" refType="w" fact="0"/>
              <dgm:constr type="t" for="ch" forName="Accent1" refType="h" fact="0"/>
              <dgm:constr type="w" for="ch" forName="Accent1" refType="w" fact="0.5331"/>
              <dgm:constr type="h" for="ch" forName="Accent1" refType="h" fact="0.3771"/>
              <dgm:constr type="l" for="ch" forName="Accent2" refType="w" fact="0.1481"/>
              <dgm:constr type="t" for="ch" forName="Accent2" refType="h" fact="0.2167"/>
              <dgm:constr type="w" for="ch" forName="Accent2" refType="w" fact="0.5331"/>
              <dgm:constr type="h" for="ch" forName="Accent2" refType="h" fact="0.3771"/>
              <dgm:constr type="l" for="ch" forName="Accent3" refType="w" fact="0"/>
              <dgm:constr type="t" for="ch" forName="Accent3" refType="h" fact="0.4342"/>
              <dgm:constr type="w" for="ch" forName="Accent3" refType="w" fact="0.5331"/>
              <dgm:constr type="h" for="ch" forName="Accent3" refType="h" fact="0.3771"/>
              <dgm:constr type="l" for="ch" forName="Accent4" refType="w" fact="0.186"/>
              <dgm:constr type="t" for="ch" forName="Accent4" refType="h" fact="0.6759"/>
              <dgm:constr type="w" for="ch" forName="Accent4" refType="w" fact="0.458"/>
              <dgm:constr type="h" for="ch" forName="Accent4" refType="h" fact="0.3241"/>
              <dgm:constr type="l" for="ch" forName="Parent1" refType="w" fact="0.1171"/>
              <dgm:constr type="t" for="ch" forName="Parent1" refType="h" fact="0.1365"/>
              <dgm:constr type="w" for="ch" forName="Parent1" refType="w" fact="0.2975"/>
              <dgm:constr type="h" for="ch" forName="Parent1" refType="h" fact="0.1052"/>
              <dgm:constr type="l" for="ch" forName="Parent2" refType="w" fact="0.2658"/>
              <dgm:constr type="t" for="ch" forName="Parent2" refType="h" fact="0.3536"/>
              <dgm:constr type="w" for="ch" forName="Parent2" refType="w" fact="0.2975"/>
              <dgm:constr type="h" for="ch" forName="Parent2" refType="h" fact="0.1052"/>
              <dgm:constr type="l" for="ch" forName="Parent3" refType="w" fact="0.1171"/>
              <dgm:constr type="t" for="ch" forName="Parent3" refType="h" fact="0.5707"/>
              <dgm:constr type="w" for="ch" forName="Parent3" refType="w" fact="0.2975"/>
              <dgm:constr type="h" for="ch" forName="Parent3" refType="h" fact="0.1052"/>
              <dgm:constr type="l" for="ch" forName="Parent4" refType="w" fact="0.2658"/>
              <dgm:constr type="t" for="ch" forName="Parent4" refType="h" fact="0.7878"/>
              <dgm:constr type="w" for="ch" forName="Parent4" refType="w" fact="0.2975"/>
              <dgm:constr type="h" for="ch" forName="Parent4" refType="h" fact="0.1052"/>
              <dgm:constr type="l" for="ch" forName="Child1" refType="w" fact="0.5348"/>
              <dgm:constr type="t" for="ch" forName="Child1" refType="h" fact="0.1119"/>
              <dgm:constr type="w" for="ch" forName="Child1" refType="w" fact="0.3196"/>
              <dgm:constr type="h" for="ch" forName="Child1" refType="h" fact="0.15"/>
              <dgm:constr type="l" for="ch" forName="Child2" refType="w" fact="0.6804"/>
              <dgm:constr type="t" for="ch" forName="Child2" refType="h" fact="0.3312"/>
              <dgm:constr type="w" for="ch" forName="Child2" refType="w" fact="0.3196"/>
              <dgm:constr type="h" for="ch" forName="Child2" refType="h" fact="0.15"/>
              <dgm:constr type="l" for="ch" forName="Child3" refType="w" fact="0.5348"/>
              <dgm:constr type="t" for="ch" forName="Child3" refType="h" fact="0.5461"/>
              <dgm:constr type="w" for="ch" forName="Child3" refType="w" fact="0.3196"/>
              <dgm:constr type="h" for="ch" forName="Child3" refType="h" fact="0.15"/>
              <dgm:constr type="l" for="ch" forName="Child4" refType="w" fact="0.6804"/>
              <dgm:constr type="t" for="ch" forName="Child4" refType="h" fact="0.7632"/>
              <dgm:constr type="w" for="ch" forName="Child4" refType="w" fact="0.3196"/>
              <dgm:constr type="h" for="ch" forName="Child4" refType="h" fact="0.15"/>
            </dgm:constrLst>
          </dgm:if>
          <dgm:if name="Name17" axis="ch" ptType="node" func="cnt" op="equ" val="5">
            <dgm:alg type="composite">
              <dgm:param type="ar" val="0.5811"/>
            </dgm:alg>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3" refType="primFontSz" refFor="des" refForName="Parent1" op="lte"/>
              <dgm:constr type="primFontSz" for="des" forName="Child4" refType="primFontSz" refFor="des" refForName="Parent1" op="lte"/>
              <dgm:constr type="primFontSz" for="des" forName="Child5"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Child3" refType="primFontSz" refFor="des" refForName="Parent2" op="lte"/>
              <dgm:constr type="primFontSz" for="des" forName="Child4" refType="primFontSz" refFor="des" refForName="Parent2" op="lte"/>
              <dgm:constr type="primFontSz" for="des" forName="Child5" refType="primFontSz" refFor="des" refForName="Parent2" op="lte"/>
              <dgm:constr type="primFontSz" for="des" forName="Child1" refType="primFontSz" refFor="des" refForName="Parent3" op="lte"/>
              <dgm:constr type="primFontSz" for="des" forName="Child2" refType="primFontSz" refFor="des" refForName="Parent3" op="lte"/>
              <dgm:constr type="primFontSz" for="des" forName="Child3" refType="primFontSz" refFor="des" refForName="Parent3" op="lte"/>
              <dgm:constr type="primFontSz" for="des" forName="Child4" refType="primFontSz" refFor="des" refForName="Parent3" op="lte"/>
              <dgm:constr type="primFontSz" for="des" forName="Child5" refType="primFontSz" refFor="des" refForName="Parent3" op="lte"/>
              <dgm:constr type="primFontSz" for="des" forName="Child1" refType="primFontSz" refFor="des" refForName="Parent4" op="lte"/>
              <dgm:constr type="primFontSz" for="des" forName="Child2" refType="primFontSz" refFor="des" refForName="Parent4" op="lte"/>
              <dgm:constr type="primFontSz" for="des" forName="Child3" refType="primFontSz" refFor="des" refForName="Parent4" op="lte"/>
              <dgm:constr type="primFontSz" for="des" forName="Child4" refType="primFontSz" refFor="des" refForName="Parent4" op="lte"/>
              <dgm:constr type="primFontSz" for="des" forName="Child5" refType="primFontSz" refFor="des" refForName="Parent4" op="lte"/>
              <dgm:constr type="primFontSz" for="des" forName="Child1" refType="primFontSz" refFor="des" refForName="Parent5" op="lte"/>
              <dgm:constr type="primFontSz" for="des" forName="Child2" refType="primFontSz" refFor="des" refForName="Parent5" op="lte"/>
              <dgm:constr type="primFontSz" for="des" forName="Child3" refType="primFontSz" refFor="des" refForName="Parent5" op="lte"/>
              <dgm:constr type="primFontSz" for="des" forName="Child4" refType="primFontSz" refFor="des" refForName="Parent5" op="lte"/>
              <dgm:constr type="primFontSz" for="des" forName="Child5" refType="primFontSz" refFor="des" refForName="Parent5" op="lte"/>
              <dgm:constr type="primFontSz" for="des" forName="Parent2" refType="primFontSz" refFor="des" refForName="Parent1" op="equ"/>
              <dgm:constr type="primFontSz" for="des" forName="Parent3" refType="primFontSz" refFor="des" refForName="Parent1" op="equ"/>
              <dgm:constr type="primFontSz" for="des" forName="Parent4" refType="primFontSz" refFor="des" refForName="Parent1" op="equ"/>
              <dgm:constr type="primFontSz" for="des" forName="Parent5" refType="primFontSz" refFor="des" refForName="Parent1" op="equ"/>
              <dgm:constr type="primFontSz" for="des" forName="Child2" refType="primFontSz" refFor="des" refForName="Child1" op="equ"/>
              <dgm:constr type="primFontSz" for="des" forName="Child3" refType="primFontSz" refFor="des" refForName="Child1" op="equ"/>
              <dgm:constr type="primFontSz" for="des" forName="Child4" refType="primFontSz" refFor="des" refForName="Child1" op="equ"/>
              <dgm:constr type="primFontSz" for="des" forName="Child5" refType="primFontSz" refFor="des" refForName="Child1" op="equ"/>
              <dgm:constr type="l" for="ch" forName="Accent1" refType="w" fact="0"/>
              <dgm:constr type="t" for="ch" forName="Accent1" refType="h" fact="0"/>
              <dgm:constr type="w" for="ch" forName="Accent1" refType="w" fact="0.5331"/>
              <dgm:constr type="h" for="ch" forName="Accent1" refType="h" fact="0.3098"/>
              <dgm:constr type="l" for="ch" forName="Accent2" refType="w" fact="0.1481"/>
              <dgm:constr type="t" for="ch" forName="Accent2" refType="h" fact="0.178"/>
              <dgm:constr type="w" for="ch" forName="Accent2" refType="w" fact="0.5331"/>
              <dgm:constr type="h" for="ch" forName="Accent2" refType="h" fact="0.3098"/>
              <dgm:constr type="l" for="ch" forName="Accent3" refType="w" fact="0"/>
              <dgm:constr type="t" for="ch" forName="Accent3" refType="h" fact="0.3568"/>
              <dgm:constr type="w" for="ch" forName="Accent3" refType="w" fact="0.5331"/>
              <dgm:constr type="h" for="ch" forName="Accent3" refType="h" fact="0.3098"/>
              <dgm:constr type="l" for="ch" forName="Accent4" refType="w" fact="0.1481"/>
              <dgm:constr type="t" for="ch" forName="Accent4" refType="h" fact="0.5351"/>
              <dgm:constr type="w" for="ch" forName="Accent4" refType="w" fact="0.5331"/>
              <dgm:constr type="h" for="ch" forName="Accent4" refType="h" fact="0.3098"/>
              <dgm:constr type="l" for="ch" forName="Accent5" refType="w" fact="0.0378"/>
              <dgm:constr type="t" for="ch" forName="Accent5" refType="h" fact="0.7337"/>
              <dgm:constr type="w" for="ch" forName="Accent5" refType="w" fact="0.458"/>
              <dgm:constr type="h" for="ch" forName="Accent5" refType="h" fact="0.2663"/>
              <dgm:constr type="l" for="ch" forName="Parent1" refType="w" fact="0.1171"/>
              <dgm:constr type="t" for="ch" forName="Parent1" refType="h" fact="0.1122"/>
              <dgm:constr type="w" for="ch" forName="Parent1" refType="w" fact="0.2975"/>
              <dgm:constr type="h" for="ch" forName="Parent1" refType="h" fact="0.0864"/>
              <dgm:constr type="l" for="ch" forName="Parent2" refType="w" fact="0.2658"/>
              <dgm:constr type="t" for="ch" forName="Parent2" refType="h" fact="0.2906"/>
              <dgm:constr type="w" for="ch" forName="Parent2" refType="w" fact="0.2975"/>
              <dgm:constr type="h" for="ch" forName="Parent2" refType="h" fact="0.0864"/>
              <dgm:constr type="l" for="ch" forName="Parent3" refType="w" fact="0.1171"/>
              <dgm:constr type="t" for="ch" forName="Parent3" refType="h" fact="0.4689"/>
              <dgm:constr type="w" for="ch" forName="Parent3" refType="w" fact="0.2975"/>
              <dgm:constr type="h" for="ch" forName="Parent3" refType="h" fact="0.0864"/>
              <dgm:constr type="l" for="ch" forName="Parent4" refType="w" fact="0.2658"/>
              <dgm:constr type="t" for="ch" forName="Parent4" refType="h" fact="0.6473"/>
              <dgm:constr type="w" for="ch" forName="Parent4" refType="w" fact="0.2975"/>
              <dgm:constr type="h" for="ch" forName="Parent4" refType="h" fact="0.0864"/>
              <dgm:constr type="l" for="ch" forName="Parent5" refType="w" fact="0.1171"/>
              <dgm:constr type="t" for="ch" forName="Parent5" refType="h" fact="0.8257"/>
              <dgm:constr type="w" for="ch" forName="Parent5" refType="w" fact="0.2975"/>
              <dgm:constr type="h" for="ch" forName="Parent5" refType="h" fact="0.0864"/>
              <dgm:constr type="l" for="ch" forName="Child1" refType="w" fact="0.5348"/>
              <dgm:constr type="t" for="ch" forName="Child1" refType="h" fact="0.0919"/>
              <dgm:constr type="w" for="ch" forName="Child1" refType="w" fact="0.3196"/>
              <dgm:constr type="h" for="ch" forName="Child1" refType="h" fact="0.1232"/>
              <dgm:constr type="l" for="ch" forName="Child2" refType="w" fact="0.6804"/>
              <dgm:constr type="t" for="ch" forName="Child2" refType="h" fact="0.2722"/>
              <dgm:constr type="w" for="ch" forName="Child2" refType="w" fact="0.3196"/>
              <dgm:constr type="h" for="ch" forName="Child2" refType="h" fact="0.1232"/>
              <dgm:constr type="l" for="ch" forName="Child3" refType="w" fact="0.5348"/>
              <dgm:constr type="t" for="ch" forName="Child3" refType="h" fact="0.4487"/>
              <dgm:constr type="w" for="ch" forName="Child3" refType="w" fact="0.3196"/>
              <dgm:constr type="h" for="ch" forName="Child3" refType="h" fact="0.1232"/>
              <dgm:constr type="l" for="ch" forName="Child4" refType="w" fact="0.6804"/>
              <dgm:constr type="t" for="ch" forName="Child4" refType="h" fact="0.6271"/>
              <dgm:constr type="w" for="ch" forName="Child4" refType="w" fact="0.3196"/>
              <dgm:constr type="h" for="ch" forName="Child4" refType="h" fact="0.1232"/>
              <dgm:constr type="l" for="ch" forName="Child5" refType="w" fact="0.5348"/>
              <dgm:constr type="t" for="ch" forName="Child5" refType="h" fact="0.8073"/>
              <dgm:constr type="w" for="ch" forName="Child5" refType="w" fact="0.3196"/>
              <dgm:constr type="h" for="ch" forName="Child5" refType="h" fact="0.1232"/>
            </dgm:constrLst>
          </dgm:if>
          <dgm:if name="Name18" axis="ch" ptType="node" func="cnt" op="equ" val="6">
            <dgm:alg type="composite">
              <dgm:param type="ar" val="0.4931"/>
            </dgm:alg>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3" refType="primFontSz" refFor="des" refForName="Parent1" op="lte"/>
              <dgm:constr type="primFontSz" for="des" forName="Child4" refType="primFontSz" refFor="des" refForName="Parent1" op="lte"/>
              <dgm:constr type="primFontSz" for="des" forName="Child5" refType="primFontSz" refFor="des" refForName="Parent1" op="lte"/>
              <dgm:constr type="primFontSz" for="des" forName="Child6"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Child3" refType="primFontSz" refFor="des" refForName="Parent2" op="lte"/>
              <dgm:constr type="primFontSz" for="des" forName="Child4" refType="primFontSz" refFor="des" refForName="Parent2" op="lte"/>
              <dgm:constr type="primFontSz" for="des" forName="Child5" refType="primFontSz" refFor="des" refForName="Parent2" op="lte"/>
              <dgm:constr type="primFontSz" for="des" forName="Child6" refType="primFontSz" refFor="des" refForName="Parent2" op="lte"/>
              <dgm:constr type="primFontSz" for="des" forName="Child1" refType="primFontSz" refFor="des" refForName="Parent3" op="lte"/>
              <dgm:constr type="primFontSz" for="des" forName="Child2" refType="primFontSz" refFor="des" refForName="Parent3" op="lte"/>
              <dgm:constr type="primFontSz" for="des" forName="Child3" refType="primFontSz" refFor="des" refForName="Parent3" op="lte"/>
              <dgm:constr type="primFontSz" for="des" forName="Child4" refType="primFontSz" refFor="des" refForName="Parent3" op="lte"/>
              <dgm:constr type="primFontSz" for="des" forName="Child5" refType="primFontSz" refFor="des" refForName="Parent3" op="lte"/>
              <dgm:constr type="primFontSz" for="des" forName="Child6" refType="primFontSz" refFor="des" refForName="Parent3" op="lte"/>
              <dgm:constr type="primFontSz" for="des" forName="Child1" refType="primFontSz" refFor="des" refForName="Parent4" op="lte"/>
              <dgm:constr type="primFontSz" for="des" forName="Child2" refType="primFontSz" refFor="des" refForName="Parent4" op="lte"/>
              <dgm:constr type="primFontSz" for="des" forName="Child3" refType="primFontSz" refFor="des" refForName="Parent4" op="lte"/>
              <dgm:constr type="primFontSz" for="des" forName="Child4" refType="primFontSz" refFor="des" refForName="Parent4" op="lte"/>
              <dgm:constr type="primFontSz" for="des" forName="Child5" refType="primFontSz" refFor="des" refForName="Parent4" op="lte"/>
              <dgm:constr type="primFontSz" for="des" forName="Child6" refType="primFontSz" refFor="des" refForName="Parent4" op="lte"/>
              <dgm:constr type="primFontSz" for="des" forName="Child1" refType="primFontSz" refFor="des" refForName="Parent5" op="lte"/>
              <dgm:constr type="primFontSz" for="des" forName="Child2" refType="primFontSz" refFor="des" refForName="Parent5" op="lte"/>
              <dgm:constr type="primFontSz" for="des" forName="Child3" refType="primFontSz" refFor="des" refForName="Parent5" op="lte"/>
              <dgm:constr type="primFontSz" for="des" forName="Child4" refType="primFontSz" refFor="des" refForName="Parent5" op="lte"/>
              <dgm:constr type="primFontSz" for="des" forName="Child5" refType="primFontSz" refFor="des" refForName="Parent5" op="lte"/>
              <dgm:constr type="primFontSz" for="des" forName="Child6" refType="primFontSz" refFor="des" refForName="Parent5" op="lte"/>
              <dgm:constr type="primFontSz" for="des" forName="Child1" refType="primFontSz" refFor="des" refForName="Parent6" op="lte"/>
              <dgm:constr type="primFontSz" for="des" forName="Child2" refType="primFontSz" refFor="des" refForName="Parent6" op="lte"/>
              <dgm:constr type="primFontSz" for="des" forName="Child3" refType="primFontSz" refFor="des" refForName="Parent6" op="lte"/>
              <dgm:constr type="primFontSz" for="des" forName="Child4" refType="primFontSz" refFor="des" refForName="Parent6" op="lte"/>
              <dgm:constr type="primFontSz" for="des" forName="Child5" refType="primFontSz" refFor="des" refForName="Parent6" op="lte"/>
              <dgm:constr type="primFontSz" for="des" forName="Child6" refType="primFontSz" refFor="des" refForName="Parent6" op="lte"/>
              <dgm:constr type="primFontSz" for="des" forName="Parent2" refType="primFontSz" refFor="des" refForName="Parent1" op="equ"/>
              <dgm:constr type="primFontSz" for="des" forName="Parent3" refType="primFontSz" refFor="des" refForName="Parent1" op="equ"/>
              <dgm:constr type="primFontSz" for="des" forName="Parent4" refType="primFontSz" refFor="des" refForName="Parent1" op="equ"/>
              <dgm:constr type="primFontSz" for="des" forName="Parent5" refType="primFontSz" refFor="des" refForName="Parent1" op="equ"/>
              <dgm:constr type="primFontSz" for="des" forName="Parent6" refType="primFontSz" refFor="des" refForName="Parent1" op="equ"/>
              <dgm:constr type="primFontSz" for="des" forName="Child2" refType="primFontSz" refFor="des" refForName="Child1" op="equ"/>
              <dgm:constr type="primFontSz" for="des" forName="Child3" refType="primFontSz" refFor="des" refForName="Child1" op="equ"/>
              <dgm:constr type="primFontSz" for="des" forName="Child4" refType="primFontSz" refFor="des" refForName="Child1" op="equ"/>
              <dgm:constr type="primFontSz" for="des" forName="Child5" refType="primFontSz" refFor="des" refForName="Child1" op="equ"/>
              <dgm:constr type="primFontSz" for="des" forName="Child6" refType="primFontSz" refFor="des" refForName="Child1" op="equ"/>
              <dgm:constr type="l" for="ch" forName="Accent1" refType="w" fact="0"/>
              <dgm:constr type="t" for="ch" forName="Accent1" refType="h" fact="0"/>
              <dgm:constr type="w" for="ch" forName="Accent1" refType="w" fact="0.5331"/>
              <dgm:constr type="h" for="ch" forName="Accent1" refType="h" fact="0.2629"/>
              <dgm:constr type="l" for="ch" forName="Accent2" refType="w" fact="0.1481"/>
              <dgm:constr type="t" for="ch" forName="Accent2" refType="h" fact="0.1511"/>
              <dgm:constr type="w" for="ch" forName="Accent2" refType="w" fact="0.5331"/>
              <dgm:constr type="h" for="ch" forName="Accent2" refType="h" fact="0.2629"/>
              <dgm:constr type="l" for="ch" forName="Accent3" refType="w" fact="0"/>
              <dgm:constr type="t" for="ch" forName="Accent3" refType="h" fact="0.3027"/>
              <dgm:constr type="w" for="ch" forName="Accent3" refType="w" fact="0.5331"/>
              <dgm:constr type="h" for="ch" forName="Accent3" refType="h" fact="0.2629"/>
              <dgm:constr type="l" for="ch" forName="Accent4" refType="w" fact="0.1481"/>
              <dgm:constr type="t" for="ch" forName="Accent4" refType="h" fact="0.4541"/>
              <dgm:constr type="w" for="ch" forName="Accent4" refType="w" fact="0.5331"/>
              <dgm:constr type="h" for="ch" forName="Accent4" refType="h" fact="0.2629"/>
              <dgm:constr type="l" for="ch" forName="Accent5" refType="w" fact="0"/>
              <dgm:constr type="t" for="ch" forName="Accent5" refType="h" fact="0.6053"/>
              <dgm:constr type="w" for="ch" forName="Accent5" refType="w" fact="0.5331"/>
              <dgm:constr type="h" for="ch" forName="Accent5" refType="h" fact="0.2629"/>
              <dgm:constr type="l" for="ch" forName="Accent6" refType="w" fact="0.186"/>
              <dgm:constr type="t" for="ch" forName="Accent6" refType="h" fact="0.774"/>
              <dgm:constr type="w" for="ch" forName="Accent6" refType="w" fact="0.458"/>
              <dgm:constr type="h" for="ch" forName="Accent6" refType="h" fact="0.226"/>
              <dgm:constr type="l" for="ch" forName="Parent1" refType="w" fact="0.1171"/>
              <dgm:constr type="t" for="ch" forName="Parent1" refType="h" fact="0.0952"/>
              <dgm:constr type="w" for="ch" forName="Parent1" refType="w" fact="0.2975"/>
              <dgm:constr type="h" for="ch" forName="Parent1" refType="h" fact="0.0733"/>
              <dgm:constr type="l" for="ch" forName="Parent2" refType="w" fact="0.2658"/>
              <dgm:constr type="t" for="ch" forName="Parent2" refType="h" fact="0.2466"/>
              <dgm:constr type="w" for="ch" forName="Parent2" refType="w" fact="0.2975"/>
              <dgm:constr type="h" for="ch" forName="Parent2" refType="h" fact="0.0733"/>
              <dgm:constr type="l" for="ch" forName="Parent3" refType="w" fact="0.1171"/>
              <dgm:constr type="t" for="ch" forName="Parent3" refType="h" fact="0.3979"/>
              <dgm:constr type="w" for="ch" forName="Parent3" refType="w" fact="0.2975"/>
              <dgm:constr type="h" for="ch" forName="Parent3" refType="h" fact="0.0733"/>
              <dgm:constr type="l" for="ch" forName="Parent4" refType="w" fact="0.2658"/>
              <dgm:constr type="t" for="ch" forName="Parent4" refType="h" fact="0.5493"/>
              <dgm:constr type="w" for="ch" forName="Parent4" refType="w" fact="0.2975"/>
              <dgm:constr type="h" for="ch" forName="Parent4" refType="h" fact="0.0733"/>
              <dgm:constr type="l" for="ch" forName="Parent5" refType="w" fact="0.1171"/>
              <dgm:constr type="t" for="ch" forName="Parent5" refType="h" fact="0.7005"/>
              <dgm:constr type="w" for="ch" forName="Parent5" refType="w" fact="0.2975"/>
              <dgm:constr type="h" for="ch" forName="Parent5" refType="h" fact="0.0733"/>
              <dgm:constr type="l" for="ch" forName="Parent6" refType="w" fact="0.2658"/>
              <dgm:constr type="t" for="ch" forName="Parent6" refType="h" fact="0.8519"/>
              <dgm:constr type="w" for="ch" forName="Parent6" refType="w" fact="0.2975"/>
              <dgm:constr type="h" for="ch" forName="Parent6" refType="h" fact="0.0733"/>
              <dgm:constr type="l" for="ch" forName="Child1" refType="w" fact="0.5348"/>
              <dgm:constr type="t" for="ch" forName="Child1" refType="h" fact="0.078"/>
              <dgm:constr type="w" for="ch" forName="Child1" refType="w" fact="0.3196"/>
              <dgm:constr type="h" for="ch" forName="Child1" refType="h" fact="0.1046"/>
              <dgm:constr type="l" for="ch" forName="Child2" refType="w" fact="0.6804"/>
              <dgm:constr type="t" for="ch" forName="Child2" refType="h" fact="0.231"/>
              <dgm:constr type="w" for="ch" forName="Child2" refType="w" fact="0.3196"/>
              <dgm:constr type="h" for="ch" forName="Child2" refType="h" fact="0.1046"/>
              <dgm:constr type="l" for="ch" forName="Child3" refType="w" fact="0.5348"/>
              <dgm:constr type="t" for="ch" forName="Child3" refType="h" fact="0.3808"/>
              <dgm:constr type="w" for="ch" forName="Child3" refType="w" fact="0.3196"/>
              <dgm:constr type="h" for="ch" forName="Child3" refType="h" fact="0.1046"/>
              <dgm:constr type="l" for="ch" forName="Child4" refType="w" fact="0.6804"/>
              <dgm:constr type="t" for="ch" forName="Child4" refType="h" fact="0.5322"/>
              <dgm:constr type="w" for="ch" forName="Child4" refType="w" fact="0.3196"/>
              <dgm:constr type="h" for="ch" forName="Child4" refType="h" fact="0.1046"/>
              <dgm:constr type="l" for="ch" forName="Child5" refType="w" fact="0.5348"/>
              <dgm:constr type="t" for="ch" forName="Child5" refType="h" fact="0.6833"/>
              <dgm:constr type="w" for="ch" forName="Child5" refType="w" fact="0.3196"/>
              <dgm:constr type="h" for="ch" forName="Child5" refType="h" fact="0.1046"/>
              <dgm:constr type="l" for="ch" forName="Child6" refType="w" fact="0.6804"/>
              <dgm:constr type="t" for="ch" forName="Child6" refType="h" fact="0.8347"/>
              <dgm:constr type="w" for="ch" forName="Child6" refType="w" fact="0.3196"/>
              <dgm:constr type="h" for="ch" forName="Child6" refType="h" fact="0.1046"/>
            </dgm:constrLst>
          </dgm:if>
          <dgm:else name="Name19">
            <dgm:alg type="composite">
              <dgm:param type="ar" val="0.4284"/>
            </dgm:alg>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3" refType="primFontSz" refFor="des" refForName="Parent1" op="lte"/>
              <dgm:constr type="primFontSz" for="des" forName="Child4" refType="primFontSz" refFor="des" refForName="Parent1" op="lte"/>
              <dgm:constr type="primFontSz" for="des" forName="Child5" refType="primFontSz" refFor="des" refForName="Parent1" op="lte"/>
              <dgm:constr type="primFontSz" for="des" forName="Child6" refType="primFontSz" refFor="des" refForName="Parent1" op="lte"/>
              <dgm:constr type="primFontSz" for="des" forName="Child7"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Child3" refType="primFontSz" refFor="des" refForName="Parent2" op="lte"/>
              <dgm:constr type="primFontSz" for="des" forName="Child4" refType="primFontSz" refFor="des" refForName="Parent2" op="lte"/>
              <dgm:constr type="primFontSz" for="des" forName="Child5" refType="primFontSz" refFor="des" refForName="Parent2" op="lte"/>
              <dgm:constr type="primFontSz" for="des" forName="Child6" refType="primFontSz" refFor="des" refForName="Parent2" op="lte"/>
              <dgm:constr type="primFontSz" for="des" forName="Child7" refType="primFontSz" refFor="des" refForName="Parent2" op="lte"/>
              <dgm:constr type="primFontSz" for="des" forName="Child1" refType="primFontSz" refFor="des" refForName="Parent3" op="lte"/>
              <dgm:constr type="primFontSz" for="des" forName="Child2" refType="primFontSz" refFor="des" refForName="Parent3" op="lte"/>
              <dgm:constr type="primFontSz" for="des" forName="Child3" refType="primFontSz" refFor="des" refForName="Parent3" op="lte"/>
              <dgm:constr type="primFontSz" for="des" forName="Child4" refType="primFontSz" refFor="des" refForName="Parent3" op="lte"/>
              <dgm:constr type="primFontSz" for="des" forName="Child5" refType="primFontSz" refFor="des" refForName="Parent3" op="lte"/>
              <dgm:constr type="primFontSz" for="des" forName="Child6" refType="primFontSz" refFor="des" refForName="Parent3" op="lte"/>
              <dgm:constr type="primFontSz" for="des" forName="Child7" refType="primFontSz" refFor="des" refForName="Parent3" op="lte"/>
              <dgm:constr type="primFontSz" for="des" forName="Child1" refType="primFontSz" refFor="des" refForName="Parent4" op="lte"/>
              <dgm:constr type="primFontSz" for="des" forName="Child2" refType="primFontSz" refFor="des" refForName="Parent4" op="lte"/>
              <dgm:constr type="primFontSz" for="des" forName="Child3" refType="primFontSz" refFor="des" refForName="Parent4" op="lte"/>
              <dgm:constr type="primFontSz" for="des" forName="Child4" refType="primFontSz" refFor="des" refForName="Parent4" op="lte"/>
              <dgm:constr type="primFontSz" for="des" forName="Child5" refType="primFontSz" refFor="des" refForName="Parent4" op="lte"/>
              <dgm:constr type="primFontSz" for="des" forName="Child6" refType="primFontSz" refFor="des" refForName="Parent4" op="lte"/>
              <dgm:constr type="primFontSz" for="des" forName="Child7" refType="primFontSz" refFor="des" refForName="Parent4" op="lte"/>
              <dgm:constr type="primFontSz" for="des" forName="Child1" refType="primFontSz" refFor="des" refForName="Parent5" op="lte"/>
              <dgm:constr type="primFontSz" for="des" forName="Child2" refType="primFontSz" refFor="des" refForName="Parent5" op="lte"/>
              <dgm:constr type="primFontSz" for="des" forName="Child3" refType="primFontSz" refFor="des" refForName="Parent5" op="lte"/>
              <dgm:constr type="primFontSz" for="des" forName="Child4" refType="primFontSz" refFor="des" refForName="Parent5" op="lte"/>
              <dgm:constr type="primFontSz" for="des" forName="Child5" refType="primFontSz" refFor="des" refForName="Parent5" op="lte"/>
              <dgm:constr type="primFontSz" for="des" forName="Child6" refType="primFontSz" refFor="des" refForName="Parent5" op="lte"/>
              <dgm:constr type="primFontSz" for="des" forName="Child7" refType="primFontSz" refFor="des" refForName="Parent5" op="lte"/>
              <dgm:constr type="primFontSz" for="des" forName="Child1" refType="primFontSz" refFor="des" refForName="Parent6" op="lte"/>
              <dgm:constr type="primFontSz" for="des" forName="Child2" refType="primFontSz" refFor="des" refForName="Parent6" op="lte"/>
              <dgm:constr type="primFontSz" for="des" forName="Child3" refType="primFontSz" refFor="des" refForName="Parent6" op="lte"/>
              <dgm:constr type="primFontSz" for="des" forName="Child4" refType="primFontSz" refFor="des" refForName="Parent6" op="lte"/>
              <dgm:constr type="primFontSz" for="des" forName="Child5" refType="primFontSz" refFor="des" refForName="Parent6" op="lte"/>
              <dgm:constr type="primFontSz" for="des" forName="Child6" refType="primFontSz" refFor="des" refForName="Parent6" op="lte"/>
              <dgm:constr type="primFontSz" for="des" forName="Child7" refType="primFontSz" refFor="des" refForName="Parent6" op="lte"/>
              <dgm:constr type="primFontSz" for="des" forName="Child1" refType="primFontSz" refFor="des" refForName="Parent7" op="lte"/>
              <dgm:constr type="primFontSz" for="des" forName="Child2" refType="primFontSz" refFor="des" refForName="Parent7" op="lte"/>
              <dgm:constr type="primFontSz" for="des" forName="Child3" refType="primFontSz" refFor="des" refForName="Parent7" op="lte"/>
              <dgm:constr type="primFontSz" for="des" forName="Child4" refType="primFontSz" refFor="des" refForName="Parent7" op="lte"/>
              <dgm:constr type="primFontSz" for="des" forName="Child5" refType="primFontSz" refFor="des" refForName="Parent7" op="lte"/>
              <dgm:constr type="primFontSz" for="des" forName="Child6" refType="primFontSz" refFor="des" refForName="Parent7" op="lte"/>
              <dgm:constr type="primFontSz" for="des" forName="Child7" refType="primFontSz" refFor="des" refForName="Parent7" op="lte"/>
              <dgm:constr type="primFontSz" for="des" forName="Parent2" refType="primFontSz" refFor="des" refForName="Parent1" op="equ"/>
              <dgm:constr type="primFontSz" for="des" forName="Parent3" refType="primFontSz" refFor="des" refForName="Parent1" op="equ"/>
              <dgm:constr type="primFontSz" for="des" forName="Parent4" refType="primFontSz" refFor="des" refForName="Parent1" op="equ"/>
              <dgm:constr type="primFontSz" for="des" forName="Parent5" refType="primFontSz" refFor="des" refForName="Parent1" op="equ"/>
              <dgm:constr type="primFontSz" for="des" forName="Parent6" refType="primFontSz" refFor="des" refForName="Parent1" op="equ"/>
              <dgm:constr type="primFontSz" for="des" forName="Parent7" refType="primFontSz" refFor="des" refForName="Parent1" op="equ"/>
              <dgm:constr type="primFontSz" for="des" forName="Child2" refType="primFontSz" refFor="des" refForName="Child1" op="equ"/>
              <dgm:constr type="primFontSz" for="des" forName="Child3" refType="primFontSz" refFor="des" refForName="Child1" op="equ"/>
              <dgm:constr type="primFontSz" for="des" forName="Child4" refType="primFontSz" refFor="des" refForName="Child1" op="equ"/>
              <dgm:constr type="primFontSz" for="des" forName="Child5" refType="primFontSz" refFor="des" refForName="Child1" op="equ"/>
              <dgm:constr type="primFontSz" for="des" forName="Child6" refType="primFontSz" refFor="des" refForName="Child1" op="equ"/>
              <dgm:constr type="primFontSz" for="des" forName="Child7" refType="primFontSz" refFor="des" refForName="Child1" op="equ"/>
              <dgm:constr type="l" for="ch" forName="Accent1" refType="w" fact="0"/>
              <dgm:constr type="t" for="ch" forName="Accent1" refType="h" fact="0"/>
              <dgm:constr type="w" for="ch" forName="Accent1" refType="w" fact="0.5331"/>
              <dgm:constr type="h" for="ch" forName="Accent1" refType="h" fact="0.2284"/>
              <dgm:constr type="l" for="ch" forName="Accent2" refType="w" fact="0.1481"/>
              <dgm:constr type="t" for="ch" forName="Accent2" refType="h" fact="0.1312"/>
              <dgm:constr type="w" for="ch" forName="Accent2" refType="w" fact="0.5331"/>
              <dgm:constr type="h" for="ch" forName="Accent2" refType="h" fact="0.2284"/>
              <dgm:constr type="l" for="ch" forName="Accent3" refType="w" fact="0"/>
              <dgm:constr type="t" for="ch" forName="Accent3" refType="h" fact="0.263"/>
              <dgm:constr type="w" for="ch" forName="Accent3" refType="w" fact="0.5331"/>
              <dgm:constr type="h" for="ch" forName="Accent3" refType="h" fact="0.2284"/>
              <dgm:constr type="l" for="ch" forName="Accent4" refType="w" fact="0.1481"/>
              <dgm:constr type="t" for="ch" forName="Accent4" refType="h" fact="0.3945"/>
              <dgm:constr type="w" for="ch" forName="Accent4" refType="w" fact="0.5331"/>
              <dgm:constr type="h" for="ch" forName="Accent4" refType="h" fact="0.2284"/>
              <dgm:constr type="l" for="ch" forName="Accent5" refType="w" fact="0"/>
              <dgm:constr type="t" for="ch" forName="Accent5" refType="h" fact="0.5258"/>
              <dgm:constr type="w" for="ch" forName="Accent5" refType="w" fact="0.5331"/>
              <dgm:constr type="h" for="ch" forName="Accent5" refType="h" fact="0.2284"/>
              <dgm:constr type="l" for="ch" forName="Accent6" refType="w" fact="0.1481"/>
              <dgm:constr type="t" for="ch" forName="Accent6" refType="h" fact="0.6573"/>
              <dgm:constr type="w" for="ch" forName="Accent6" refType="w" fact="0.5331"/>
              <dgm:constr type="h" for="ch" forName="Accent6" refType="h" fact="0.2284"/>
              <dgm:constr type="l" for="ch" forName="Accent7" refType="w" fact="0.0378"/>
              <dgm:constr type="t" for="ch" forName="Accent7" refType="h" fact="0.8037"/>
              <dgm:constr type="w" for="ch" forName="Accent7" refType="w" fact="0.458"/>
              <dgm:constr type="h" for="ch" forName="Accent7" refType="h" fact="0.1963"/>
              <dgm:constr type="l" for="ch" forName="Parent1" refType="w" fact="0.1171"/>
              <dgm:constr type="t" for="ch" forName="Parent1" refType="h" fact="0.0827"/>
              <dgm:constr type="w" for="ch" forName="Parent1" refType="w" fact="0.2975"/>
              <dgm:constr type="h" for="ch" forName="Parent1" refType="h" fact="0.0637"/>
              <dgm:constr type="l" for="ch" forName="Parent2" refType="w" fact="0.2658"/>
              <dgm:constr type="t" for="ch" forName="Parent2" refType="h" fact="0.2142"/>
              <dgm:constr type="w" for="ch" forName="Parent2" refType="w" fact="0.2975"/>
              <dgm:constr type="h" for="ch" forName="Parent2" refType="h" fact="0.0637"/>
              <dgm:constr type="l" for="ch" forName="Parent3" refType="w" fact="0.1171"/>
              <dgm:constr type="t" for="ch" forName="Parent3" refType="h" fact="0.3457"/>
              <dgm:constr type="w" for="ch" forName="Parent3" refType="w" fact="0.2975"/>
              <dgm:constr type="h" for="ch" forName="Parent3" refType="h" fact="0.0637"/>
              <dgm:constr type="l" for="ch" forName="Parent4" refType="w" fact="0.2658"/>
              <dgm:constr type="t" for="ch" forName="Parent4" refType="h" fact="0.4772"/>
              <dgm:constr type="w" for="ch" forName="Parent4" refType="w" fact="0.2975"/>
              <dgm:constr type="h" for="ch" forName="Parent4" refType="h" fact="0.0637"/>
              <dgm:constr type="l" for="ch" forName="Parent5" refType="w" fact="0.1171"/>
              <dgm:constr type="t" for="ch" forName="Parent5" refType="h" fact="0.6085"/>
              <dgm:constr type="w" for="ch" forName="Parent5" refType="w" fact="0.2975"/>
              <dgm:constr type="h" for="ch" forName="Parent5" refType="h" fact="0.0637"/>
              <dgm:constr type="l" for="ch" forName="Parent6" refType="w" fact="0.2658"/>
              <dgm:constr type="t" for="ch" forName="Parent6" refType="h" fact="0.74"/>
              <dgm:constr type="w" for="ch" forName="Parent6" refType="w" fact="0.2975"/>
              <dgm:constr type="h" for="ch" forName="Parent6" refType="h" fact="0.0637"/>
              <dgm:constr type="l" for="ch" forName="Parent7" refType="w" fact="0.1171"/>
              <dgm:constr type="t" for="ch" forName="Parent7" refType="h" fact="0.8715"/>
              <dgm:constr type="w" for="ch" forName="Parent7" refType="w" fact="0.2975"/>
              <dgm:constr type="h" for="ch" forName="Parent7" refType="h" fact="0.0637"/>
              <dgm:constr type="l" for="ch" forName="Child1" refType="w" fact="0.5348"/>
              <dgm:constr type="t" for="ch" forName="Child1" refType="h" fact="0.0678"/>
              <dgm:constr type="w" for="ch" forName="Child1" refType="w" fact="0.3196"/>
              <dgm:constr type="h" for="ch" forName="Child1" refType="h" fact="0.0908"/>
              <dgm:constr type="l" for="ch" forName="Child2" refType="w" fact="0.6804"/>
              <dgm:constr type="t" for="ch" forName="Child2" refType="h" fact="0.2006"/>
              <dgm:constr type="w" for="ch" forName="Child2" refType="w" fact="0.3196"/>
              <dgm:constr type="h" for="ch" forName="Child2" refType="h" fact="0.0908"/>
              <dgm:constr type="l" for="ch" forName="Child3" refType="w" fact="0.5348"/>
              <dgm:constr type="t" for="ch" forName="Child3" refType="h" fact="0.3308"/>
              <dgm:constr type="w" for="ch" forName="Child3" refType="w" fact="0.3196"/>
              <dgm:constr type="h" for="ch" forName="Child3" refType="h" fact="0.0908"/>
              <dgm:constr type="l" for="ch" forName="Child4" refType="w" fact="0.6804"/>
              <dgm:constr type="t" for="ch" forName="Child4" refType="h" fact="0.4623"/>
              <dgm:constr type="w" for="ch" forName="Child4" refType="w" fact="0.3196"/>
              <dgm:constr type="h" for="ch" forName="Child4" refType="h" fact="0.0908"/>
              <dgm:constr type="l" for="ch" forName="Child5" refType="w" fact="0.5348"/>
              <dgm:constr type="t" for="ch" forName="Child5" refType="h" fact="0.5936"/>
              <dgm:constr type="w" for="ch" forName="Child5" refType="w" fact="0.3196"/>
              <dgm:constr type="h" for="ch" forName="Child5" refType="h" fact="0.0908"/>
              <dgm:constr type="l" for="ch" forName="Child6" refType="w" fact="0.6804"/>
              <dgm:constr type="t" for="ch" forName="Child6" refType="h" fact="0.7251"/>
              <dgm:constr type="w" for="ch" forName="Child6" refType="w" fact="0.3196"/>
              <dgm:constr type="h" for="ch" forName="Child6" refType="h" fact="0.0908"/>
              <dgm:constr type="l" for="ch" forName="Child7" refType="w" fact="0.5348"/>
              <dgm:constr type="t" for="ch" forName="Child7" refType="h" fact="0.8579"/>
              <dgm:constr type="w" for="ch" forName="Child7" refType="w" fact="0.3196"/>
              <dgm:constr type="h" for="ch" forName="Child7" refType="h" fact="0.0908"/>
            </dgm:constrLst>
          </dgm:else>
        </dgm:choose>
      </dgm:else>
    </dgm:choose>
    <dgm:forEach name="wrapper" axis="self" ptType="parTrans">
      <dgm:forEach name="accentRepeat" axis="self">
        <dgm:layoutNode name="Accent" styleLbl="node1">
          <dgm:alg type="sp"/>
          <dgm:choose name="Name20">
            <dgm:if name="Name21" func="var" arg="dir" op="equ" val="norm">
              <dgm:choose name="Name22">
                <dgm:if name="Name23" axis="precedSib" ptType="node" func="cnt" op="equ" val="0">
                  <dgm:choose name="Name24">
                    <dgm:if name="Name25" axis="followSib" ptType="node" func="cnt" op="equ" val="0">
                      <dgm:shape xmlns:r="http://schemas.openxmlformats.org/officeDocument/2006/relationships" type="circularArrow" r:blip="">
                        <dgm:adjLst>
                          <dgm:adj idx="1" val="0.1098"/>
                          <dgm:adj idx="2" val="19.0387"/>
                          <dgm:adj idx="3" val="150"/>
                          <dgm:adj idx="4" val="180"/>
                          <dgm:adj idx="5" val="0.125"/>
                        </dgm:adjLst>
                      </dgm:shape>
                    </dgm:if>
                    <dgm:else name="Name26">
                      <dgm:shape xmlns:r="http://schemas.openxmlformats.org/officeDocument/2006/relationships" type="circularArrow" r:blip="">
                        <dgm:adjLst>
                          <dgm:adj idx="1" val="0.1098"/>
                          <dgm:adj idx="2" val="19.0387"/>
                          <dgm:adj idx="3" val="75"/>
                          <dgm:adj idx="4" val="180"/>
                          <dgm:adj idx="5" val="0.125"/>
                        </dgm:adjLst>
                      </dgm:shape>
                    </dgm:else>
                  </dgm:choose>
                </dgm:if>
                <dgm:else name="Name27">
                  <dgm:choose name="Name28">
                    <dgm:if name="Name29" axis="followSib" ptType="node" func="cnt" op="equ" val="0">
                      <dgm:choose name="Name30">
                        <dgm:if name="Name31" axis="precedSib" ptType="node" func="cnt" op="equ" val="1">
                          <dgm:shape xmlns:r="http://schemas.openxmlformats.org/officeDocument/2006/relationships" type="blockArc" r:blip="">
                            <dgm:adjLst>
                              <dgm:adj idx="1" val="0"/>
                              <dgm:adj idx="2" val="-45"/>
                              <dgm:adj idx="3" val="0.1274"/>
                            </dgm:adjLst>
                          </dgm:shape>
                        </dgm:if>
                        <dgm:if name="Name32" axis="precedSib" ptType="node" func="cnt" op="equ" val="2">
                          <dgm:shape xmlns:r="http://schemas.openxmlformats.org/officeDocument/2006/relationships" type="blockArc" r:blip="">
                            <dgm:adjLst>
                              <dgm:adj idx="1" val="-135"/>
                              <dgm:adj idx="2" val="180"/>
                              <dgm:adj idx="3" val="0.1274"/>
                            </dgm:adjLst>
                          </dgm:shape>
                        </dgm:if>
                        <dgm:if name="Name33" axis="precedSib" ptType="node" func="cnt" op="equ" val="3">
                          <dgm:shape xmlns:r="http://schemas.openxmlformats.org/officeDocument/2006/relationships" type="blockArc" r:blip="">
                            <dgm:adjLst>
                              <dgm:adj idx="1" val="0"/>
                              <dgm:adj idx="2" val="-45"/>
                              <dgm:adj idx="3" val="0.1274"/>
                            </dgm:adjLst>
                          </dgm:shape>
                        </dgm:if>
                        <dgm:if name="Name34" axis="precedSib" ptType="node" func="cnt" op="equ" val="4">
                          <dgm:shape xmlns:r="http://schemas.openxmlformats.org/officeDocument/2006/relationships" type="blockArc" r:blip="">
                            <dgm:adjLst>
                              <dgm:adj idx="1" val="-135"/>
                              <dgm:adj idx="2" val="180"/>
                              <dgm:adj idx="3" val="0.1274"/>
                            </dgm:adjLst>
                          </dgm:shape>
                        </dgm:if>
                        <dgm:if name="Name35" axis="precedSib" ptType="node" func="cnt" op="equ" val="5">
                          <dgm:shape xmlns:r="http://schemas.openxmlformats.org/officeDocument/2006/relationships" type="blockArc" r:blip="">
                            <dgm:adjLst>
                              <dgm:adj idx="1" val="0"/>
                              <dgm:adj idx="2" val="-45"/>
                              <dgm:adj idx="3" val="0.1274"/>
                            </dgm:adjLst>
                          </dgm:shape>
                        </dgm:if>
                        <dgm:if name="Name36" axis="precedSib" ptType="node" func="cnt" op="equ" val="6">
                          <dgm:shape xmlns:r="http://schemas.openxmlformats.org/officeDocument/2006/relationships" type="blockArc" r:blip="">
                            <dgm:adjLst>
                              <dgm:adj idx="1" val="-135"/>
                              <dgm:adj idx="2" val="180"/>
                              <dgm:adj idx="3" val="0.1274"/>
                            </dgm:adjLst>
                          </dgm:shape>
                        </dgm:if>
                        <dgm:else name="Name37"/>
                      </dgm:choose>
                    </dgm:if>
                    <dgm:else name="Name38">
                      <dgm:choose name="Name39">
                        <dgm:if name="Name40" axis="precedSib" ptType="node" func="cnt" op="equ" val="0">
                          <dgm:shape xmlns:r="http://schemas.openxmlformats.org/officeDocument/2006/relationships" type="blockArc" r:blip="">
                            <dgm:adjLst>
                              <dgm:adj idx="1" val="-133.1632"/>
                              <dgm:adj idx="2" val="65"/>
                              <dgm:adj idx="3" val="0.13"/>
                            </dgm:adjLst>
                          </dgm:shape>
                        </dgm:if>
                        <dgm:if name="Name41" axis="precedSib" ptType="node" func="cnt" op="equ" val="1">
                          <dgm:shape xmlns:r="http://schemas.openxmlformats.org/officeDocument/2006/relationships" type="leftCircularArrow" r:blip="">
                            <dgm:adjLst>
                              <dgm:adj idx="1" val="0.1098"/>
                              <dgm:adj idx="2" val="19.0387"/>
                              <dgm:adj idx="3" val="105"/>
                              <dgm:adj idx="4" val="-45"/>
                              <dgm:adj idx="5" val="0.125"/>
                            </dgm:adjLst>
                          </dgm:shape>
                        </dgm:if>
                        <dgm:if name="Name42" axis="precedSib" ptType="node" func="cnt" op="equ" val="2">
                          <dgm:shape xmlns:r="http://schemas.openxmlformats.org/officeDocument/2006/relationships" type="circularArrow" r:blip="">
                            <dgm:adjLst>
                              <dgm:adj idx="1" val="0.1098"/>
                              <dgm:adj idx="2" val="19.0387"/>
                              <dgm:adj idx="3" val="75"/>
                              <dgm:adj idx="4" val="-135"/>
                              <dgm:adj idx="5" val="0.125"/>
                            </dgm:adjLst>
                          </dgm:shape>
                        </dgm:if>
                        <dgm:if name="Name43" axis="precedSib" ptType="node" func="cnt" op="equ" val="3">
                          <dgm:shape xmlns:r="http://schemas.openxmlformats.org/officeDocument/2006/relationships" type="leftCircularArrow" r:blip="">
                            <dgm:adjLst>
                              <dgm:adj idx="1" val="0.1098"/>
                              <dgm:adj idx="2" val="19.0387"/>
                              <dgm:adj idx="3" val="105"/>
                              <dgm:adj idx="4" val="-45"/>
                              <dgm:adj idx="5" val="0.125"/>
                            </dgm:adjLst>
                          </dgm:shape>
                        </dgm:if>
                        <dgm:if name="Name44" axis="precedSib" ptType="node" func="cnt" op="equ" val="4">
                          <dgm:shape xmlns:r="http://schemas.openxmlformats.org/officeDocument/2006/relationships" type="circularArrow" r:blip="">
                            <dgm:adjLst>
                              <dgm:adj idx="1" val="0.1098"/>
                              <dgm:adj idx="2" val="19.0387"/>
                              <dgm:adj idx="3" val="75"/>
                              <dgm:adj idx="4" val="-135"/>
                              <dgm:adj idx="5" val="0.125"/>
                            </dgm:adjLst>
                          </dgm:shape>
                        </dgm:if>
                        <dgm:if name="Name45" axis="precedSib" ptType="node" func="cnt" op="equ" val="5">
                          <dgm:shape xmlns:r="http://schemas.openxmlformats.org/officeDocument/2006/relationships" type="leftCircularArrow" r:blip="">
                            <dgm:adjLst>
                              <dgm:adj idx="1" val="0.1098"/>
                              <dgm:adj idx="2" val="19.0387"/>
                              <dgm:adj idx="3" val="105"/>
                              <dgm:adj idx="4" val="-45"/>
                              <dgm:adj idx="5" val="0.125"/>
                            </dgm:adjLst>
                          </dgm:shape>
                        </dgm:if>
                        <dgm:if name="Name46" axis="precedSib" ptType="node" func="cnt" op="equ" val="6">
                          <dgm:shape xmlns:r="http://schemas.openxmlformats.org/officeDocument/2006/relationships" type="blockArc" r:blip="">
                            <dgm:adjLst>
                              <dgm:adj idx="1" val="-135"/>
                              <dgm:adj idx="2" val="180"/>
                              <dgm:adj idx="3" val="0.1274"/>
                            </dgm:adjLst>
                          </dgm:shape>
                        </dgm:if>
                        <dgm:else name="Name47"/>
                      </dgm:choose>
                    </dgm:else>
                  </dgm:choose>
                </dgm:else>
              </dgm:choose>
            </dgm:if>
            <dgm:else name="Name48">
              <dgm:choose name="Name49">
                <dgm:if name="Name50" axis="precedSib" ptType="node" func="cnt" op="equ" val="0">
                  <dgm:choose name="Name51">
                    <dgm:if name="Name52" axis="followSib" ptType="node" func="cnt" op="equ" val="0">
                      <dgm:shape xmlns:r="http://schemas.openxmlformats.org/officeDocument/2006/relationships" type="leftCircularArrow" r:blip="">
                        <dgm:adjLst>
                          <dgm:adj idx="1" val="0.1098"/>
                          <dgm:adj idx="2" val="19.0387"/>
                          <dgm:adj idx="3" val="30"/>
                          <dgm:adj idx="4" val="0"/>
                          <dgm:adj idx="5" val="0.125"/>
                        </dgm:adjLst>
                      </dgm:shape>
                    </dgm:if>
                    <dgm:else name="Name53">
                      <dgm:shape xmlns:r="http://schemas.openxmlformats.org/officeDocument/2006/relationships" type="leftCircularArrow" r:blip="">
                        <dgm:adjLst>
                          <dgm:adj idx="1" val="0.1098"/>
                          <dgm:adj idx="2" val="19.0387"/>
                          <dgm:adj idx="3" val="105"/>
                          <dgm:adj idx="4" val="0"/>
                          <dgm:adj idx="5" val="0.125"/>
                        </dgm:adjLst>
                      </dgm:shape>
                    </dgm:else>
                  </dgm:choose>
                </dgm:if>
                <dgm:else name="Name54">
                  <dgm:choose name="Name55">
                    <dgm:if name="Name56" axis="followSib" ptType="node" func="cnt" op="equ" val="0">
                      <dgm:choose name="Name57">
                        <dgm:if name="Name58" axis="precedSib" ptType="node" func="cnt" op="equ" val="1">
                          <dgm:shape xmlns:r="http://schemas.openxmlformats.org/officeDocument/2006/relationships" type="blockArc" r:blip="">
                            <dgm:adjLst>
                              <dgm:adj idx="1" val="-135"/>
                              <dgm:adj idx="2" val="180"/>
                              <dgm:adj idx="3" val="0.1274"/>
                            </dgm:adjLst>
                          </dgm:shape>
                        </dgm:if>
                        <dgm:if name="Name59" axis="precedSib" ptType="node" func="cnt" op="equ" val="2">
                          <dgm:shape xmlns:r="http://schemas.openxmlformats.org/officeDocument/2006/relationships" type="blockArc" r:blip="">
                            <dgm:adjLst>
                              <dgm:adj idx="1" val="0"/>
                              <dgm:adj idx="2" val="-45"/>
                              <dgm:adj idx="3" val="0.1274"/>
                            </dgm:adjLst>
                          </dgm:shape>
                        </dgm:if>
                        <dgm:if name="Name60" axis="precedSib" ptType="node" func="cnt" op="equ" val="3">
                          <dgm:shape xmlns:r="http://schemas.openxmlformats.org/officeDocument/2006/relationships" type="blockArc" r:blip="">
                            <dgm:adjLst>
                              <dgm:adj idx="1" val="-135"/>
                              <dgm:adj idx="2" val="180"/>
                              <dgm:adj idx="3" val="0.1274"/>
                            </dgm:adjLst>
                          </dgm:shape>
                        </dgm:if>
                        <dgm:if name="Name61" axis="precedSib" ptType="node" func="cnt" op="equ" val="4">
                          <dgm:shape xmlns:r="http://schemas.openxmlformats.org/officeDocument/2006/relationships" type="blockArc" r:blip="">
                            <dgm:adjLst>
                              <dgm:adj idx="1" val="0"/>
                              <dgm:adj idx="2" val="-45"/>
                              <dgm:adj idx="3" val="0.1274"/>
                            </dgm:adjLst>
                          </dgm:shape>
                        </dgm:if>
                        <dgm:if name="Name62" axis="precedSib" ptType="node" func="cnt" op="equ" val="5">
                          <dgm:shape xmlns:r="http://schemas.openxmlformats.org/officeDocument/2006/relationships" type="blockArc" r:blip="">
                            <dgm:adjLst>
                              <dgm:adj idx="1" val="-135"/>
                              <dgm:adj idx="2" val="180"/>
                              <dgm:adj idx="3" val="0.1274"/>
                            </dgm:adjLst>
                          </dgm:shape>
                        </dgm:if>
                        <dgm:if name="Name63" axis="precedSib" ptType="node" func="cnt" op="equ" val="6">
                          <dgm:shape xmlns:r="http://schemas.openxmlformats.org/officeDocument/2006/relationships" type="blockArc" r:blip="">
                            <dgm:adjLst>
                              <dgm:adj idx="1" val="0"/>
                              <dgm:adj idx="2" val="-45"/>
                              <dgm:adj idx="3" val="0.1274"/>
                            </dgm:adjLst>
                          </dgm:shape>
                        </dgm:if>
                        <dgm:else name="Name64"/>
                      </dgm:choose>
                    </dgm:if>
                    <dgm:else name="Name65">
                      <dgm:choose name="Name66">
                        <dgm:if name="Name67" axis="precedSib" ptType="node" func="cnt" op="equ" val="0">
                          <dgm:shape xmlns:r="http://schemas.openxmlformats.org/officeDocument/2006/relationships" type="blockArc" r:blip="">
                            <dgm:adjLst>
                              <dgm:adj idx="1" val="-133.1632"/>
                              <dgm:adj idx="2" val="65"/>
                              <dgm:adj idx="3" val="0.13"/>
                            </dgm:adjLst>
                          </dgm:shape>
                        </dgm:if>
                        <dgm:if name="Name68" axis="precedSib" ptType="node" func="cnt" op="equ" val="1">
                          <dgm:shape xmlns:r="http://schemas.openxmlformats.org/officeDocument/2006/relationships" type="circularArrow" r:blip="">
                            <dgm:adjLst>
                              <dgm:adj idx="1" val="0.1098"/>
                              <dgm:adj idx="2" val="19.0387"/>
                              <dgm:adj idx="3" val="75"/>
                              <dgm:adj idx="4" val="-135"/>
                              <dgm:adj idx="5" val="0.125"/>
                            </dgm:adjLst>
                          </dgm:shape>
                        </dgm:if>
                        <dgm:if name="Name69" axis="precedSib" ptType="node" func="cnt" op="equ" val="2">
                          <dgm:shape xmlns:r="http://schemas.openxmlformats.org/officeDocument/2006/relationships" type="leftCircularArrow" r:blip="">
                            <dgm:adjLst>
                              <dgm:adj idx="1" val="0.1098"/>
                              <dgm:adj idx="2" val="19.0387"/>
                              <dgm:adj idx="3" val="105"/>
                              <dgm:adj idx="4" val="-45"/>
                              <dgm:adj idx="5" val="0.125"/>
                            </dgm:adjLst>
                          </dgm:shape>
                        </dgm:if>
                        <dgm:if name="Name70" axis="precedSib" ptType="node" func="cnt" op="equ" val="3">
                          <dgm:shape xmlns:r="http://schemas.openxmlformats.org/officeDocument/2006/relationships" type="circularArrow" r:blip="">
                            <dgm:adjLst>
                              <dgm:adj idx="1" val="0.1098"/>
                              <dgm:adj idx="2" val="19.0387"/>
                              <dgm:adj idx="3" val="75"/>
                              <dgm:adj idx="4" val="-135"/>
                              <dgm:adj idx="5" val="0.125"/>
                            </dgm:adjLst>
                          </dgm:shape>
                        </dgm:if>
                        <dgm:if name="Name71" axis="precedSib" ptType="node" func="cnt" op="equ" val="4">
                          <dgm:shape xmlns:r="http://schemas.openxmlformats.org/officeDocument/2006/relationships" type="leftCircularArrow" r:blip="">
                            <dgm:adjLst>
                              <dgm:adj idx="1" val="0.1098"/>
                              <dgm:adj idx="2" val="19.0387"/>
                              <dgm:adj idx="3" val="105"/>
                              <dgm:adj idx="4" val="-45"/>
                              <dgm:adj idx="5" val="0.125"/>
                            </dgm:adjLst>
                          </dgm:shape>
                        </dgm:if>
                        <dgm:if name="Name72" axis="precedSib" ptType="node" func="cnt" op="equ" val="5">
                          <dgm:shape xmlns:r="http://schemas.openxmlformats.org/officeDocument/2006/relationships" type="circularArrow" r:blip="">
                            <dgm:adjLst>
                              <dgm:adj idx="1" val="0.1098"/>
                              <dgm:adj idx="2" val="19.0387"/>
                              <dgm:adj idx="3" val="75"/>
                              <dgm:adj idx="4" val="-135"/>
                              <dgm:adj idx="5" val="0.125"/>
                            </dgm:adjLst>
                          </dgm:shape>
                        </dgm:if>
                        <dgm:if name="Name73" axis="precedSib" ptType="node" func="cnt" op="equ" val="6">
                          <dgm:shape xmlns:r="http://schemas.openxmlformats.org/officeDocument/2006/relationships" type="blockArc" r:blip="">
                            <dgm:adjLst>
                              <dgm:adj idx="1" val="0"/>
                              <dgm:adj idx="2" val="-45"/>
                              <dgm:adj idx="3" val="0.1274"/>
                            </dgm:adjLst>
                          </dgm:shape>
                        </dgm:if>
                        <dgm:else name="Name74"/>
                      </dgm:choose>
                    </dgm:else>
                  </dgm:choose>
                </dgm:else>
              </dgm:choose>
            </dgm:else>
          </dgm:choose>
          <dgm:presOf/>
        </dgm:layoutNode>
      </dgm:forEach>
    </dgm:forEach>
    <dgm:forEach name="Name75" axis="ch" ptType="node" cnt="1">
      <dgm:layoutNode name="Accent1">
        <dgm:alg type="sp"/>
        <dgm:shape xmlns:r="http://schemas.openxmlformats.org/officeDocument/2006/relationships" r:blip="">
          <dgm:adjLst/>
        </dgm:shape>
        <dgm:presOf/>
        <dgm:constrLst/>
        <dgm:forEach name="Name76" ref="accentRepeat"/>
      </dgm:layoutNode>
      <dgm:choose name="Name77">
        <dgm:if name="Name78" axis="ch" ptType="node" func="cnt" op="gte" val="1">
          <dgm:layoutNode name="Child1" styleLbl="revTx">
            <dgm:varLst>
              <dgm:chMax val="0"/>
              <dgm:chPref val="0"/>
              <dgm:bulletEnabled val="1"/>
            </dgm:varLst>
            <dgm:alg type="tx">
              <dgm:param type="stBulletLvl" val="1"/>
              <dgm:param type="parTxLTRAlign" val="l"/>
              <dgm:param type="txAnchorVertCh" val="mid"/>
            </dgm:alg>
            <dgm:shape xmlns:r="http://schemas.openxmlformats.org/officeDocument/2006/relationships" type="rect" r:blip="">
              <dgm:adjLst/>
            </dgm:shape>
            <dgm:presOf axis="des"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if>
        <dgm:else name="Name79"/>
      </dgm:choose>
      <dgm:layoutNode name="Parent1" styleLbl="revTx">
        <dgm:varLst>
          <dgm:chMax val="1"/>
          <dgm:chPref val="1"/>
          <dgm:bulletEnabled val="1"/>
        </dgm:varLst>
        <dgm:alg type="tx">
          <dgm:param type="shpTxLTRAlignCh" val="ctr"/>
          <dgm:param type="txAnchorVertCh" val="mid"/>
        </dgm:alg>
        <dgm:shape xmlns:r="http://schemas.openxmlformats.org/officeDocument/2006/relationships" type="rect" r:blip="">
          <dgm:adjLst/>
        </dgm:shape>
        <dgm:presOf axis="self"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forEach>
    <dgm:forEach name="Name80" axis="ch" ptType="node" st="2" cnt="1">
      <dgm:layoutNode name="Accent2">
        <dgm:alg type="sp"/>
        <dgm:shape xmlns:r="http://schemas.openxmlformats.org/officeDocument/2006/relationships" r:blip="">
          <dgm:adjLst/>
        </dgm:shape>
        <dgm:presOf/>
        <dgm:constrLst/>
        <dgm:forEach name="Name81" ref="accentRepeat"/>
      </dgm:layoutNode>
      <dgm:choose name="Name82">
        <dgm:if name="Name83" axis="ch" ptType="node" func="cnt" op="gte" val="1">
          <dgm:layoutNode name="Child2" styleLbl="revTx">
            <dgm:varLst>
              <dgm:chMax val="0"/>
              <dgm:chPref val="0"/>
              <dgm:bulletEnabled val="1"/>
            </dgm:varLst>
            <dgm:alg type="tx">
              <dgm:param type="stBulletLvl" val="1"/>
              <dgm:param type="parTxLTRAlign" val="l"/>
              <dgm:param type="txAnchorVertCh" val="mid"/>
            </dgm:alg>
            <dgm:shape xmlns:r="http://schemas.openxmlformats.org/officeDocument/2006/relationships" type="rect" r:blip="">
              <dgm:adjLst/>
            </dgm:shape>
            <dgm:presOf axis="des"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if>
        <dgm:else name="Name84"/>
      </dgm:choose>
      <dgm:layoutNode name="Parent2" styleLbl="revTx">
        <dgm:varLst>
          <dgm:chMax val="1"/>
          <dgm:chPref val="1"/>
          <dgm:bulletEnabled val="1"/>
        </dgm:varLst>
        <dgm:alg type="tx">
          <dgm:param type="shpTxLTRAlignCh" val="ctr"/>
          <dgm:param type="txAnchorVertCh" val="mid"/>
        </dgm:alg>
        <dgm:shape xmlns:r="http://schemas.openxmlformats.org/officeDocument/2006/relationships" type="rect" r:blip="">
          <dgm:adjLst/>
        </dgm:shape>
        <dgm:presOf axis="self"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forEach>
    <dgm:forEach name="Name85" axis="ch" ptType="node" st="3" cnt="1">
      <dgm:layoutNode name="Accent3">
        <dgm:alg type="sp"/>
        <dgm:shape xmlns:r="http://schemas.openxmlformats.org/officeDocument/2006/relationships" r:blip="">
          <dgm:adjLst/>
        </dgm:shape>
        <dgm:presOf/>
        <dgm:constrLst/>
        <dgm:forEach name="Name86" ref="accentRepeat"/>
      </dgm:layoutNode>
      <dgm:choose name="Name87">
        <dgm:if name="Name88" axis="ch" ptType="node" func="cnt" op="gte" val="1">
          <dgm:layoutNode name="Child3" styleLbl="revTx">
            <dgm:varLst>
              <dgm:chMax val="0"/>
              <dgm:chPref val="0"/>
              <dgm:bulletEnabled val="1"/>
            </dgm:varLst>
            <dgm:alg type="tx">
              <dgm:param type="stBulletLvl" val="1"/>
              <dgm:param type="parTxLTRAlign" val="l"/>
              <dgm:param type="txAnchorVertCh" val="mid"/>
            </dgm:alg>
            <dgm:shape xmlns:r="http://schemas.openxmlformats.org/officeDocument/2006/relationships" type="rect" r:blip="">
              <dgm:adjLst/>
            </dgm:shape>
            <dgm:presOf axis="des"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if>
        <dgm:else name="Name89"/>
      </dgm:choose>
      <dgm:layoutNode name="Parent3" styleLbl="revTx">
        <dgm:varLst>
          <dgm:chMax val="1"/>
          <dgm:chPref val="1"/>
          <dgm:bulletEnabled val="1"/>
        </dgm:varLst>
        <dgm:alg type="tx">
          <dgm:param type="shpTxLTRAlignCh" val="ctr"/>
          <dgm:param type="txAnchorVertCh" val="mid"/>
        </dgm:alg>
        <dgm:shape xmlns:r="http://schemas.openxmlformats.org/officeDocument/2006/relationships" type="rect" r:blip="">
          <dgm:adjLst/>
        </dgm:shape>
        <dgm:presOf axis="self"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forEach>
    <dgm:forEach name="Name90" axis="ch" ptType="node" st="4" cnt="1">
      <dgm:layoutNode name="Accent4">
        <dgm:alg type="sp"/>
        <dgm:shape xmlns:r="http://schemas.openxmlformats.org/officeDocument/2006/relationships" r:blip="">
          <dgm:adjLst/>
        </dgm:shape>
        <dgm:presOf/>
        <dgm:constrLst/>
        <dgm:forEach name="Name91" ref="accentRepeat"/>
      </dgm:layoutNode>
      <dgm:choose name="Name92">
        <dgm:if name="Name93" axis="ch" ptType="node" func="cnt" op="gte" val="1">
          <dgm:layoutNode name="Child4" styleLbl="revTx">
            <dgm:varLst>
              <dgm:chMax val="0"/>
              <dgm:chPref val="0"/>
              <dgm:bulletEnabled val="1"/>
            </dgm:varLst>
            <dgm:alg type="tx">
              <dgm:param type="stBulletLvl" val="1"/>
              <dgm:param type="parTxLTRAlign" val="l"/>
              <dgm:param type="txAnchorVertCh" val="mid"/>
            </dgm:alg>
            <dgm:shape xmlns:r="http://schemas.openxmlformats.org/officeDocument/2006/relationships" type="rect" r:blip="">
              <dgm:adjLst/>
            </dgm:shape>
            <dgm:presOf axis="des"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if>
        <dgm:else name="Name94"/>
      </dgm:choose>
      <dgm:layoutNode name="Parent4" styleLbl="revTx">
        <dgm:varLst>
          <dgm:chMax val="1"/>
          <dgm:chPref val="1"/>
          <dgm:bulletEnabled val="1"/>
        </dgm:varLst>
        <dgm:alg type="tx">
          <dgm:param type="shpTxLTRAlignCh" val="ctr"/>
          <dgm:param type="txAnchorVertCh" val="mid"/>
        </dgm:alg>
        <dgm:shape xmlns:r="http://schemas.openxmlformats.org/officeDocument/2006/relationships" type="rect" r:blip="">
          <dgm:adjLst/>
        </dgm:shape>
        <dgm:presOf axis="self"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forEach>
    <dgm:forEach name="Name95" axis="ch" ptType="node" st="5" cnt="1">
      <dgm:layoutNode name="Accent5">
        <dgm:alg type="sp"/>
        <dgm:shape xmlns:r="http://schemas.openxmlformats.org/officeDocument/2006/relationships" r:blip="">
          <dgm:adjLst/>
        </dgm:shape>
        <dgm:presOf/>
        <dgm:constrLst/>
        <dgm:forEach name="Name96" ref="accentRepeat"/>
      </dgm:layoutNode>
      <dgm:choose name="Name97">
        <dgm:if name="Name98" axis="ch" ptType="node" func="cnt" op="gte" val="1">
          <dgm:layoutNode name="Child5" styleLbl="revTx">
            <dgm:varLst>
              <dgm:chMax val="0"/>
              <dgm:chPref val="0"/>
              <dgm:bulletEnabled val="1"/>
            </dgm:varLst>
            <dgm:alg type="tx">
              <dgm:param type="stBulletLvl" val="1"/>
              <dgm:param type="parTxLTRAlign" val="l"/>
              <dgm:param type="txAnchorVertCh" val="mid"/>
            </dgm:alg>
            <dgm:shape xmlns:r="http://schemas.openxmlformats.org/officeDocument/2006/relationships" type="rect" r:blip="">
              <dgm:adjLst/>
            </dgm:shape>
            <dgm:presOf axis="des"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if>
        <dgm:else name="Name99"/>
      </dgm:choose>
      <dgm:layoutNode name="Parent5" styleLbl="revTx">
        <dgm:varLst>
          <dgm:chMax val="1"/>
          <dgm:chPref val="1"/>
          <dgm:bulletEnabled val="1"/>
        </dgm:varLst>
        <dgm:alg type="tx">
          <dgm:param type="shpTxLTRAlignCh" val="ctr"/>
          <dgm:param type="txAnchorVertCh" val="mid"/>
        </dgm:alg>
        <dgm:shape xmlns:r="http://schemas.openxmlformats.org/officeDocument/2006/relationships" type="rect" r:blip="">
          <dgm:adjLst/>
        </dgm:shape>
        <dgm:presOf axis="self"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forEach>
    <dgm:forEach name="Name100" axis="ch" ptType="node" st="6" cnt="1">
      <dgm:layoutNode name="Accent6">
        <dgm:alg type="sp"/>
        <dgm:shape xmlns:r="http://schemas.openxmlformats.org/officeDocument/2006/relationships" r:blip="">
          <dgm:adjLst/>
        </dgm:shape>
        <dgm:presOf/>
        <dgm:constrLst/>
        <dgm:forEach name="Name101" ref="accentRepeat"/>
      </dgm:layoutNode>
      <dgm:choose name="Name102">
        <dgm:if name="Name103" axis="ch" ptType="node" func="cnt" op="gte" val="1">
          <dgm:layoutNode name="Child6" styleLbl="revTx">
            <dgm:varLst>
              <dgm:chMax val="0"/>
              <dgm:chPref val="0"/>
              <dgm:bulletEnabled val="1"/>
            </dgm:varLst>
            <dgm:alg type="tx">
              <dgm:param type="stBulletLvl" val="1"/>
              <dgm:param type="parTxLTRAlign" val="l"/>
              <dgm:param type="txAnchorVertCh" val="mid"/>
            </dgm:alg>
            <dgm:shape xmlns:r="http://schemas.openxmlformats.org/officeDocument/2006/relationships" type="rect" r:blip="">
              <dgm:adjLst/>
            </dgm:shape>
            <dgm:presOf axis="des"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if>
        <dgm:else name="Name104"/>
      </dgm:choose>
      <dgm:layoutNode name="Parent6" styleLbl="revTx">
        <dgm:varLst>
          <dgm:chMax val="1"/>
          <dgm:chPref val="1"/>
          <dgm:bulletEnabled val="1"/>
        </dgm:varLst>
        <dgm:alg type="tx">
          <dgm:param type="shpTxLTRAlignCh" val="ctr"/>
          <dgm:param type="txAnchorVertCh" val="mid"/>
        </dgm:alg>
        <dgm:shape xmlns:r="http://schemas.openxmlformats.org/officeDocument/2006/relationships" type="rect" r:blip="">
          <dgm:adjLst/>
        </dgm:shape>
        <dgm:presOf axis="self"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forEach>
    <dgm:forEach name="Name105" axis="ch" ptType="node" st="7" cnt="1">
      <dgm:layoutNode name="Accent7">
        <dgm:alg type="sp"/>
        <dgm:shape xmlns:r="http://schemas.openxmlformats.org/officeDocument/2006/relationships" r:blip="">
          <dgm:adjLst/>
        </dgm:shape>
        <dgm:presOf/>
        <dgm:constrLst/>
        <dgm:forEach name="Name106" ref="accentRepeat"/>
      </dgm:layoutNode>
      <dgm:choose name="Name107">
        <dgm:if name="Name108" axis="ch" ptType="node" func="cnt" op="gte" val="1">
          <dgm:layoutNode name="Child7" styleLbl="revTx">
            <dgm:varLst>
              <dgm:chMax val="0"/>
              <dgm:chPref val="0"/>
              <dgm:bulletEnabled val="1"/>
            </dgm:varLst>
            <dgm:alg type="tx">
              <dgm:param type="stBulletLvl" val="1"/>
              <dgm:param type="parTxLTRAlign" val="l"/>
              <dgm:param type="txAnchorVertCh" val="mid"/>
            </dgm:alg>
            <dgm:shape xmlns:r="http://schemas.openxmlformats.org/officeDocument/2006/relationships" type="rect" r:blip="">
              <dgm:adjLst/>
            </dgm:shape>
            <dgm:presOf axis="des"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if>
        <dgm:else name="Name109"/>
      </dgm:choose>
      <dgm:layoutNode name="Parent7" styleLbl="revTx">
        <dgm:varLst>
          <dgm:chMax val="1"/>
          <dgm:chPref val="1"/>
          <dgm:bulletEnabled val="1"/>
        </dgm:varLst>
        <dgm:alg type="tx">
          <dgm:param type="shpTxLTRAlignCh" val="ctr"/>
          <dgm:param type="txAnchorVertCh" val="mid"/>
        </dgm:alg>
        <dgm:shape xmlns:r="http://schemas.openxmlformats.org/officeDocument/2006/relationships" type="rect" r:blip="">
          <dgm:adjLst/>
        </dgm:shape>
        <dgm:presOf axis="self"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forEach>
  </dgm:layoutNode>
</dgm:layoutDef>
</file>

<file path=ppt/diagrams/layout5.xml><?xml version="1.0" encoding="utf-8"?>
<dgm:layoutDef xmlns:dgm="http://schemas.openxmlformats.org/drawingml/2006/diagram" xmlns:a="http://schemas.openxmlformats.org/drawingml/2006/main" uniqueId="urn:microsoft.com/office/officeart/2005/8/layout/vProcess5">
  <dgm:title val=""/>
  <dgm:desc val=""/>
  <dgm:catLst>
    <dgm:cat type="process" pri="14000"/>
  </dgm:catLst>
  <dgm:sampData>
    <dgm:dataModel>
      <dgm:ptLst>
        <dgm:pt modelId="0" type="doc"/>
        <dgm:pt modelId="1">
          <dgm:prSet phldr="1"/>
        </dgm:pt>
        <dgm:pt modelId="2">
          <dgm:prSet phldr="1"/>
        </dgm:pt>
        <dgm:pt modelId="3">
          <dgm:prSet phldr="1"/>
        </dgm:pt>
      </dgm:ptLst>
      <dgm:cxnLst>
        <dgm:cxn modelId="5" srcId="0" destId="1" srcOrd="0" destOrd="0"/>
        <dgm:cxn modelId="6" srcId="0" destId="2" srcOrd="1" destOrd="0"/>
        <dgm:cxn modelId="7" srcId="0" destId="3" srcOrd="2"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6" srcId="0" destId="1" srcOrd="0" destOrd="0"/>
        <dgm:cxn modelId="7" srcId="0" destId="2" srcOrd="1" destOrd="0"/>
        <dgm:cxn modelId="8" srcId="0" destId="3" srcOrd="2" destOrd="0"/>
        <dgm:cxn modelId="9" srcId="0" destId="4" srcOrd="3" destOrd="0"/>
      </dgm:cxnLst>
      <dgm:bg/>
      <dgm:whole/>
    </dgm:dataModel>
  </dgm:clrData>
  <dgm:layoutNode name="outerComposite">
    <dgm:varLst>
      <dgm:chMax val="5"/>
      <dgm:dir/>
      <dgm:resizeHandles val="exact"/>
    </dgm:varLst>
    <dgm:alg type="composite"/>
    <dgm:shape xmlns:r="http://schemas.openxmlformats.org/officeDocument/2006/relationships" r:blip="">
      <dgm:adjLst/>
    </dgm:shape>
    <dgm:presOf/>
    <dgm:choose name="Name0">
      <dgm:if name="Name1" func="var" arg="dir" op="equ" val="norm">
        <dgm:constrLst>
          <dgm:constr type="primFontSz" for="ch" ptType="node" op="equ" val="65"/>
          <dgm:constr type="w" for="ch" forName="dummyMaxCanvas" refType="w"/>
          <dgm:constr type="h" for="ch" forName="dummyMaxCanvas" refType="h"/>
          <dgm:constr type="w" for="ch" forName="OneNode_1" refType="w"/>
          <dgm:constr type="h" for="ch" forName="OneNode_1" refType="h" fact="0.5"/>
          <dgm:constr type="ctrY" for="ch" forName="OneNode_1" refType="h" fact="0.5"/>
          <dgm:constr type="w" for="ch" forName="TwoNodes_1" refType="w" fact="0.85"/>
          <dgm:constr type="h" for="ch" forName="TwoNodes_1" refType="h" fact="0.45"/>
          <dgm:constr type="t" for="ch" forName="TwoNodes_1"/>
          <dgm:constr type="l" for="ch" forName="TwoNodes_1"/>
          <dgm:constr type="w" for="ch" forName="TwoNodes_2" refType="w" fact="0.85"/>
          <dgm:constr type="h" for="ch" forName="TwoNodes_2" refType="h" fact="0.45"/>
          <dgm:constr type="b" for="ch" forName="TwoNodes_2" refType="h"/>
          <dgm:constr type="r" for="ch" forName="TwoNodes_2" refType="w"/>
          <dgm:constr type="w" for="ch" forName="TwoConn_1-2" refType="h" refFor="ch" refForName="TwoNodes_1" fact="0.65"/>
          <dgm:constr type="h" for="ch" forName="TwoConn_1-2" refType="h" refFor="ch" refForName="TwoNodes_1" fact="0.65"/>
          <dgm:constr type="ctrY" for="ch" forName="TwoConn_1-2" refType="h" fact="0.5"/>
          <dgm:constr type="r" for="ch" forName="TwoConn_1-2" refType="r" refFor="ch" refForName="TwoNodes_1"/>
          <dgm:constr type="r" for="ch" forName="TwoNodes_1_text" refType="l" refFor="ch" refForName="TwoConn_1-2"/>
          <dgm:constr type="rOff" for="ch" forName="TwoNodes_1_text" refType="w" refFor="ch" refForName="TwoConn_1-2" fact="-0.5"/>
          <dgm:constr type="t" for="ch" forName="TwoNodes_1_text" refType="t" refFor="ch" refForName="TwoNodes_1"/>
          <dgm:constr type="b" for="ch" forName="TwoNodes_1_text" refType="b" refFor="ch" refForName="TwoNodes_1"/>
          <dgm:constr type="l" for="ch" forName="TwoNodes_1_text" refType="l" refFor="ch" refForName="TwoNodes_1"/>
          <dgm:constr type="r" for="ch" forName="TwoNodes_2_text" refType="l" refFor="ch" refForName="TwoConn_1-2"/>
          <dgm:constr type="t" for="ch" forName="TwoNodes_2_text" refType="t" refFor="ch" refForName="TwoNodes_2"/>
          <dgm:constr type="b" for="ch" forName="TwoNodes_2_text" refType="b" refFor="ch" refForName="TwoNodes_2"/>
          <dgm:constr type="l" for="ch" forName="TwoNodes_2_text" refType="l" refFor="ch" refForName="TwoNodes_2"/>
          <dgm:constr type="w" for="ch" forName="ThreeNodes_1" refType="w" fact="0.85"/>
          <dgm:constr type="h" for="ch" forName="ThreeNodes_1" refType="h" fact="0.3"/>
          <dgm:constr type="t" for="ch" forName="ThreeNodes_1"/>
          <dgm:constr type="l" for="ch" forName="ThreeNodes_1"/>
          <dgm:constr type="w" for="ch" forName="ThreeNodes_2" refType="w" fact="0.85"/>
          <dgm:constr type="h" for="ch" forName="ThreeNodes_2" refType="h" fact="0.3"/>
          <dgm:constr type="ctrY" for="ch" forName="ThreeNodes_2" refType="h" fact="0.5"/>
          <dgm:constr type="ctrX" for="ch" forName="ThreeNodes_2" refType="w" fact="0.5"/>
          <dgm:constr type="w" for="ch" forName="ThreeNodes_3" refType="w" fact="0.85"/>
          <dgm:constr type="h" for="ch" forName="ThreeNodes_3" refType="h" fact="0.3"/>
          <dgm:constr type="b" for="ch" forName="ThreeNodes_3" refType="h"/>
          <dgm:constr type="r" for="ch" forName="ThreeNodes_3" refType="w"/>
          <dgm:constr type="w" for="ch" forName="ThreeConn_1-2" refType="h" refFor="ch" refForName="ThreeNodes_1" fact="0.65"/>
          <dgm:constr type="h" for="ch" forName="ThreeConn_1-2" refType="h" refFor="ch" refForName="ThreeNodes_1" fact="0.65"/>
          <dgm:constr type="ctrY" for="ch" forName="ThreeConn_1-2" refType="h" fact="0.325"/>
          <dgm:constr type="r" for="ch" forName="ThreeConn_1-2" refType="r" refFor="ch" refForName="ThreeNodes_1"/>
          <dgm:constr type="w" for="ch" forName="ThreeConn_2-3" refType="h" refFor="ch" refForName="ThreeNodes_2" fact="0.65"/>
          <dgm:constr type="h" for="ch" forName="ThreeConn_2-3" refType="h" refFor="ch" refForName="ThreeNodes_2" fact="0.65"/>
          <dgm:constr type="ctrY" for="ch" forName="ThreeConn_2-3" refType="h" fact="0.673"/>
          <dgm:constr type="r" for="ch" forName="ThreeConn_2-3" refType="r" refFor="ch" refForName="ThreeNodes_2"/>
          <dgm:constr type="r" for="ch" forName="ThreeNodes_1_text" refType="l" refFor="ch" refForName="ThreeConn_1-2"/>
          <dgm:constr type="rOff" for="ch" forName="ThreeNodes_1_text" refType="w" refFor="ch" refForName="ThreeConn_1-2" fact="-0.57"/>
          <dgm:constr type="t" for="ch" forName="ThreeNodes_1_text" refType="t" refFor="ch" refForName="ThreeNodes_1"/>
          <dgm:constr type="b" for="ch" forName="ThreeNodes_1_text" refType="b" refFor="ch" refForName="ThreeNodes_1"/>
          <dgm:constr type="l" for="ch" forName="ThreeNodes_1_text" refType="l" refFor="ch" refForName="ThreeNodes_1"/>
          <dgm:constr type="r" for="ch" forName="ThreeNodes_2_text" refType="l" refFor="ch" refForName="ThreeConn_1-2"/>
          <dgm:constr type="t" for="ch" forName="ThreeNodes_2_text" refType="t" refFor="ch" refForName="ThreeNodes_2"/>
          <dgm:constr type="b" for="ch" forName="ThreeNodes_2_text" refType="b" refFor="ch" refForName="ThreeNodes_2"/>
          <dgm:constr type="l" for="ch" forName="ThreeNodes_2_text" refType="l" refFor="ch" refForName="ThreeNodes_2"/>
          <dgm:constr type="r" for="ch" forName="ThreeNodes_3_text" refType="l" refFor="ch" refForName="ThreeConn_2-3"/>
          <dgm:constr type="t" for="ch" forName="ThreeNodes_3_text" refType="t" refFor="ch" refForName="ThreeNodes_3"/>
          <dgm:constr type="b" for="ch" forName="ThreeNodes_3_text" refType="b" refFor="ch" refForName="ThreeNodes_3"/>
          <dgm:constr type="l" for="ch" forName="ThreeNodes_3_text" refType="l" refFor="ch" refForName="ThreeNodes_3"/>
          <dgm:constr type="w" for="ch" forName="FourNodes_1" refType="w" fact="0.8"/>
          <dgm:constr type="h" for="ch" forName="FourNodes_1" refType="h" fact="0.22"/>
          <dgm:constr type="t" for="ch" forName="FourNodes_1"/>
          <dgm:constr type="l" for="ch" forName="FourNodes_1"/>
          <dgm:constr type="w" for="ch" forName="FourNodes_2" refType="w" fact="0.8"/>
          <dgm:constr type="h" for="ch" forName="FourNodes_2" refType="h" fact="0.22"/>
          <dgm:constr type="ctrY" for="ch" forName="FourNodes_2" refType="h" fact="0.37"/>
          <dgm:constr type="ctrX" for="ch" forName="FourNodes_2" refType="w" fact="0.467"/>
          <dgm:constr type="w" for="ch" forName="FourNodes_3" refType="w" fact="0.8"/>
          <dgm:constr type="h" for="ch" forName="FourNodes_3" refType="h" fact="0.22"/>
          <dgm:constr type="ctrY" for="ch" forName="FourNodes_3" refType="h" fact="0.63"/>
          <dgm:constr type="ctrX" for="ch" forName="FourNodes_3" refType="w" fact="0.533"/>
          <dgm:constr type="w" for="ch" forName="FourNodes_4" refType="w" fact="0.8"/>
          <dgm:constr type="h" for="ch" forName="FourNodes_4" refType="h" fact="0.22"/>
          <dgm:constr type="b" for="ch" forName="FourNodes_4" refType="h"/>
          <dgm:constr type="r" for="ch" forName="FourNodes_4" refType="w"/>
          <dgm:constr type="w" for="ch" forName="FourConn_1-2" refType="h" refFor="ch" refForName="FourNodes_1" fact="0.65"/>
          <dgm:constr type="h" for="ch" forName="FourConn_1-2" refType="h" refFor="ch" refForName="FourNodes_1" fact="0.65"/>
          <dgm:constr type="ctrY" for="ch" forName="FourConn_1-2" refType="h" fact="0.24"/>
          <dgm:constr type="r" for="ch" forName="FourConn_1-2" refType="r" refFor="ch" refForName="FourNodes_1"/>
          <dgm:constr type="w" for="ch" forName="FourConn_2-3" refType="h" refFor="ch" refForName="FourNodes_2" fact="0.65"/>
          <dgm:constr type="h" for="ch" forName="FourConn_2-3" refType="h" refFor="ch" refForName="FourNodes_2" fact="0.65"/>
          <dgm:constr type="ctrY" for="ch" forName="FourConn_2-3" refType="h" fact="0.5"/>
          <dgm:constr type="r" for="ch" forName="FourConn_2-3" refType="r" refFor="ch" refForName="FourNodes_2"/>
          <dgm:constr type="w" for="ch" forName="FourConn_3-4" refType="h" refFor="ch" refForName="FourNodes_3" fact="0.65"/>
          <dgm:constr type="h" for="ch" forName="FourConn_3-4" refType="h" refFor="ch" refForName="FourNodes_3" fact="0.65"/>
          <dgm:constr type="ctrY" for="ch" forName="FourConn_3-4" refType="h" fact="0.76"/>
          <dgm:constr type="r" for="ch" forName="FourConn_3-4" refType="r" refFor="ch" refForName="FourNodes_3"/>
          <dgm:constr type="r" for="ch" forName="FourNodes_1_text" refType="l" refFor="ch" refForName="FourConn_1-2"/>
          <dgm:constr type="rOff" for="ch" forName="FourNodes_1_text" refType="w" refFor="ch" refForName="FourConn_1-2" fact="-0.7"/>
          <dgm:constr type="t" for="ch" forName="FourNodes_1_text" refType="t" refFor="ch" refForName="FourNodes_1"/>
          <dgm:constr type="b" for="ch" forName="FourNodes_1_text" refType="b" refFor="ch" refForName="FourNodes_1"/>
          <dgm:constr type="l" for="ch" forName="FourNodes_1_text" refType="l" refFor="ch" refForName="FourNodes_1"/>
          <dgm:constr type="r" for="ch" forName="FourNodes_2_text" refType="l" refFor="ch" refForName="FourConn_1-2"/>
          <dgm:constr type="t" for="ch" forName="FourNodes_2_text" refType="t" refFor="ch" refForName="FourNodes_2"/>
          <dgm:constr type="b" for="ch" forName="FourNodes_2_text" refType="b" refFor="ch" refForName="FourNodes_2"/>
          <dgm:constr type="l" for="ch" forName="FourNodes_2_text" refType="l" refFor="ch" refForName="FourNodes_2"/>
          <dgm:constr type="r" for="ch" forName="FourNodes_3_text" refType="l" refFor="ch" refForName="FourConn_2-3"/>
          <dgm:constr type="t" for="ch" forName="FourNodes_3_text" refType="t" refFor="ch" refForName="FourNodes_3"/>
          <dgm:constr type="b" for="ch" forName="FourNodes_3_text" refType="b" refFor="ch" refForName="FourNodes_3"/>
          <dgm:constr type="l" for="ch" forName="FourNodes_3_text" refType="l" refFor="ch" refForName="FourNodes_3"/>
          <dgm:constr type="r" for="ch" forName="FourNodes_4_text" refType="l" refFor="ch" refForName="FourConn_3-4"/>
          <dgm:constr type="t" for="ch" forName="FourNodes_4_text" refType="t" refFor="ch" refForName="FourNodes_4"/>
          <dgm:constr type="b" for="ch" forName="FourNodes_4_text" refType="b" refFor="ch" refForName="FourNodes_4"/>
          <dgm:constr type="l" for="ch" forName="FourNodes_4_text" refType="l" refFor="ch" refForName="FourNodes_4"/>
          <dgm:constr type="w" for="ch" forName="FiveNodes_1" refType="w" fact="0.77"/>
          <dgm:constr type="h" for="ch" forName="FiveNodes_1" refType="h" fact="0.18"/>
          <dgm:constr type="t" for="ch" forName="FiveNodes_1"/>
          <dgm:constr type="l" for="ch" forName="FiveNodes_1"/>
          <dgm:constr type="w" for="ch" forName="FiveNodes_2" refType="w" fact="0.77"/>
          <dgm:constr type="h" for="ch" forName="FiveNodes_2" refType="h" fact="0.18"/>
          <dgm:constr type="ctrY" for="ch" forName="FiveNodes_2" refType="h" fact="0.295"/>
          <dgm:constr type="ctrX" for="ch" forName="FiveNodes_2" refType="w" fact="0.4425"/>
          <dgm:constr type="w" for="ch" forName="FiveNodes_3" refType="w" fact="0.77"/>
          <dgm:constr type="h" for="ch" forName="FiveNodes_3" refType="h" fact="0.18"/>
          <dgm:constr type="ctrY" for="ch" forName="FiveNodes_3" refType="h" fact="0.5"/>
          <dgm:constr type="ctrX" for="ch" forName="FiveNodes_3" refType="w" fact="0.5"/>
          <dgm:constr type="w" for="ch" forName="FiveNodes_4" refType="w" fact="0.77"/>
          <dgm:constr type="h" for="ch" forName="FiveNodes_4" refType="h" fact="0.18"/>
          <dgm:constr type="ctrY" for="ch" forName="FiveNodes_4" refType="h" fact="0.705"/>
          <dgm:constr type="ctrX" for="ch" forName="FiveNodes_4" refType="w" fact="0.5575"/>
          <dgm:constr type="w" for="ch" forName="FiveNodes_5" refType="w" fact="0.77"/>
          <dgm:constr type="h" for="ch" forName="FiveNodes_5" refType="h" fact="0.18"/>
          <dgm:constr type="b" for="ch" forName="FiveNodes_5" refType="h"/>
          <dgm:constr type="r" for="ch" forName="FiveNodes_5" refType="w"/>
          <dgm:constr type="w" for="ch" forName="FiveConn_1-2" refType="h" refFor="ch" refForName="FiveNodes_1" fact="0.65"/>
          <dgm:constr type="h" for="ch" forName="FiveConn_1-2" refType="h" refFor="ch" refForName="FiveNodes_1" fact="0.65"/>
          <dgm:constr type="ctrY" for="ch" forName="FiveConn_1-2" refType="h" fact="0.19"/>
          <dgm:constr type="r" for="ch" forName="FiveConn_1-2" refType="r" refFor="ch" refForName="FiveNodes_1"/>
          <dgm:constr type="w" for="ch" forName="FiveConn_2-3" refType="h" refFor="ch" refForName="FiveNodes_2" fact="0.65"/>
          <dgm:constr type="h" for="ch" forName="FiveConn_2-3" refType="h" refFor="ch" refForName="FiveNodes_2" fact="0.65"/>
          <dgm:constr type="ctrY" for="ch" forName="FiveConn_2-3" refType="h" fact="0.395"/>
          <dgm:constr type="r" for="ch" forName="FiveConn_2-3" refType="r" refFor="ch" refForName="FiveNodes_2"/>
          <dgm:constr type="w" for="ch" forName="FiveConn_3-4" refType="h" refFor="ch" refForName="FiveNodes_3" fact="0.65"/>
          <dgm:constr type="h" for="ch" forName="FiveConn_3-4" refType="h" refFor="ch" refForName="FiveNodes_3" fact="0.65"/>
          <dgm:constr type="ctrY" for="ch" forName="FiveConn_3-4" refType="h" fact="0.597"/>
          <dgm:constr type="r" for="ch" forName="FiveConn_3-4" refType="r" refFor="ch" refForName="FiveNodes_3"/>
          <dgm:constr type="w" for="ch" forName="FiveConn_4-5" refType="h" refFor="ch" refForName="FiveNodes_4" fact="0.65"/>
          <dgm:constr type="h" for="ch" forName="FiveConn_4-5" refType="h" refFor="ch" refForName="FiveNodes_4" fact="0.65"/>
          <dgm:constr type="ctrY" for="ch" forName="FiveConn_4-5" refType="h" fact="0.804"/>
          <dgm:constr type="r" for="ch" forName="FiveConn_4-5" refType="r" refFor="ch" refForName="FiveNodes_4"/>
          <dgm:constr type="r" for="ch" forName="FiveNodes_1_text" refType="l" refFor="ch" refForName="FiveConn_1-2"/>
          <dgm:constr type="rOff" for="ch" forName="FiveNodes_1_text" refType="w" refFor="ch" refForName="FiveConn_1-2" fact="-0.75"/>
          <dgm:constr type="t" for="ch" forName="FiveNodes_1_text" refType="t" refFor="ch" refForName="FiveNodes_1"/>
          <dgm:constr type="b" for="ch" forName="FiveNodes_1_text" refType="b" refFor="ch" refForName="FiveNodes_1"/>
          <dgm:constr type="l" for="ch" forName="FiveNodes_1_text" refType="l" refFor="ch" refForName="FiveNodes_1"/>
          <dgm:constr type="r" for="ch" forName="FiveNodes_2_text" refType="l" refFor="ch" refForName="FiveConn_1-2"/>
          <dgm:constr type="t" for="ch" forName="FiveNodes_2_text" refType="t" refFor="ch" refForName="FiveNodes_2"/>
          <dgm:constr type="b" for="ch" forName="FiveNodes_2_text" refType="b" refFor="ch" refForName="FiveNodes_2"/>
          <dgm:constr type="l" for="ch" forName="FiveNodes_2_text" refType="l" refFor="ch" refForName="FiveNodes_2"/>
          <dgm:constr type="r" for="ch" forName="FiveNodes_3_text" refType="l" refFor="ch" refForName="FiveConn_2-3"/>
          <dgm:constr type="t" for="ch" forName="FiveNodes_3_text" refType="t" refFor="ch" refForName="FiveNodes_3"/>
          <dgm:constr type="b" for="ch" forName="FiveNodes_3_text" refType="b" refFor="ch" refForName="FiveNodes_3"/>
          <dgm:constr type="l" for="ch" forName="FiveNodes_3_text" refType="l" refFor="ch" refForName="FiveNodes_3"/>
          <dgm:constr type="r" for="ch" forName="FiveNodes_4_text" refType="l" refFor="ch" refForName="FiveConn_3-4"/>
          <dgm:constr type="t" for="ch" forName="FiveNodes_4_text" refType="t" refFor="ch" refForName="FiveNodes_4"/>
          <dgm:constr type="b" for="ch" forName="FiveNodes_4_text" refType="b" refFor="ch" refForName="FiveNodes_4"/>
          <dgm:constr type="l" for="ch" forName="FiveNodes_4_text" refType="l" refFor="ch" refForName="FiveNodes_4"/>
          <dgm:constr type="r" for="ch" forName="FiveNodes_5_text" refType="l" refFor="ch" refForName="FiveConn_4-5"/>
          <dgm:constr type="t" for="ch" forName="FiveNodes_5_text" refType="t" refFor="ch" refForName="FiveNodes_5"/>
          <dgm:constr type="b" for="ch" forName="FiveNodes_5_text" refType="b" refFor="ch" refForName="FiveNodes_5"/>
          <dgm:constr type="l" for="ch" forName="FiveNodes_5_text" refType="l" refFor="ch" refForName="FiveNodes_5"/>
        </dgm:constrLst>
      </dgm:if>
      <dgm:else name="Name2">
        <dgm:constrLst>
          <dgm:constr type="primFontSz" for="ch" ptType="node" op="equ" val="65"/>
          <dgm:constr type="w" for="ch" forName="dummyMaxCanvas" refType="w"/>
          <dgm:constr type="h" for="ch" forName="dummyMaxCanvas" refType="h"/>
          <dgm:constr type="w" for="ch" forName="OneNode_1" refType="w"/>
          <dgm:constr type="h" for="ch" forName="OneNode_1" refType="h" fact="0.5"/>
          <dgm:constr type="ctrY" for="ch" forName="OneNode_1" refType="h" fact="0.5"/>
          <dgm:constr type="w" for="ch" forName="TwoNodes_1" refType="w" fact="0.85"/>
          <dgm:constr type="h" for="ch" forName="TwoNodes_1" refType="h" fact="0.45"/>
          <dgm:constr type="t" for="ch" forName="TwoNodes_1"/>
          <dgm:constr type="r" for="ch" forName="TwoNodes_1" refType="w"/>
          <dgm:constr type="w" for="ch" forName="TwoNodes_2" refType="w" fact="0.85"/>
          <dgm:constr type="h" for="ch" forName="TwoNodes_2" refType="h" fact="0.45"/>
          <dgm:constr type="b" for="ch" forName="TwoNodes_2" refType="h"/>
          <dgm:constr type="l" for="ch" forName="TwoNodes_2"/>
          <dgm:constr type="w" for="ch" forName="TwoConn_1-2" refType="h" refFor="ch" refForName="TwoNodes_1" fact="0.65"/>
          <dgm:constr type="h" for="ch" forName="TwoConn_1-2" refType="h" refFor="ch" refForName="TwoNodes_1" fact="0.65"/>
          <dgm:constr type="ctrY" for="ch" forName="TwoConn_1-2" refType="h" fact="0.5"/>
          <dgm:constr type="l" for="ch" forName="TwoConn_1-2" refType="l" refFor="ch" refForName="TwoNodes_1"/>
          <dgm:constr type="l" for="ch" forName="TwoNodes_1_text" refType="r" refFor="ch" refForName="TwoConn_1-2"/>
          <dgm:constr type="lOff" for="ch" forName="TwoNodes_1_text" refType="w" refFor="ch" refForName="TwoConn_1-2" fact="0.5"/>
          <dgm:constr type="t" for="ch" forName="TwoNodes_1_text" refType="t" refFor="ch" refForName="TwoNodes_1"/>
          <dgm:constr type="b" for="ch" forName="TwoNodes_1_text" refType="b" refFor="ch" refForName="TwoNodes_1"/>
          <dgm:constr type="r" for="ch" forName="TwoNodes_1_text" refType="r" refFor="ch" refForName="TwoNodes_1"/>
          <dgm:constr type="l" for="ch" forName="TwoNodes_2_text" refType="r" refFor="ch" refForName="TwoConn_1-2"/>
          <dgm:constr type="t" for="ch" forName="TwoNodes_2_text" refType="t" refFor="ch" refForName="TwoNodes_2"/>
          <dgm:constr type="b" for="ch" forName="TwoNodes_2_text" refType="b" refFor="ch" refForName="TwoNodes_2"/>
          <dgm:constr type="r" for="ch" forName="TwoNodes_2_text" refType="r" refFor="ch" refForName="TwoNodes_2"/>
          <dgm:constr type="w" for="ch" forName="ThreeNodes_1" refType="w" fact="0.85"/>
          <dgm:constr type="h" for="ch" forName="ThreeNodes_1" refType="h" fact="0.3"/>
          <dgm:constr type="t" for="ch" forName="ThreeNodes_1"/>
          <dgm:constr type="r" for="ch" forName="ThreeNodes_1" refType="w"/>
          <dgm:constr type="w" for="ch" forName="ThreeNodes_2" refType="w" fact="0.85"/>
          <dgm:constr type="h" for="ch" forName="ThreeNodes_2" refType="h" fact="0.3"/>
          <dgm:constr type="ctrY" for="ch" forName="ThreeNodes_2" refType="h" fact="0.5"/>
          <dgm:constr type="ctrX" for="ch" forName="ThreeNodes_2" refType="w" fact="0.5"/>
          <dgm:constr type="w" for="ch" forName="ThreeNodes_3" refType="w" fact="0.85"/>
          <dgm:constr type="h" for="ch" forName="ThreeNodes_3" refType="h" fact="0.3"/>
          <dgm:constr type="b" for="ch" forName="ThreeNodes_3" refType="h"/>
          <dgm:constr type="l" for="ch" forName="ThreeNodes_3"/>
          <dgm:constr type="w" for="ch" forName="ThreeConn_1-2" refType="h" refFor="ch" refForName="ThreeNodes_1" fact="0.65"/>
          <dgm:constr type="h" for="ch" forName="ThreeConn_1-2" refType="h" refFor="ch" refForName="ThreeNodes_1" fact="0.65"/>
          <dgm:constr type="ctrY" for="ch" forName="ThreeConn_1-2" refType="h" fact="0.325"/>
          <dgm:constr type="l" for="ch" forName="ThreeConn_1-2" refType="l" refFor="ch" refForName="ThreeNodes_1"/>
          <dgm:constr type="w" for="ch" forName="ThreeConn_2-3" refType="h" refFor="ch" refForName="ThreeNodes_2" fact="0.65"/>
          <dgm:constr type="h" for="ch" forName="ThreeConn_2-3" refType="h" refFor="ch" refForName="ThreeNodes_2" fact="0.65"/>
          <dgm:constr type="ctrY" for="ch" forName="ThreeConn_2-3" refType="h" fact="0.673"/>
          <dgm:constr type="l" for="ch" forName="ThreeConn_2-3" refType="l" refFor="ch" refForName="ThreeNodes_2"/>
          <dgm:constr type="l" for="ch" forName="ThreeNodes_1_text" refType="r" refFor="ch" refForName="ThreeConn_1-2"/>
          <dgm:constr type="lOff" for="ch" forName="ThreeNodes_1_text" refType="w" refFor="ch" refForName="ThreeConn_1-2" fact="0.55"/>
          <dgm:constr type="t" for="ch" forName="ThreeNodes_1_text" refType="t" refFor="ch" refForName="ThreeNodes_1"/>
          <dgm:constr type="b" for="ch" forName="ThreeNodes_1_text" refType="b" refFor="ch" refForName="ThreeNodes_1"/>
          <dgm:constr type="r" for="ch" forName="ThreeNodes_1_text" refType="r" refFor="ch" refForName="ThreeNodes_1"/>
          <dgm:constr type="l" for="ch" forName="ThreeNodes_2_text" refType="r" refFor="ch" refForName="ThreeConn_1-2"/>
          <dgm:constr type="t" for="ch" forName="ThreeNodes_2_text" refType="t" refFor="ch" refForName="ThreeNodes_2"/>
          <dgm:constr type="b" for="ch" forName="ThreeNodes_2_text" refType="b" refFor="ch" refForName="ThreeNodes_2"/>
          <dgm:constr type="r" for="ch" forName="ThreeNodes_2_text" refType="r" refFor="ch" refForName="ThreeNodes_2"/>
          <dgm:constr type="l" for="ch" forName="ThreeNodes_3_text" refType="r" refFor="ch" refForName="ThreeConn_2-3"/>
          <dgm:constr type="t" for="ch" forName="ThreeNodes_3_text" refType="t" refFor="ch" refForName="ThreeNodes_3"/>
          <dgm:constr type="b" for="ch" forName="ThreeNodes_3_text" refType="b" refFor="ch" refForName="ThreeNodes_3"/>
          <dgm:constr type="r" for="ch" forName="ThreeNodes_3_text" refType="r" refFor="ch" refForName="ThreeNodes_3"/>
          <dgm:constr type="w" for="ch" forName="FourNodes_1" refType="w" fact="0.8"/>
          <dgm:constr type="h" for="ch" forName="FourNodes_1" refType="h" fact="0.22"/>
          <dgm:constr type="t" for="ch" forName="FourNodes_1"/>
          <dgm:constr type="r" for="ch" forName="FourNodes_1" refType="w"/>
          <dgm:constr type="w" for="ch" forName="FourNodes_2" refType="w" fact="0.8"/>
          <dgm:constr type="h" for="ch" forName="FourNodes_2" refType="h" fact="0.22"/>
          <dgm:constr type="ctrY" for="ch" forName="FourNodes_2" refType="h" fact="0.37"/>
          <dgm:constr type="ctrX" for="ch" forName="FourNodes_2" refType="w" fact="0.533"/>
          <dgm:constr type="w" for="ch" forName="FourNodes_3" refType="w" fact="0.8"/>
          <dgm:constr type="h" for="ch" forName="FourNodes_3" refType="h" fact="0.22"/>
          <dgm:constr type="ctrY" for="ch" forName="FourNodes_3" refType="h" fact="0.63"/>
          <dgm:constr type="ctrX" for="ch" forName="FourNodes_3" refType="w" fact="0.467"/>
          <dgm:constr type="w" for="ch" forName="FourNodes_4" refType="w" fact="0.8"/>
          <dgm:constr type="h" for="ch" forName="FourNodes_4" refType="h" fact="0.22"/>
          <dgm:constr type="b" for="ch" forName="FourNodes_4" refType="h"/>
          <dgm:constr type="l" for="ch" forName="FourNodes_4"/>
          <dgm:constr type="w" for="ch" forName="FourConn_1-2" refType="h" refFor="ch" refForName="FourNodes_1" fact="0.65"/>
          <dgm:constr type="h" for="ch" forName="FourConn_1-2" refType="h" refFor="ch" refForName="FourNodes_1" fact="0.65"/>
          <dgm:constr type="ctrY" for="ch" forName="FourConn_1-2" refType="h" fact="0.24"/>
          <dgm:constr type="l" for="ch" forName="FourConn_1-2" refType="l" refFor="ch" refForName="FourNodes_1"/>
          <dgm:constr type="w" for="ch" forName="FourConn_2-3" refType="h" refFor="ch" refForName="FourNodes_2" fact="0.65"/>
          <dgm:constr type="h" for="ch" forName="FourConn_2-3" refType="h" refFor="ch" refForName="FourNodes_2" fact="0.65"/>
          <dgm:constr type="ctrY" for="ch" forName="FourConn_2-3" refType="h" fact="0.5"/>
          <dgm:constr type="l" for="ch" forName="FourConn_2-3" refType="l" refFor="ch" refForName="FourNodes_2"/>
          <dgm:constr type="w" for="ch" forName="FourConn_3-4" refType="h" refFor="ch" refForName="FourNodes_3" fact="0.65"/>
          <dgm:constr type="h" for="ch" forName="FourConn_3-4" refType="h" refFor="ch" refForName="FourNodes_3" fact="0.65"/>
          <dgm:constr type="ctrY" for="ch" forName="FourConn_3-4" refType="h" fact="0.76"/>
          <dgm:constr type="l" for="ch" forName="FourConn_3-4" refType="l" refFor="ch" refForName="FourNodes_3"/>
          <dgm:constr type="l" for="ch" forName="FourNodes_1_text" refType="r" refFor="ch" refForName="FourConn_1-2"/>
          <dgm:constr type="lOff" for="ch" forName="FourNodes_1_text" refType="w" refFor="ch" refForName="FourConn_1-2" fact="0.69"/>
          <dgm:constr type="t" for="ch" forName="FourNodes_1_text" refType="t" refFor="ch" refForName="FourNodes_1"/>
          <dgm:constr type="b" for="ch" forName="FourNodes_1_text" refType="b" refFor="ch" refForName="FourNodes_1"/>
          <dgm:constr type="r" for="ch" forName="FourNodes_1_text" refType="r" refFor="ch" refForName="FourNodes_1"/>
          <dgm:constr type="l" for="ch" forName="FourNodes_2_text" refType="r" refFor="ch" refForName="FourConn_1-2"/>
          <dgm:constr type="t" for="ch" forName="FourNodes_2_text" refType="t" refFor="ch" refForName="FourNodes_2"/>
          <dgm:constr type="b" for="ch" forName="FourNodes_2_text" refType="b" refFor="ch" refForName="FourNodes_2"/>
          <dgm:constr type="r" for="ch" forName="FourNodes_2_text" refType="r" refFor="ch" refForName="FourNodes_2"/>
          <dgm:constr type="l" for="ch" forName="FourNodes_3_text" refType="r" refFor="ch" refForName="FourConn_2-3"/>
          <dgm:constr type="t" for="ch" forName="FourNodes_3_text" refType="t" refFor="ch" refForName="FourNodes_3"/>
          <dgm:constr type="b" for="ch" forName="FourNodes_3_text" refType="b" refFor="ch" refForName="FourNodes_3"/>
          <dgm:constr type="r" for="ch" forName="FourNodes_3_text" refType="r" refFor="ch" refForName="FourNodes_3"/>
          <dgm:constr type="l" for="ch" forName="FourNodes_4_text" refType="r" refFor="ch" refForName="FourConn_3-4"/>
          <dgm:constr type="t" for="ch" forName="FourNodes_4_text" refType="t" refFor="ch" refForName="FourNodes_4"/>
          <dgm:constr type="b" for="ch" forName="FourNodes_4_text" refType="b" refFor="ch" refForName="FourNodes_4"/>
          <dgm:constr type="r" for="ch" forName="FourNodes_4_text" refType="r" refFor="ch" refForName="FourNodes_4"/>
          <dgm:constr type="w" for="ch" forName="FiveNodes_1" refType="w" fact="0.77"/>
          <dgm:constr type="h" for="ch" forName="FiveNodes_1" refType="h" fact="0.18"/>
          <dgm:constr type="t" for="ch" forName="FiveNodes_1"/>
          <dgm:constr type="r" for="ch" forName="FiveNodes_1" refType="w"/>
          <dgm:constr type="w" for="ch" forName="FiveNodes_2" refType="w" fact="0.77"/>
          <dgm:constr type="h" for="ch" forName="FiveNodes_2" refType="h" fact="0.18"/>
          <dgm:constr type="ctrY" for="ch" forName="FiveNodes_2" refType="h" fact="0.295"/>
          <dgm:constr type="ctrX" for="ch" forName="FiveNodes_2" refType="w" fact="0.5575"/>
          <dgm:constr type="w" for="ch" forName="FiveNodes_3" refType="w" fact="0.77"/>
          <dgm:constr type="h" for="ch" forName="FiveNodes_3" refType="h" fact="0.18"/>
          <dgm:constr type="ctrY" for="ch" forName="FiveNodes_3" refType="h" fact="0.5"/>
          <dgm:constr type="ctrX" for="ch" forName="FiveNodes_3" refType="w" fact="0.5"/>
          <dgm:constr type="w" for="ch" forName="FiveNodes_4" refType="w" fact="0.77"/>
          <dgm:constr type="h" for="ch" forName="FiveNodes_4" refType="h" fact="0.18"/>
          <dgm:constr type="ctrY" for="ch" forName="FiveNodes_4" refType="h" fact="0.705"/>
          <dgm:constr type="ctrX" for="ch" forName="FiveNodes_4" refType="w" fact="0.4425"/>
          <dgm:constr type="w" for="ch" forName="FiveNodes_5" refType="w" fact="0.77"/>
          <dgm:constr type="h" for="ch" forName="FiveNodes_5" refType="h" fact="0.18"/>
          <dgm:constr type="b" for="ch" forName="FiveNodes_5" refType="h"/>
          <dgm:constr type="l" for="ch" forName="FiveNodes_5"/>
          <dgm:constr type="w" for="ch" forName="FiveConn_1-2" refType="h" refFor="ch" refForName="FiveNodes_1" fact="0.65"/>
          <dgm:constr type="h" for="ch" forName="FiveConn_1-2" refType="h" refFor="ch" refForName="FiveNodes_1" fact="0.65"/>
          <dgm:constr type="ctrY" for="ch" forName="FiveConn_1-2" refType="h" fact="0.19"/>
          <dgm:constr type="l" for="ch" forName="FiveConn_1-2" refType="l" refFor="ch" refForName="FiveNodes_1"/>
          <dgm:constr type="w" for="ch" forName="FiveConn_2-3" refType="h" refFor="ch" refForName="FiveNodes_2" fact="0.65"/>
          <dgm:constr type="h" for="ch" forName="FiveConn_2-3" refType="h" refFor="ch" refForName="FiveNodes_2" fact="0.65"/>
          <dgm:constr type="ctrY" for="ch" forName="FiveConn_2-3" refType="h" fact="0.395"/>
          <dgm:constr type="l" for="ch" forName="FiveConn_2-3" refType="l" refFor="ch" refForName="FiveNodes_2"/>
          <dgm:constr type="w" for="ch" forName="FiveConn_3-4" refType="h" refFor="ch" refForName="FiveNodes_3" fact="0.65"/>
          <dgm:constr type="h" for="ch" forName="FiveConn_3-4" refType="h" refFor="ch" refForName="FiveNodes_3" fact="0.65"/>
          <dgm:constr type="ctrY" for="ch" forName="FiveConn_3-4" refType="h" fact="0.597"/>
          <dgm:constr type="l" for="ch" forName="FiveConn_3-4" refType="l" refFor="ch" refForName="FiveNodes_3"/>
          <dgm:constr type="w" for="ch" forName="FiveConn_4-5" refType="h" refFor="ch" refForName="FiveNodes_4" fact="0.65"/>
          <dgm:constr type="h" for="ch" forName="FiveConn_4-5" refType="h" refFor="ch" refForName="FiveNodes_4" fact="0.65"/>
          <dgm:constr type="ctrY" for="ch" forName="FiveConn_4-5" refType="h" fact="0.804"/>
          <dgm:constr type="l" for="ch" forName="FiveConn_4-5" refType="l" refFor="ch" refForName="FiveNodes_4"/>
          <dgm:constr type="l" for="ch" forName="FiveNodes_1_text" refType="r" refFor="ch" refForName="FiveConn_1-2"/>
          <dgm:constr type="lOff" for="ch" forName="FiveNodes_1_text" refType="w" refFor="ch" refForName="FiveConn_1-2" fact="0.73"/>
          <dgm:constr type="t" for="ch" forName="FiveNodes_1_text" refType="t" refFor="ch" refForName="FiveNodes_1"/>
          <dgm:constr type="b" for="ch" forName="FiveNodes_1_text" refType="b" refFor="ch" refForName="FiveNodes_1"/>
          <dgm:constr type="r" for="ch" forName="FiveNodes_1_text" refType="r" refFor="ch" refForName="FiveNodes_1"/>
          <dgm:constr type="l" for="ch" forName="FiveNodes_2_text" refType="r" refFor="ch" refForName="FiveConn_1-2"/>
          <dgm:constr type="t" for="ch" forName="FiveNodes_2_text" refType="t" refFor="ch" refForName="FiveNodes_2"/>
          <dgm:constr type="b" for="ch" forName="FiveNodes_2_text" refType="b" refFor="ch" refForName="FiveNodes_2"/>
          <dgm:constr type="r" for="ch" forName="FiveNodes_2_text" refType="r" refFor="ch" refForName="FiveNodes_2"/>
          <dgm:constr type="l" for="ch" forName="FiveNodes_3_text" refType="r" refFor="ch" refForName="FiveConn_2-3"/>
          <dgm:constr type="t" for="ch" forName="FiveNodes_3_text" refType="t" refFor="ch" refForName="FiveNodes_3"/>
          <dgm:constr type="b" for="ch" forName="FiveNodes_3_text" refType="b" refFor="ch" refForName="FiveNodes_3"/>
          <dgm:constr type="r" for="ch" forName="FiveNodes_3_text" refType="r" refFor="ch" refForName="FiveNodes_3"/>
          <dgm:constr type="l" for="ch" forName="FiveNodes_4_text" refType="r" refFor="ch" refForName="FiveConn_3-4"/>
          <dgm:constr type="t" for="ch" forName="FiveNodes_4_text" refType="t" refFor="ch" refForName="FiveNodes_4"/>
          <dgm:constr type="b" for="ch" forName="FiveNodes_4_text" refType="b" refFor="ch" refForName="FiveNodes_4"/>
          <dgm:constr type="r" for="ch" forName="FiveNodes_4_text" refType="r" refFor="ch" refForName="FiveNodes_4"/>
          <dgm:constr type="l" for="ch" forName="FiveNodes_5_text" refType="r" refFor="ch" refForName="FiveConn_4-5"/>
          <dgm:constr type="t" for="ch" forName="FiveNodes_5_text" refType="t" refFor="ch" refForName="FiveNodes_5"/>
          <dgm:constr type="b" for="ch" forName="FiveNodes_5_text" refType="b" refFor="ch" refForName="FiveNodes_5"/>
          <dgm:constr type="r" for="ch" forName="FiveNodes_5_text" refType="r" refFor="ch" refForName="FiveNodes_5"/>
        </dgm:constrLst>
      </dgm:else>
    </dgm:choose>
    <dgm:ruleLst/>
    <dgm:layoutNode name="dummyMaxCanvas">
      <dgm:varLst/>
      <dgm:alg type="sp"/>
      <dgm:shape xmlns:r="http://schemas.openxmlformats.org/officeDocument/2006/relationships" r:blip="">
        <dgm:adjLst/>
      </dgm:shape>
      <dgm:presOf/>
      <dgm:constrLst/>
      <dgm:ruleLst/>
    </dgm:layoutNode>
    <dgm:choose name="Name3">
      <dgm:if name="Name4" axis="ch" ptType="node" func="cnt" op="equ" val="1">
        <dgm:layoutNode name="OneNode_1">
          <dgm:varLst>
            <dgm:bulletEnabled val="1"/>
          </dgm:varLst>
          <dgm:alg type="tx"/>
          <dgm:shape xmlns:r="http://schemas.openxmlformats.org/officeDocument/2006/relationships" type="roundRect" r:blip="">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5">
        <dgm:choose name="Name6">
          <dgm:if name="Name7" axis="ch" ptType="node" func="cnt" op="equ" val="2">
            <dgm:layoutNode name="TwoNodes_1">
              <dgm:varLst>
                <dgm:bulletEnabled val="1"/>
              </dgm:varLst>
              <dgm:alg type="sp"/>
              <dgm:shape xmlns:r="http://schemas.openxmlformats.org/officeDocument/2006/relationships" type="roundRect" r:blip="">
                <dgm:adjLst>
                  <dgm:adj idx="1" val="0.1"/>
                </dgm:adjLst>
              </dgm:shape>
              <dgm:presOf axis="ch desOrSelf" ptType="node node" st="1 1" cnt="1 0"/>
              <dgm:constrLst/>
              <dgm:ruleLst/>
            </dgm:layoutNode>
            <dgm:layoutNode name="TwoNodes_2">
              <dgm:varLst>
                <dgm:bulletEnabled val="1"/>
              </dgm:varLst>
              <dgm:alg type="sp"/>
              <dgm:shape xmlns:r="http://schemas.openxmlformats.org/officeDocument/2006/relationships" type="roundRect" r:blip="">
                <dgm:adjLst>
                  <dgm:adj idx="1" val="0.1"/>
                </dgm:adjLst>
              </dgm:shape>
              <dgm:presOf axis="ch desOrSelf" ptType="node node" st="2 1" cnt="1 0"/>
              <dgm:constrLst/>
              <dgm:ruleLst/>
            </dgm:layoutNode>
            <dgm:layoutNode name="TwoConn_1-2" styleLbl="fgAccFollowNode1">
              <dgm:varLst>
                <dgm:bulletEnabled val="1"/>
              </dgm:varLst>
              <dgm:alg type="tx"/>
              <dgm:shape xmlns:r="http://schemas.openxmlformats.org/officeDocument/2006/relationships" type="downArrow" r:blip="">
                <dgm:adjLst>
                  <dgm:adj idx="1" val="0.55"/>
                  <dgm:adj idx="2" val="0.45"/>
                </dgm:adjLst>
              </dgm:shape>
              <dgm:presOf axis="ch" ptType="sibTrans"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TwoNodes_1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TwoNodes_2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2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8">
            <dgm:choose name="Name9">
              <dgm:if name="Name10" axis="ch" ptType="node" func="cnt" op="equ" val="3">
                <dgm:layoutNode name="ThreeNodes_1">
                  <dgm:varLst>
                    <dgm:bulletEnabled val="1"/>
                  </dgm:varLst>
                  <dgm:alg type="sp"/>
                  <dgm:shape xmlns:r="http://schemas.openxmlformats.org/officeDocument/2006/relationships" type="roundRect" r:blip="">
                    <dgm:adjLst>
                      <dgm:adj idx="1" val="0.1"/>
                    </dgm:adjLst>
                  </dgm:shape>
                  <dgm:presOf axis="ch desOrSelf" ptType="node node" st="1 1" cnt="1 0"/>
                  <dgm:constrLst/>
                  <dgm:ruleLst/>
                </dgm:layoutNode>
                <dgm:layoutNode name="ThreeNodes_2">
                  <dgm:varLst>
                    <dgm:bulletEnabled val="1"/>
                  </dgm:varLst>
                  <dgm:alg type="sp"/>
                  <dgm:shape xmlns:r="http://schemas.openxmlformats.org/officeDocument/2006/relationships" type="roundRect" r:blip="">
                    <dgm:adjLst>
                      <dgm:adj idx="1" val="0.1"/>
                    </dgm:adjLst>
                  </dgm:shape>
                  <dgm:presOf axis="ch desOrSelf" ptType="node node" st="2 1" cnt="1 0"/>
                  <dgm:constrLst/>
                  <dgm:ruleLst/>
                </dgm:layoutNode>
                <dgm:layoutNode name="ThreeNodes_3">
                  <dgm:varLst>
                    <dgm:bulletEnabled val="1"/>
                  </dgm:varLst>
                  <dgm:alg type="sp"/>
                  <dgm:shape xmlns:r="http://schemas.openxmlformats.org/officeDocument/2006/relationships" type="roundRect" r:blip="">
                    <dgm:adjLst>
                      <dgm:adj idx="1" val="0.1"/>
                    </dgm:adjLst>
                  </dgm:shape>
                  <dgm:presOf axis="ch desOrSelf" ptType="node node" st="3 1" cnt="1 0"/>
                  <dgm:constrLst/>
                  <dgm:ruleLst/>
                </dgm:layoutNode>
                <dgm:layoutNode name="ThreeConn_1-2" styleLbl="fgAccFollowNode1">
                  <dgm:varLst>
                    <dgm:bulletEnabled val="1"/>
                  </dgm:varLst>
                  <dgm:alg type="tx"/>
                  <dgm:shape xmlns:r="http://schemas.openxmlformats.org/officeDocument/2006/relationships" type="downArrow" r:blip="">
                    <dgm:adjLst>
                      <dgm:adj idx="1" val="0.55"/>
                      <dgm:adj idx="2" val="0.45"/>
                    </dgm:adjLst>
                  </dgm:shape>
                  <dgm:presOf axis="ch" ptType="sibTrans"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ThreeConn_2-3" styleLbl="fgAccFollowNode1">
                  <dgm:varLst>
                    <dgm:bulletEnabled val="1"/>
                  </dgm:varLst>
                  <dgm:alg type="tx"/>
                  <dgm:shape xmlns:r="http://schemas.openxmlformats.org/officeDocument/2006/relationships" type="downArrow" r:blip="">
                    <dgm:adjLst>
                      <dgm:adj idx="1" val="0.55"/>
                      <dgm:adj idx="2" val="0.45"/>
                    </dgm:adjLst>
                  </dgm:shape>
                  <dgm:presOf axis="ch" ptType="sibTrans" st="2"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ThreeNodes_1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ThreeNodes_2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2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ThreeNodes_3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3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11">
                <dgm:choose name="Name12">
                  <dgm:if name="Name13" axis="ch" ptType="node" func="cnt" op="equ" val="4">
                    <dgm:layoutNode name="FourNodes_1">
                      <dgm:varLst>
                        <dgm:bulletEnabled val="1"/>
                      </dgm:varLst>
                      <dgm:alg type="sp"/>
                      <dgm:shape xmlns:r="http://schemas.openxmlformats.org/officeDocument/2006/relationships" type="roundRect" r:blip="">
                        <dgm:adjLst>
                          <dgm:adj idx="1" val="0.1"/>
                        </dgm:adjLst>
                      </dgm:shape>
                      <dgm:presOf axis="ch desOrSelf" ptType="node node" st="1 1" cnt="1 0"/>
                      <dgm:constrLst/>
                      <dgm:ruleLst/>
                    </dgm:layoutNode>
                    <dgm:layoutNode name="FourNodes_2">
                      <dgm:varLst>
                        <dgm:bulletEnabled val="1"/>
                      </dgm:varLst>
                      <dgm:alg type="sp"/>
                      <dgm:shape xmlns:r="http://schemas.openxmlformats.org/officeDocument/2006/relationships" type="roundRect" r:blip="">
                        <dgm:adjLst>
                          <dgm:adj idx="1" val="0.1"/>
                        </dgm:adjLst>
                      </dgm:shape>
                      <dgm:presOf axis="ch desOrSelf" ptType="node node" st="2 1" cnt="1 0"/>
                      <dgm:constrLst/>
                      <dgm:ruleLst/>
                    </dgm:layoutNode>
                    <dgm:layoutNode name="FourNodes_3">
                      <dgm:varLst>
                        <dgm:bulletEnabled val="1"/>
                      </dgm:varLst>
                      <dgm:alg type="sp"/>
                      <dgm:shape xmlns:r="http://schemas.openxmlformats.org/officeDocument/2006/relationships" type="roundRect" r:blip="">
                        <dgm:adjLst>
                          <dgm:adj idx="1" val="0.1"/>
                        </dgm:adjLst>
                      </dgm:shape>
                      <dgm:presOf axis="ch desOrSelf" ptType="node node" st="3 1" cnt="1 0"/>
                      <dgm:constrLst/>
                      <dgm:ruleLst/>
                    </dgm:layoutNode>
                    <dgm:layoutNode name="FourNodes_4">
                      <dgm:varLst>
                        <dgm:bulletEnabled val="1"/>
                      </dgm:varLst>
                      <dgm:alg type="sp"/>
                      <dgm:shape xmlns:r="http://schemas.openxmlformats.org/officeDocument/2006/relationships" type="roundRect" r:blip="">
                        <dgm:adjLst>
                          <dgm:adj idx="1" val="0.1"/>
                        </dgm:adjLst>
                      </dgm:shape>
                      <dgm:presOf axis="ch desOrSelf" ptType="node node" st="4 1" cnt="1 0"/>
                      <dgm:constrLst/>
                      <dgm:ruleLst/>
                    </dgm:layoutNode>
                    <dgm:layoutNode name="FourConn_1-2" styleLbl="fgAccFollowNode1">
                      <dgm:varLst>
                        <dgm:bulletEnabled val="1"/>
                      </dgm:varLst>
                      <dgm:alg type="tx"/>
                      <dgm:shape xmlns:r="http://schemas.openxmlformats.org/officeDocument/2006/relationships" type="downArrow" r:blip="">
                        <dgm:adjLst>
                          <dgm:adj idx="1" val="0.55"/>
                          <dgm:adj idx="2" val="0.45"/>
                        </dgm:adjLst>
                      </dgm:shape>
                      <dgm:presOf axis="ch" ptType="sibTrans"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ourConn_2-3" styleLbl="fgAccFollowNode1">
                      <dgm:varLst>
                        <dgm:bulletEnabled val="1"/>
                      </dgm:varLst>
                      <dgm:alg type="tx"/>
                      <dgm:shape xmlns:r="http://schemas.openxmlformats.org/officeDocument/2006/relationships" type="downArrow" r:blip="">
                        <dgm:adjLst>
                          <dgm:adj idx="1" val="0.55"/>
                          <dgm:adj idx="2" val="0.45"/>
                        </dgm:adjLst>
                      </dgm:shape>
                      <dgm:presOf axis="ch" ptType="sibTrans" st="2"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ourConn_3-4" styleLbl="fgAccFollowNode1">
                      <dgm:varLst>
                        <dgm:bulletEnabled val="1"/>
                      </dgm:varLst>
                      <dgm:alg type="tx"/>
                      <dgm:shape xmlns:r="http://schemas.openxmlformats.org/officeDocument/2006/relationships" type="downArrow" r:blip="">
                        <dgm:adjLst>
                          <dgm:adj idx="1" val="0.55"/>
                          <dgm:adj idx="2" val="0.45"/>
                        </dgm:adjLst>
                      </dgm:shape>
                      <dgm:presOf axis="ch" ptType="sibTrans" st="3"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ourNodes_1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ourNodes_2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2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ourNodes_3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3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ourNodes_4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4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14">
                    <dgm:choose name="Name15">
                      <dgm:if name="Name16" axis="ch" ptType="node" func="cnt" op="gte" val="5">
                        <dgm:layoutNode name="FiveNodes_1">
                          <dgm:varLst>
                            <dgm:bulletEnabled val="1"/>
                          </dgm:varLst>
                          <dgm:alg type="sp"/>
                          <dgm:shape xmlns:r="http://schemas.openxmlformats.org/officeDocument/2006/relationships" type="roundRect" r:blip="">
                            <dgm:adjLst>
                              <dgm:adj idx="1" val="0.1"/>
                            </dgm:adjLst>
                          </dgm:shape>
                          <dgm:presOf axis="ch desOrSelf" ptType="node node" st="1 1" cnt="1 0"/>
                          <dgm:constrLst/>
                          <dgm:ruleLst/>
                        </dgm:layoutNode>
                        <dgm:layoutNode name="FiveNodes_2">
                          <dgm:varLst>
                            <dgm:bulletEnabled val="1"/>
                          </dgm:varLst>
                          <dgm:alg type="sp"/>
                          <dgm:shape xmlns:r="http://schemas.openxmlformats.org/officeDocument/2006/relationships" type="roundRect" r:blip="">
                            <dgm:adjLst>
                              <dgm:adj idx="1" val="0.1"/>
                            </dgm:adjLst>
                          </dgm:shape>
                          <dgm:presOf axis="ch desOrSelf" ptType="node node" st="2 1" cnt="1 0"/>
                          <dgm:constrLst/>
                          <dgm:ruleLst/>
                        </dgm:layoutNode>
                        <dgm:layoutNode name="FiveNodes_3">
                          <dgm:varLst>
                            <dgm:bulletEnabled val="1"/>
                          </dgm:varLst>
                          <dgm:alg type="sp"/>
                          <dgm:shape xmlns:r="http://schemas.openxmlformats.org/officeDocument/2006/relationships" type="roundRect" r:blip="">
                            <dgm:adjLst>
                              <dgm:adj idx="1" val="0.1"/>
                            </dgm:adjLst>
                          </dgm:shape>
                          <dgm:presOf axis="ch desOrSelf" ptType="node node" st="3 1" cnt="1 0"/>
                          <dgm:constrLst/>
                          <dgm:ruleLst/>
                        </dgm:layoutNode>
                        <dgm:layoutNode name="FiveNodes_4">
                          <dgm:varLst>
                            <dgm:bulletEnabled val="1"/>
                          </dgm:varLst>
                          <dgm:alg type="sp"/>
                          <dgm:shape xmlns:r="http://schemas.openxmlformats.org/officeDocument/2006/relationships" type="roundRect" r:blip="">
                            <dgm:adjLst>
                              <dgm:adj idx="1" val="0.1"/>
                            </dgm:adjLst>
                          </dgm:shape>
                          <dgm:presOf axis="ch desOrSelf" ptType="node node" st="4 1" cnt="1 0"/>
                          <dgm:constrLst/>
                          <dgm:ruleLst/>
                        </dgm:layoutNode>
                        <dgm:layoutNode name="FiveNodes_5">
                          <dgm:varLst>
                            <dgm:bulletEnabled val="1"/>
                          </dgm:varLst>
                          <dgm:alg type="sp"/>
                          <dgm:shape xmlns:r="http://schemas.openxmlformats.org/officeDocument/2006/relationships" type="roundRect" r:blip="">
                            <dgm:adjLst>
                              <dgm:adj idx="1" val="0.1"/>
                            </dgm:adjLst>
                          </dgm:shape>
                          <dgm:presOf axis="ch desOrSelf" ptType="node node" st="5 1" cnt="1 0"/>
                          <dgm:constrLst/>
                          <dgm:ruleLst/>
                        </dgm:layoutNode>
                        <dgm:layoutNode name="FiveConn_1-2" styleLbl="fgAccFollowNode1">
                          <dgm:varLst>
                            <dgm:bulletEnabled val="1"/>
                          </dgm:varLst>
                          <dgm:alg type="tx"/>
                          <dgm:shape xmlns:r="http://schemas.openxmlformats.org/officeDocument/2006/relationships" type="downArrow" r:blip="">
                            <dgm:adjLst>
                              <dgm:adj idx="1" val="0.55"/>
                              <dgm:adj idx="2" val="0.45"/>
                            </dgm:adjLst>
                          </dgm:shape>
                          <dgm:presOf axis="ch" ptType="sibTrans"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iveConn_2-3" styleLbl="fgAccFollowNode1">
                          <dgm:varLst>
                            <dgm:bulletEnabled val="1"/>
                          </dgm:varLst>
                          <dgm:alg type="tx"/>
                          <dgm:shape xmlns:r="http://schemas.openxmlformats.org/officeDocument/2006/relationships" type="downArrow" r:blip="">
                            <dgm:adjLst>
                              <dgm:adj idx="1" val="0.55"/>
                              <dgm:adj idx="2" val="0.45"/>
                            </dgm:adjLst>
                          </dgm:shape>
                          <dgm:presOf axis="ch" ptType="sibTrans" st="2"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iveConn_3-4" styleLbl="fgAccFollowNode1">
                          <dgm:varLst>
                            <dgm:bulletEnabled val="1"/>
                          </dgm:varLst>
                          <dgm:alg type="tx"/>
                          <dgm:shape xmlns:r="http://schemas.openxmlformats.org/officeDocument/2006/relationships" type="downArrow" r:blip="">
                            <dgm:adjLst>
                              <dgm:adj idx="1" val="0.55"/>
                              <dgm:adj idx="2" val="0.45"/>
                            </dgm:adjLst>
                          </dgm:shape>
                          <dgm:presOf axis="ch" ptType="sibTrans" st="3"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iveConn_4-5" styleLbl="fgAccFollowNode1">
                          <dgm:varLst>
                            <dgm:bulletEnabled val="1"/>
                          </dgm:varLst>
                          <dgm:alg type="tx"/>
                          <dgm:shape xmlns:r="http://schemas.openxmlformats.org/officeDocument/2006/relationships" type="downArrow" r:blip="">
                            <dgm:adjLst>
                              <dgm:adj idx="1" val="0.55"/>
                              <dgm:adj idx="2" val="0.45"/>
                            </dgm:adjLst>
                          </dgm:shape>
                          <dgm:presOf axis="ch" ptType="sibTrans" st="4"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iveNodes_1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iveNodes_2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2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iveNodes_3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3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iveNodes_4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4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iveNodes_5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5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17"/>
                    </dgm:choose>
                  </dgm:else>
                </dgm:choose>
              </dgm:else>
            </dgm:choose>
          </dgm:else>
        </dgm:choose>
      </dgm:else>
    </dgm:choose>
  </dgm:layoutNode>
</dgm:layoutDef>
</file>

<file path=ppt/diagrams/layout6.xml><?xml version="1.0" encoding="utf-8"?>
<dgm:layoutDef xmlns:dgm="http://schemas.openxmlformats.org/drawingml/2006/diagram" xmlns:a="http://schemas.openxmlformats.org/drawingml/2006/main" uniqueId="urn:microsoft.com/office/officeart/2005/8/layout/vList2">
  <dgm:title val=""/>
  <dgm:desc val=""/>
  <dgm:catLst>
    <dgm:cat type="list" pri="3000"/>
    <dgm:cat type="convert" pri="1000"/>
  </dgm:catLst>
  <dgm:sampData>
    <dgm:dataModel>
      <dgm:ptLst>
        <dgm:pt modelId="0" type="doc"/>
        <dgm:pt modelId="1">
          <dgm:prSet phldr="1"/>
        </dgm:pt>
        <dgm:pt modelId="11">
          <dgm:prSet phldr="1"/>
        </dgm:pt>
        <dgm:pt modelId="2">
          <dgm:prSet phldr="1"/>
        </dgm:pt>
        <dgm:pt modelId="21">
          <dgm:prSet phldr="1"/>
        </dgm:pt>
      </dgm:ptLst>
      <dgm:cxnLst>
        <dgm:cxn modelId="4" srcId="0" destId="1" srcOrd="0" destOrd="0"/>
        <dgm:cxn modelId="5" srcId="0" destId="2" srcOrd="1" destOrd="0"/>
        <dgm:cxn modelId="12" srcId="1" destId="11" srcOrd="0" destOrd="0"/>
        <dgm:cxn modelId="23" srcId="2" destId="21" srcOrd="0"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
    <dgm:varLst>
      <dgm:animLvl val="lvl"/>
      <dgm:resizeHandles val="exact"/>
    </dgm:varLst>
    <dgm:alg type="lin">
      <dgm:param type="linDir" val="fromT"/>
      <dgm:param type="vertAlign" val="mid"/>
    </dgm:alg>
    <dgm:shape xmlns:r="http://schemas.openxmlformats.org/officeDocument/2006/relationships" r:blip="">
      <dgm:adjLst/>
    </dgm:shape>
    <dgm:presOf/>
    <dgm:constrLst>
      <dgm:constr type="w" for="ch" forName="parentText" refType="w"/>
      <dgm:constr type="h" for="ch" forName="parentText" refType="primFontSz" refFor="ch" refForName="parentText" fact="0.52"/>
      <dgm:constr type="w" for="ch" forName="childText" refType="w"/>
      <dgm:constr type="h" for="ch" forName="childText" refType="primFontSz" refFor="ch" refForName="parentText" fact="0.46"/>
      <dgm:constr type="h" for="ch" forName="parentText" op="equ"/>
      <dgm:constr type="primFontSz" for="ch" forName="parentText" op="equ" val="65"/>
      <dgm:constr type="primFontSz" for="ch" forName="childText" refType="primFontSz" refFor="ch" refForName="parentText" op="equ"/>
      <dgm:constr type="h" for="ch" forName="spacer" refType="primFontSz" refFor="ch" refForName="parentText" fact="0.08"/>
    </dgm:constrLst>
    <dgm:ruleLst>
      <dgm:rule type="primFontSz" for="ch" forName="parentText" val="5" fact="NaN" max="NaN"/>
    </dgm:ruleLst>
    <dgm:forEach name="Name0" axis="ch" ptType="node">
      <dgm:layoutNode name="parentText" styleLbl="node1">
        <dgm:varLst>
          <dgm:chMax val="0"/>
          <dgm:bulletEnabled val="1"/>
        </dgm:varLst>
        <dgm:alg type="tx">
          <dgm:param type="parTxLTRAlign" val="l"/>
          <dgm:param type="parTxRTLAlign" val="r"/>
        </dgm:alg>
        <dgm:shape xmlns:r="http://schemas.openxmlformats.org/officeDocument/2006/relationships" type="roundRect" r:blip="">
          <dgm:adjLst/>
        </dgm:shape>
        <dgm:presOf axis="self"/>
        <dgm:constrLst>
          <dgm:constr type="tMarg" refType="primFontSz" fact="0.3"/>
          <dgm:constr type="bMarg" refType="primFontSz" fact="0.3"/>
          <dgm:constr type="lMarg" refType="primFontSz" fact="0.3"/>
          <dgm:constr type="rMarg" refType="primFontSz" fact="0.3"/>
        </dgm:constrLst>
        <dgm:ruleLst>
          <dgm:rule type="h" val="INF" fact="NaN" max="NaN"/>
        </dgm:ruleLst>
      </dgm:layoutNode>
      <dgm:choose name="Name1">
        <dgm:if name="Name2" axis="ch" ptType="node" func="cnt" op="gte" val="1">
          <dgm:layoutNode name="childText" styleLbl="revTx">
            <dgm:varLst>
              <dgm:bulletEnabled val="1"/>
            </dgm:varLst>
            <dgm:alg type="tx">
              <dgm:param type="stBulletLvl" val="1"/>
              <dgm:param type="lnSpAfChP" val="20"/>
            </dgm:alg>
            <dgm:shape xmlns:r="http://schemas.openxmlformats.org/officeDocument/2006/relationships" type="rect" r:blip="">
              <dgm:adjLst/>
            </dgm:shape>
            <dgm:presOf axis="des" ptType="node"/>
            <dgm:constrLst>
              <dgm:constr type="tMarg" refType="primFontSz" fact="0.1"/>
              <dgm:constr type="bMarg" refType="primFontSz" fact="0.1"/>
              <dgm:constr type="lMarg" refType="w" fact="0.09"/>
            </dgm:constrLst>
            <dgm:ruleLst>
              <dgm:rule type="h" val="INF" fact="NaN" max="NaN"/>
            </dgm:ruleLst>
          </dgm:layoutNode>
        </dgm:if>
        <dgm:else name="Name3">
          <dgm:choose name="Name4">
            <dgm:if name="Name5" axis="par ch" ptType="doc node" func="cnt" op="gte" val="2">
              <dgm:forEach name="Name6" axis="followSib" ptType="sibTrans" cnt="1">
                <dgm:layoutNode name="spacer">
                  <dgm:alg type="sp"/>
                  <dgm:shape xmlns:r="http://schemas.openxmlformats.org/officeDocument/2006/relationships" r:blip="">
                    <dgm:adjLst/>
                  </dgm:shape>
                  <dgm:presOf/>
                  <dgm:constrLst/>
                  <dgm:ruleLst/>
                </dgm:layoutNode>
              </dgm:forEach>
            </dgm:if>
            <dgm:else name="Name7"/>
          </dgm:choose>
        </dgm:else>
      </dgm:choose>
    </dgm:forEach>
  </dgm:layoutNode>
</dgm:layoutDef>
</file>

<file path=ppt/diagrams/layout7.xml><?xml version="1.0" encoding="utf-8"?>
<dgm:layoutDef xmlns:dgm="http://schemas.openxmlformats.org/drawingml/2006/diagram" xmlns:a="http://schemas.openxmlformats.org/drawingml/2006/main" uniqueId="urn:microsoft.com/office/officeart/2005/8/layout/vProcess5">
  <dgm:title val=""/>
  <dgm:desc val=""/>
  <dgm:catLst>
    <dgm:cat type="process" pri="14000"/>
  </dgm:catLst>
  <dgm:sampData>
    <dgm:dataModel>
      <dgm:ptLst>
        <dgm:pt modelId="0" type="doc"/>
        <dgm:pt modelId="1">
          <dgm:prSet phldr="1"/>
        </dgm:pt>
        <dgm:pt modelId="2">
          <dgm:prSet phldr="1"/>
        </dgm:pt>
        <dgm:pt modelId="3">
          <dgm:prSet phldr="1"/>
        </dgm:pt>
      </dgm:ptLst>
      <dgm:cxnLst>
        <dgm:cxn modelId="5" srcId="0" destId="1" srcOrd="0" destOrd="0"/>
        <dgm:cxn modelId="6" srcId="0" destId="2" srcOrd="1" destOrd="0"/>
        <dgm:cxn modelId="7" srcId="0" destId="3" srcOrd="2"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6" srcId="0" destId="1" srcOrd="0" destOrd="0"/>
        <dgm:cxn modelId="7" srcId="0" destId="2" srcOrd="1" destOrd="0"/>
        <dgm:cxn modelId="8" srcId="0" destId="3" srcOrd="2" destOrd="0"/>
        <dgm:cxn modelId="9" srcId="0" destId="4" srcOrd="3" destOrd="0"/>
      </dgm:cxnLst>
      <dgm:bg/>
      <dgm:whole/>
    </dgm:dataModel>
  </dgm:clrData>
  <dgm:layoutNode name="outerComposite">
    <dgm:varLst>
      <dgm:chMax val="5"/>
      <dgm:dir/>
      <dgm:resizeHandles val="exact"/>
    </dgm:varLst>
    <dgm:alg type="composite"/>
    <dgm:shape xmlns:r="http://schemas.openxmlformats.org/officeDocument/2006/relationships" r:blip="">
      <dgm:adjLst/>
    </dgm:shape>
    <dgm:presOf/>
    <dgm:choose name="Name0">
      <dgm:if name="Name1" func="var" arg="dir" op="equ" val="norm">
        <dgm:constrLst>
          <dgm:constr type="primFontSz" for="ch" ptType="node" op="equ" val="65"/>
          <dgm:constr type="w" for="ch" forName="dummyMaxCanvas" refType="w"/>
          <dgm:constr type="h" for="ch" forName="dummyMaxCanvas" refType="h"/>
          <dgm:constr type="w" for="ch" forName="OneNode_1" refType="w"/>
          <dgm:constr type="h" for="ch" forName="OneNode_1" refType="h" fact="0.5"/>
          <dgm:constr type="ctrY" for="ch" forName="OneNode_1" refType="h" fact="0.5"/>
          <dgm:constr type="w" for="ch" forName="TwoNodes_1" refType="w" fact="0.85"/>
          <dgm:constr type="h" for="ch" forName="TwoNodes_1" refType="h" fact="0.45"/>
          <dgm:constr type="t" for="ch" forName="TwoNodes_1"/>
          <dgm:constr type="l" for="ch" forName="TwoNodes_1"/>
          <dgm:constr type="w" for="ch" forName="TwoNodes_2" refType="w" fact="0.85"/>
          <dgm:constr type="h" for="ch" forName="TwoNodes_2" refType="h" fact="0.45"/>
          <dgm:constr type="b" for="ch" forName="TwoNodes_2" refType="h"/>
          <dgm:constr type="r" for="ch" forName="TwoNodes_2" refType="w"/>
          <dgm:constr type="w" for="ch" forName="TwoConn_1-2" refType="h" refFor="ch" refForName="TwoNodes_1" fact="0.65"/>
          <dgm:constr type="h" for="ch" forName="TwoConn_1-2" refType="h" refFor="ch" refForName="TwoNodes_1" fact="0.65"/>
          <dgm:constr type="ctrY" for="ch" forName="TwoConn_1-2" refType="h" fact="0.5"/>
          <dgm:constr type="r" for="ch" forName="TwoConn_1-2" refType="r" refFor="ch" refForName="TwoNodes_1"/>
          <dgm:constr type="r" for="ch" forName="TwoNodes_1_text" refType="l" refFor="ch" refForName="TwoConn_1-2"/>
          <dgm:constr type="rOff" for="ch" forName="TwoNodes_1_text" refType="w" refFor="ch" refForName="TwoConn_1-2" fact="-0.5"/>
          <dgm:constr type="t" for="ch" forName="TwoNodes_1_text" refType="t" refFor="ch" refForName="TwoNodes_1"/>
          <dgm:constr type="b" for="ch" forName="TwoNodes_1_text" refType="b" refFor="ch" refForName="TwoNodes_1"/>
          <dgm:constr type="l" for="ch" forName="TwoNodes_1_text" refType="l" refFor="ch" refForName="TwoNodes_1"/>
          <dgm:constr type="r" for="ch" forName="TwoNodes_2_text" refType="l" refFor="ch" refForName="TwoConn_1-2"/>
          <dgm:constr type="t" for="ch" forName="TwoNodes_2_text" refType="t" refFor="ch" refForName="TwoNodes_2"/>
          <dgm:constr type="b" for="ch" forName="TwoNodes_2_text" refType="b" refFor="ch" refForName="TwoNodes_2"/>
          <dgm:constr type="l" for="ch" forName="TwoNodes_2_text" refType="l" refFor="ch" refForName="TwoNodes_2"/>
          <dgm:constr type="w" for="ch" forName="ThreeNodes_1" refType="w" fact="0.85"/>
          <dgm:constr type="h" for="ch" forName="ThreeNodes_1" refType="h" fact="0.3"/>
          <dgm:constr type="t" for="ch" forName="ThreeNodes_1"/>
          <dgm:constr type="l" for="ch" forName="ThreeNodes_1"/>
          <dgm:constr type="w" for="ch" forName="ThreeNodes_2" refType="w" fact="0.85"/>
          <dgm:constr type="h" for="ch" forName="ThreeNodes_2" refType="h" fact="0.3"/>
          <dgm:constr type="ctrY" for="ch" forName="ThreeNodes_2" refType="h" fact="0.5"/>
          <dgm:constr type="ctrX" for="ch" forName="ThreeNodes_2" refType="w" fact="0.5"/>
          <dgm:constr type="w" for="ch" forName="ThreeNodes_3" refType="w" fact="0.85"/>
          <dgm:constr type="h" for="ch" forName="ThreeNodes_3" refType="h" fact="0.3"/>
          <dgm:constr type="b" for="ch" forName="ThreeNodes_3" refType="h"/>
          <dgm:constr type="r" for="ch" forName="ThreeNodes_3" refType="w"/>
          <dgm:constr type="w" for="ch" forName="ThreeConn_1-2" refType="h" refFor="ch" refForName="ThreeNodes_1" fact="0.65"/>
          <dgm:constr type="h" for="ch" forName="ThreeConn_1-2" refType="h" refFor="ch" refForName="ThreeNodes_1" fact="0.65"/>
          <dgm:constr type="ctrY" for="ch" forName="ThreeConn_1-2" refType="h" fact="0.325"/>
          <dgm:constr type="r" for="ch" forName="ThreeConn_1-2" refType="r" refFor="ch" refForName="ThreeNodes_1"/>
          <dgm:constr type="w" for="ch" forName="ThreeConn_2-3" refType="h" refFor="ch" refForName="ThreeNodes_2" fact="0.65"/>
          <dgm:constr type="h" for="ch" forName="ThreeConn_2-3" refType="h" refFor="ch" refForName="ThreeNodes_2" fact="0.65"/>
          <dgm:constr type="ctrY" for="ch" forName="ThreeConn_2-3" refType="h" fact="0.673"/>
          <dgm:constr type="r" for="ch" forName="ThreeConn_2-3" refType="r" refFor="ch" refForName="ThreeNodes_2"/>
          <dgm:constr type="r" for="ch" forName="ThreeNodes_1_text" refType="l" refFor="ch" refForName="ThreeConn_1-2"/>
          <dgm:constr type="rOff" for="ch" forName="ThreeNodes_1_text" refType="w" refFor="ch" refForName="ThreeConn_1-2" fact="-0.57"/>
          <dgm:constr type="t" for="ch" forName="ThreeNodes_1_text" refType="t" refFor="ch" refForName="ThreeNodes_1"/>
          <dgm:constr type="b" for="ch" forName="ThreeNodes_1_text" refType="b" refFor="ch" refForName="ThreeNodes_1"/>
          <dgm:constr type="l" for="ch" forName="ThreeNodes_1_text" refType="l" refFor="ch" refForName="ThreeNodes_1"/>
          <dgm:constr type="r" for="ch" forName="ThreeNodes_2_text" refType="l" refFor="ch" refForName="ThreeConn_1-2"/>
          <dgm:constr type="t" for="ch" forName="ThreeNodes_2_text" refType="t" refFor="ch" refForName="ThreeNodes_2"/>
          <dgm:constr type="b" for="ch" forName="ThreeNodes_2_text" refType="b" refFor="ch" refForName="ThreeNodes_2"/>
          <dgm:constr type="l" for="ch" forName="ThreeNodes_2_text" refType="l" refFor="ch" refForName="ThreeNodes_2"/>
          <dgm:constr type="r" for="ch" forName="ThreeNodes_3_text" refType="l" refFor="ch" refForName="ThreeConn_2-3"/>
          <dgm:constr type="t" for="ch" forName="ThreeNodes_3_text" refType="t" refFor="ch" refForName="ThreeNodes_3"/>
          <dgm:constr type="b" for="ch" forName="ThreeNodes_3_text" refType="b" refFor="ch" refForName="ThreeNodes_3"/>
          <dgm:constr type="l" for="ch" forName="ThreeNodes_3_text" refType="l" refFor="ch" refForName="ThreeNodes_3"/>
          <dgm:constr type="w" for="ch" forName="FourNodes_1" refType="w" fact="0.8"/>
          <dgm:constr type="h" for="ch" forName="FourNodes_1" refType="h" fact="0.22"/>
          <dgm:constr type="t" for="ch" forName="FourNodes_1"/>
          <dgm:constr type="l" for="ch" forName="FourNodes_1"/>
          <dgm:constr type="w" for="ch" forName="FourNodes_2" refType="w" fact="0.8"/>
          <dgm:constr type="h" for="ch" forName="FourNodes_2" refType="h" fact="0.22"/>
          <dgm:constr type="ctrY" for="ch" forName="FourNodes_2" refType="h" fact="0.37"/>
          <dgm:constr type="ctrX" for="ch" forName="FourNodes_2" refType="w" fact="0.467"/>
          <dgm:constr type="w" for="ch" forName="FourNodes_3" refType="w" fact="0.8"/>
          <dgm:constr type="h" for="ch" forName="FourNodes_3" refType="h" fact="0.22"/>
          <dgm:constr type="ctrY" for="ch" forName="FourNodes_3" refType="h" fact="0.63"/>
          <dgm:constr type="ctrX" for="ch" forName="FourNodes_3" refType="w" fact="0.533"/>
          <dgm:constr type="w" for="ch" forName="FourNodes_4" refType="w" fact="0.8"/>
          <dgm:constr type="h" for="ch" forName="FourNodes_4" refType="h" fact="0.22"/>
          <dgm:constr type="b" for="ch" forName="FourNodes_4" refType="h"/>
          <dgm:constr type="r" for="ch" forName="FourNodes_4" refType="w"/>
          <dgm:constr type="w" for="ch" forName="FourConn_1-2" refType="h" refFor="ch" refForName="FourNodes_1" fact="0.65"/>
          <dgm:constr type="h" for="ch" forName="FourConn_1-2" refType="h" refFor="ch" refForName="FourNodes_1" fact="0.65"/>
          <dgm:constr type="ctrY" for="ch" forName="FourConn_1-2" refType="h" fact="0.24"/>
          <dgm:constr type="r" for="ch" forName="FourConn_1-2" refType="r" refFor="ch" refForName="FourNodes_1"/>
          <dgm:constr type="w" for="ch" forName="FourConn_2-3" refType="h" refFor="ch" refForName="FourNodes_2" fact="0.65"/>
          <dgm:constr type="h" for="ch" forName="FourConn_2-3" refType="h" refFor="ch" refForName="FourNodes_2" fact="0.65"/>
          <dgm:constr type="ctrY" for="ch" forName="FourConn_2-3" refType="h" fact="0.5"/>
          <dgm:constr type="r" for="ch" forName="FourConn_2-3" refType="r" refFor="ch" refForName="FourNodes_2"/>
          <dgm:constr type="w" for="ch" forName="FourConn_3-4" refType="h" refFor="ch" refForName="FourNodes_3" fact="0.65"/>
          <dgm:constr type="h" for="ch" forName="FourConn_3-4" refType="h" refFor="ch" refForName="FourNodes_3" fact="0.65"/>
          <dgm:constr type="ctrY" for="ch" forName="FourConn_3-4" refType="h" fact="0.76"/>
          <dgm:constr type="r" for="ch" forName="FourConn_3-4" refType="r" refFor="ch" refForName="FourNodes_3"/>
          <dgm:constr type="r" for="ch" forName="FourNodes_1_text" refType="l" refFor="ch" refForName="FourConn_1-2"/>
          <dgm:constr type="rOff" for="ch" forName="FourNodes_1_text" refType="w" refFor="ch" refForName="FourConn_1-2" fact="-0.7"/>
          <dgm:constr type="t" for="ch" forName="FourNodes_1_text" refType="t" refFor="ch" refForName="FourNodes_1"/>
          <dgm:constr type="b" for="ch" forName="FourNodes_1_text" refType="b" refFor="ch" refForName="FourNodes_1"/>
          <dgm:constr type="l" for="ch" forName="FourNodes_1_text" refType="l" refFor="ch" refForName="FourNodes_1"/>
          <dgm:constr type="r" for="ch" forName="FourNodes_2_text" refType="l" refFor="ch" refForName="FourConn_1-2"/>
          <dgm:constr type="t" for="ch" forName="FourNodes_2_text" refType="t" refFor="ch" refForName="FourNodes_2"/>
          <dgm:constr type="b" for="ch" forName="FourNodes_2_text" refType="b" refFor="ch" refForName="FourNodes_2"/>
          <dgm:constr type="l" for="ch" forName="FourNodes_2_text" refType="l" refFor="ch" refForName="FourNodes_2"/>
          <dgm:constr type="r" for="ch" forName="FourNodes_3_text" refType="l" refFor="ch" refForName="FourConn_2-3"/>
          <dgm:constr type="t" for="ch" forName="FourNodes_3_text" refType="t" refFor="ch" refForName="FourNodes_3"/>
          <dgm:constr type="b" for="ch" forName="FourNodes_3_text" refType="b" refFor="ch" refForName="FourNodes_3"/>
          <dgm:constr type="l" for="ch" forName="FourNodes_3_text" refType="l" refFor="ch" refForName="FourNodes_3"/>
          <dgm:constr type="r" for="ch" forName="FourNodes_4_text" refType="l" refFor="ch" refForName="FourConn_3-4"/>
          <dgm:constr type="t" for="ch" forName="FourNodes_4_text" refType="t" refFor="ch" refForName="FourNodes_4"/>
          <dgm:constr type="b" for="ch" forName="FourNodes_4_text" refType="b" refFor="ch" refForName="FourNodes_4"/>
          <dgm:constr type="l" for="ch" forName="FourNodes_4_text" refType="l" refFor="ch" refForName="FourNodes_4"/>
          <dgm:constr type="w" for="ch" forName="FiveNodes_1" refType="w" fact="0.77"/>
          <dgm:constr type="h" for="ch" forName="FiveNodes_1" refType="h" fact="0.18"/>
          <dgm:constr type="t" for="ch" forName="FiveNodes_1"/>
          <dgm:constr type="l" for="ch" forName="FiveNodes_1"/>
          <dgm:constr type="w" for="ch" forName="FiveNodes_2" refType="w" fact="0.77"/>
          <dgm:constr type="h" for="ch" forName="FiveNodes_2" refType="h" fact="0.18"/>
          <dgm:constr type="ctrY" for="ch" forName="FiveNodes_2" refType="h" fact="0.295"/>
          <dgm:constr type="ctrX" for="ch" forName="FiveNodes_2" refType="w" fact="0.4425"/>
          <dgm:constr type="w" for="ch" forName="FiveNodes_3" refType="w" fact="0.77"/>
          <dgm:constr type="h" for="ch" forName="FiveNodes_3" refType="h" fact="0.18"/>
          <dgm:constr type="ctrY" for="ch" forName="FiveNodes_3" refType="h" fact="0.5"/>
          <dgm:constr type="ctrX" for="ch" forName="FiveNodes_3" refType="w" fact="0.5"/>
          <dgm:constr type="w" for="ch" forName="FiveNodes_4" refType="w" fact="0.77"/>
          <dgm:constr type="h" for="ch" forName="FiveNodes_4" refType="h" fact="0.18"/>
          <dgm:constr type="ctrY" for="ch" forName="FiveNodes_4" refType="h" fact="0.705"/>
          <dgm:constr type="ctrX" for="ch" forName="FiveNodes_4" refType="w" fact="0.5575"/>
          <dgm:constr type="w" for="ch" forName="FiveNodes_5" refType="w" fact="0.77"/>
          <dgm:constr type="h" for="ch" forName="FiveNodes_5" refType="h" fact="0.18"/>
          <dgm:constr type="b" for="ch" forName="FiveNodes_5" refType="h"/>
          <dgm:constr type="r" for="ch" forName="FiveNodes_5" refType="w"/>
          <dgm:constr type="w" for="ch" forName="FiveConn_1-2" refType="h" refFor="ch" refForName="FiveNodes_1" fact="0.65"/>
          <dgm:constr type="h" for="ch" forName="FiveConn_1-2" refType="h" refFor="ch" refForName="FiveNodes_1" fact="0.65"/>
          <dgm:constr type="ctrY" for="ch" forName="FiveConn_1-2" refType="h" fact="0.19"/>
          <dgm:constr type="r" for="ch" forName="FiveConn_1-2" refType="r" refFor="ch" refForName="FiveNodes_1"/>
          <dgm:constr type="w" for="ch" forName="FiveConn_2-3" refType="h" refFor="ch" refForName="FiveNodes_2" fact="0.65"/>
          <dgm:constr type="h" for="ch" forName="FiveConn_2-3" refType="h" refFor="ch" refForName="FiveNodes_2" fact="0.65"/>
          <dgm:constr type="ctrY" for="ch" forName="FiveConn_2-3" refType="h" fact="0.395"/>
          <dgm:constr type="r" for="ch" forName="FiveConn_2-3" refType="r" refFor="ch" refForName="FiveNodes_2"/>
          <dgm:constr type="w" for="ch" forName="FiveConn_3-4" refType="h" refFor="ch" refForName="FiveNodes_3" fact="0.65"/>
          <dgm:constr type="h" for="ch" forName="FiveConn_3-4" refType="h" refFor="ch" refForName="FiveNodes_3" fact="0.65"/>
          <dgm:constr type="ctrY" for="ch" forName="FiveConn_3-4" refType="h" fact="0.597"/>
          <dgm:constr type="r" for="ch" forName="FiveConn_3-4" refType="r" refFor="ch" refForName="FiveNodes_3"/>
          <dgm:constr type="w" for="ch" forName="FiveConn_4-5" refType="h" refFor="ch" refForName="FiveNodes_4" fact="0.65"/>
          <dgm:constr type="h" for="ch" forName="FiveConn_4-5" refType="h" refFor="ch" refForName="FiveNodes_4" fact="0.65"/>
          <dgm:constr type="ctrY" for="ch" forName="FiveConn_4-5" refType="h" fact="0.804"/>
          <dgm:constr type="r" for="ch" forName="FiveConn_4-5" refType="r" refFor="ch" refForName="FiveNodes_4"/>
          <dgm:constr type="r" for="ch" forName="FiveNodes_1_text" refType="l" refFor="ch" refForName="FiveConn_1-2"/>
          <dgm:constr type="rOff" for="ch" forName="FiveNodes_1_text" refType="w" refFor="ch" refForName="FiveConn_1-2" fact="-0.75"/>
          <dgm:constr type="t" for="ch" forName="FiveNodes_1_text" refType="t" refFor="ch" refForName="FiveNodes_1"/>
          <dgm:constr type="b" for="ch" forName="FiveNodes_1_text" refType="b" refFor="ch" refForName="FiveNodes_1"/>
          <dgm:constr type="l" for="ch" forName="FiveNodes_1_text" refType="l" refFor="ch" refForName="FiveNodes_1"/>
          <dgm:constr type="r" for="ch" forName="FiveNodes_2_text" refType="l" refFor="ch" refForName="FiveConn_1-2"/>
          <dgm:constr type="t" for="ch" forName="FiveNodes_2_text" refType="t" refFor="ch" refForName="FiveNodes_2"/>
          <dgm:constr type="b" for="ch" forName="FiveNodes_2_text" refType="b" refFor="ch" refForName="FiveNodes_2"/>
          <dgm:constr type="l" for="ch" forName="FiveNodes_2_text" refType="l" refFor="ch" refForName="FiveNodes_2"/>
          <dgm:constr type="r" for="ch" forName="FiveNodes_3_text" refType="l" refFor="ch" refForName="FiveConn_2-3"/>
          <dgm:constr type="t" for="ch" forName="FiveNodes_3_text" refType="t" refFor="ch" refForName="FiveNodes_3"/>
          <dgm:constr type="b" for="ch" forName="FiveNodes_3_text" refType="b" refFor="ch" refForName="FiveNodes_3"/>
          <dgm:constr type="l" for="ch" forName="FiveNodes_3_text" refType="l" refFor="ch" refForName="FiveNodes_3"/>
          <dgm:constr type="r" for="ch" forName="FiveNodes_4_text" refType="l" refFor="ch" refForName="FiveConn_3-4"/>
          <dgm:constr type="t" for="ch" forName="FiveNodes_4_text" refType="t" refFor="ch" refForName="FiveNodes_4"/>
          <dgm:constr type="b" for="ch" forName="FiveNodes_4_text" refType="b" refFor="ch" refForName="FiveNodes_4"/>
          <dgm:constr type="l" for="ch" forName="FiveNodes_4_text" refType="l" refFor="ch" refForName="FiveNodes_4"/>
          <dgm:constr type="r" for="ch" forName="FiveNodes_5_text" refType="l" refFor="ch" refForName="FiveConn_4-5"/>
          <dgm:constr type="t" for="ch" forName="FiveNodes_5_text" refType="t" refFor="ch" refForName="FiveNodes_5"/>
          <dgm:constr type="b" for="ch" forName="FiveNodes_5_text" refType="b" refFor="ch" refForName="FiveNodes_5"/>
          <dgm:constr type="l" for="ch" forName="FiveNodes_5_text" refType="l" refFor="ch" refForName="FiveNodes_5"/>
        </dgm:constrLst>
      </dgm:if>
      <dgm:else name="Name2">
        <dgm:constrLst>
          <dgm:constr type="primFontSz" for="ch" ptType="node" op="equ" val="65"/>
          <dgm:constr type="w" for="ch" forName="dummyMaxCanvas" refType="w"/>
          <dgm:constr type="h" for="ch" forName="dummyMaxCanvas" refType="h"/>
          <dgm:constr type="w" for="ch" forName="OneNode_1" refType="w"/>
          <dgm:constr type="h" for="ch" forName="OneNode_1" refType="h" fact="0.5"/>
          <dgm:constr type="ctrY" for="ch" forName="OneNode_1" refType="h" fact="0.5"/>
          <dgm:constr type="w" for="ch" forName="TwoNodes_1" refType="w" fact="0.85"/>
          <dgm:constr type="h" for="ch" forName="TwoNodes_1" refType="h" fact="0.45"/>
          <dgm:constr type="t" for="ch" forName="TwoNodes_1"/>
          <dgm:constr type="r" for="ch" forName="TwoNodes_1" refType="w"/>
          <dgm:constr type="w" for="ch" forName="TwoNodes_2" refType="w" fact="0.85"/>
          <dgm:constr type="h" for="ch" forName="TwoNodes_2" refType="h" fact="0.45"/>
          <dgm:constr type="b" for="ch" forName="TwoNodes_2" refType="h"/>
          <dgm:constr type="l" for="ch" forName="TwoNodes_2"/>
          <dgm:constr type="w" for="ch" forName="TwoConn_1-2" refType="h" refFor="ch" refForName="TwoNodes_1" fact="0.65"/>
          <dgm:constr type="h" for="ch" forName="TwoConn_1-2" refType="h" refFor="ch" refForName="TwoNodes_1" fact="0.65"/>
          <dgm:constr type="ctrY" for="ch" forName="TwoConn_1-2" refType="h" fact="0.5"/>
          <dgm:constr type="l" for="ch" forName="TwoConn_1-2" refType="l" refFor="ch" refForName="TwoNodes_1"/>
          <dgm:constr type="l" for="ch" forName="TwoNodes_1_text" refType="r" refFor="ch" refForName="TwoConn_1-2"/>
          <dgm:constr type="lOff" for="ch" forName="TwoNodes_1_text" refType="w" refFor="ch" refForName="TwoConn_1-2" fact="0.5"/>
          <dgm:constr type="t" for="ch" forName="TwoNodes_1_text" refType="t" refFor="ch" refForName="TwoNodes_1"/>
          <dgm:constr type="b" for="ch" forName="TwoNodes_1_text" refType="b" refFor="ch" refForName="TwoNodes_1"/>
          <dgm:constr type="r" for="ch" forName="TwoNodes_1_text" refType="r" refFor="ch" refForName="TwoNodes_1"/>
          <dgm:constr type="l" for="ch" forName="TwoNodes_2_text" refType="r" refFor="ch" refForName="TwoConn_1-2"/>
          <dgm:constr type="t" for="ch" forName="TwoNodes_2_text" refType="t" refFor="ch" refForName="TwoNodes_2"/>
          <dgm:constr type="b" for="ch" forName="TwoNodes_2_text" refType="b" refFor="ch" refForName="TwoNodes_2"/>
          <dgm:constr type="r" for="ch" forName="TwoNodes_2_text" refType="r" refFor="ch" refForName="TwoNodes_2"/>
          <dgm:constr type="w" for="ch" forName="ThreeNodes_1" refType="w" fact="0.85"/>
          <dgm:constr type="h" for="ch" forName="ThreeNodes_1" refType="h" fact="0.3"/>
          <dgm:constr type="t" for="ch" forName="ThreeNodes_1"/>
          <dgm:constr type="r" for="ch" forName="ThreeNodes_1" refType="w"/>
          <dgm:constr type="w" for="ch" forName="ThreeNodes_2" refType="w" fact="0.85"/>
          <dgm:constr type="h" for="ch" forName="ThreeNodes_2" refType="h" fact="0.3"/>
          <dgm:constr type="ctrY" for="ch" forName="ThreeNodes_2" refType="h" fact="0.5"/>
          <dgm:constr type="ctrX" for="ch" forName="ThreeNodes_2" refType="w" fact="0.5"/>
          <dgm:constr type="w" for="ch" forName="ThreeNodes_3" refType="w" fact="0.85"/>
          <dgm:constr type="h" for="ch" forName="ThreeNodes_3" refType="h" fact="0.3"/>
          <dgm:constr type="b" for="ch" forName="ThreeNodes_3" refType="h"/>
          <dgm:constr type="l" for="ch" forName="ThreeNodes_3"/>
          <dgm:constr type="w" for="ch" forName="ThreeConn_1-2" refType="h" refFor="ch" refForName="ThreeNodes_1" fact="0.65"/>
          <dgm:constr type="h" for="ch" forName="ThreeConn_1-2" refType="h" refFor="ch" refForName="ThreeNodes_1" fact="0.65"/>
          <dgm:constr type="ctrY" for="ch" forName="ThreeConn_1-2" refType="h" fact="0.325"/>
          <dgm:constr type="l" for="ch" forName="ThreeConn_1-2" refType="l" refFor="ch" refForName="ThreeNodes_1"/>
          <dgm:constr type="w" for="ch" forName="ThreeConn_2-3" refType="h" refFor="ch" refForName="ThreeNodes_2" fact="0.65"/>
          <dgm:constr type="h" for="ch" forName="ThreeConn_2-3" refType="h" refFor="ch" refForName="ThreeNodes_2" fact="0.65"/>
          <dgm:constr type="ctrY" for="ch" forName="ThreeConn_2-3" refType="h" fact="0.673"/>
          <dgm:constr type="l" for="ch" forName="ThreeConn_2-3" refType="l" refFor="ch" refForName="ThreeNodes_2"/>
          <dgm:constr type="l" for="ch" forName="ThreeNodes_1_text" refType="r" refFor="ch" refForName="ThreeConn_1-2"/>
          <dgm:constr type="lOff" for="ch" forName="ThreeNodes_1_text" refType="w" refFor="ch" refForName="ThreeConn_1-2" fact="0.55"/>
          <dgm:constr type="t" for="ch" forName="ThreeNodes_1_text" refType="t" refFor="ch" refForName="ThreeNodes_1"/>
          <dgm:constr type="b" for="ch" forName="ThreeNodes_1_text" refType="b" refFor="ch" refForName="ThreeNodes_1"/>
          <dgm:constr type="r" for="ch" forName="ThreeNodes_1_text" refType="r" refFor="ch" refForName="ThreeNodes_1"/>
          <dgm:constr type="l" for="ch" forName="ThreeNodes_2_text" refType="r" refFor="ch" refForName="ThreeConn_1-2"/>
          <dgm:constr type="t" for="ch" forName="ThreeNodes_2_text" refType="t" refFor="ch" refForName="ThreeNodes_2"/>
          <dgm:constr type="b" for="ch" forName="ThreeNodes_2_text" refType="b" refFor="ch" refForName="ThreeNodes_2"/>
          <dgm:constr type="r" for="ch" forName="ThreeNodes_2_text" refType="r" refFor="ch" refForName="ThreeNodes_2"/>
          <dgm:constr type="l" for="ch" forName="ThreeNodes_3_text" refType="r" refFor="ch" refForName="ThreeConn_2-3"/>
          <dgm:constr type="t" for="ch" forName="ThreeNodes_3_text" refType="t" refFor="ch" refForName="ThreeNodes_3"/>
          <dgm:constr type="b" for="ch" forName="ThreeNodes_3_text" refType="b" refFor="ch" refForName="ThreeNodes_3"/>
          <dgm:constr type="r" for="ch" forName="ThreeNodes_3_text" refType="r" refFor="ch" refForName="ThreeNodes_3"/>
          <dgm:constr type="w" for="ch" forName="FourNodes_1" refType="w" fact="0.8"/>
          <dgm:constr type="h" for="ch" forName="FourNodes_1" refType="h" fact="0.22"/>
          <dgm:constr type="t" for="ch" forName="FourNodes_1"/>
          <dgm:constr type="r" for="ch" forName="FourNodes_1" refType="w"/>
          <dgm:constr type="w" for="ch" forName="FourNodes_2" refType="w" fact="0.8"/>
          <dgm:constr type="h" for="ch" forName="FourNodes_2" refType="h" fact="0.22"/>
          <dgm:constr type="ctrY" for="ch" forName="FourNodes_2" refType="h" fact="0.37"/>
          <dgm:constr type="ctrX" for="ch" forName="FourNodes_2" refType="w" fact="0.533"/>
          <dgm:constr type="w" for="ch" forName="FourNodes_3" refType="w" fact="0.8"/>
          <dgm:constr type="h" for="ch" forName="FourNodes_3" refType="h" fact="0.22"/>
          <dgm:constr type="ctrY" for="ch" forName="FourNodes_3" refType="h" fact="0.63"/>
          <dgm:constr type="ctrX" for="ch" forName="FourNodes_3" refType="w" fact="0.467"/>
          <dgm:constr type="w" for="ch" forName="FourNodes_4" refType="w" fact="0.8"/>
          <dgm:constr type="h" for="ch" forName="FourNodes_4" refType="h" fact="0.22"/>
          <dgm:constr type="b" for="ch" forName="FourNodes_4" refType="h"/>
          <dgm:constr type="l" for="ch" forName="FourNodes_4"/>
          <dgm:constr type="w" for="ch" forName="FourConn_1-2" refType="h" refFor="ch" refForName="FourNodes_1" fact="0.65"/>
          <dgm:constr type="h" for="ch" forName="FourConn_1-2" refType="h" refFor="ch" refForName="FourNodes_1" fact="0.65"/>
          <dgm:constr type="ctrY" for="ch" forName="FourConn_1-2" refType="h" fact="0.24"/>
          <dgm:constr type="l" for="ch" forName="FourConn_1-2" refType="l" refFor="ch" refForName="FourNodes_1"/>
          <dgm:constr type="w" for="ch" forName="FourConn_2-3" refType="h" refFor="ch" refForName="FourNodes_2" fact="0.65"/>
          <dgm:constr type="h" for="ch" forName="FourConn_2-3" refType="h" refFor="ch" refForName="FourNodes_2" fact="0.65"/>
          <dgm:constr type="ctrY" for="ch" forName="FourConn_2-3" refType="h" fact="0.5"/>
          <dgm:constr type="l" for="ch" forName="FourConn_2-3" refType="l" refFor="ch" refForName="FourNodes_2"/>
          <dgm:constr type="w" for="ch" forName="FourConn_3-4" refType="h" refFor="ch" refForName="FourNodes_3" fact="0.65"/>
          <dgm:constr type="h" for="ch" forName="FourConn_3-4" refType="h" refFor="ch" refForName="FourNodes_3" fact="0.65"/>
          <dgm:constr type="ctrY" for="ch" forName="FourConn_3-4" refType="h" fact="0.76"/>
          <dgm:constr type="l" for="ch" forName="FourConn_3-4" refType="l" refFor="ch" refForName="FourNodes_3"/>
          <dgm:constr type="l" for="ch" forName="FourNodes_1_text" refType="r" refFor="ch" refForName="FourConn_1-2"/>
          <dgm:constr type="lOff" for="ch" forName="FourNodes_1_text" refType="w" refFor="ch" refForName="FourConn_1-2" fact="0.69"/>
          <dgm:constr type="t" for="ch" forName="FourNodes_1_text" refType="t" refFor="ch" refForName="FourNodes_1"/>
          <dgm:constr type="b" for="ch" forName="FourNodes_1_text" refType="b" refFor="ch" refForName="FourNodes_1"/>
          <dgm:constr type="r" for="ch" forName="FourNodes_1_text" refType="r" refFor="ch" refForName="FourNodes_1"/>
          <dgm:constr type="l" for="ch" forName="FourNodes_2_text" refType="r" refFor="ch" refForName="FourConn_1-2"/>
          <dgm:constr type="t" for="ch" forName="FourNodes_2_text" refType="t" refFor="ch" refForName="FourNodes_2"/>
          <dgm:constr type="b" for="ch" forName="FourNodes_2_text" refType="b" refFor="ch" refForName="FourNodes_2"/>
          <dgm:constr type="r" for="ch" forName="FourNodes_2_text" refType="r" refFor="ch" refForName="FourNodes_2"/>
          <dgm:constr type="l" for="ch" forName="FourNodes_3_text" refType="r" refFor="ch" refForName="FourConn_2-3"/>
          <dgm:constr type="t" for="ch" forName="FourNodes_3_text" refType="t" refFor="ch" refForName="FourNodes_3"/>
          <dgm:constr type="b" for="ch" forName="FourNodes_3_text" refType="b" refFor="ch" refForName="FourNodes_3"/>
          <dgm:constr type="r" for="ch" forName="FourNodes_3_text" refType="r" refFor="ch" refForName="FourNodes_3"/>
          <dgm:constr type="l" for="ch" forName="FourNodes_4_text" refType="r" refFor="ch" refForName="FourConn_3-4"/>
          <dgm:constr type="t" for="ch" forName="FourNodes_4_text" refType="t" refFor="ch" refForName="FourNodes_4"/>
          <dgm:constr type="b" for="ch" forName="FourNodes_4_text" refType="b" refFor="ch" refForName="FourNodes_4"/>
          <dgm:constr type="r" for="ch" forName="FourNodes_4_text" refType="r" refFor="ch" refForName="FourNodes_4"/>
          <dgm:constr type="w" for="ch" forName="FiveNodes_1" refType="w" fact="0.77"/>
          <dgm:constr type="h" for="ch" forName="FiveNodes_1" refType="h" fact="0.18"/>
          <dgm:constr type="t" for="ch" forName="FiveNodes_1"/>
          <dgm:constr type="r" for="ch" forName="FiveNodes_1" refType="w"/>
          <dgm:constr type="w" for="ch" forName="FiveNodes_2" refType="w" fact="0.77"/>
          <dgm:constr type="h" for="ch" forName="FiveNodes_2" refType="h" fact="0.18"/>
          <dgm:constr type="ctrY" for="ch" forName="FiveNodes_2" refType="h" fact="0.295"/>
          <dgm:constr type="ctrX" for="ch" forName="FiveNodes_2" refType="w" fact="0.5575"/>
          <dgm:constr type="w" for="ch" forName="FiveNodes_3" refType="w" fact="0.77"/>
          <dgm:constr type="h" for="ch" forName="FiveNodes_3" refType="h" fact="0.18"/>
          <dgm:constr type="ctrY" for="ch" forName="FiveNodes_3" refType="h" fact="0.5"/>
          <dgm:constr type="ctrX" for="ch" forName="FiveNodes_3" refType="w" fact="0.5"/>
          <dgm:constr type="w" for="ch" forName="FiveNodes_4" refType="w" fact="0.77"/>
          <dgm:constr type="h" for="ch" forName="FiveNodes_4" refType="h" fact="0.18"/>
          <dgm:constr type="ctrY" for="ch" forName="FiveNodes_4" refType="h" fact="0.705"/>
          <dgm:constr type="ctrX" for="ch" forName="FiveNodes_4" refType="w" fact="0.4425"/>
          <dgm:constr type="w" for="ch" forName="FiveNodes_5" refType="w" fact="0.77"/>
          <dgm:constr type="h" for="ch" forName="FiveNodes_5" refType="h" fact="0.18"/>
          <dgm:constr type="b" for="ch" forName="FiveNodes_5" refType="h"/>
          <dgm:constr type="l" for="ch" forName="FiveNodes_5"/>
          <dgm:constr type="w" for="ch" forName="FiveConn_1-2" refType="h" refFor="ch" refForName="FiveNodes_1" fact="0.65"/>
          <dgm:constr type="h" for="ch" forName="FiveConn_1-2" refType="h" refFor="ch" refForName="FiveNodes_1" fact="0.65"/>
          <dgm:constr type="ctrY" for="ch" forName="FiveConn_1-2" refType="h" fact="0.19"/>
          <dgm:constr type="l" for="ch" forName="FiveConn_1-2" refType="l" refFor="ch" refForName="FiveNodes_1"/>
          <dgm:constr type="w" for="ch" forName="FiveConn_2-3" refType="h" refFor="ch" refForName="FiveNodes_2" fact="0.65"/>
          <dgm:constr type="h" for="ch" forName="FiveConn_2-3" refType="h" refFor="ch" refForName="FiveNodes_2" fact="0.65"/>
          <dgm:constr type="ctrY" for="ch" forName="FiveConn_2-3" refType="h" fact="0.395"/>
          <dgm:constr type="l" for="ch" forName="FiveConn_2-3" refType="l" refFor="ch" refForName="FiveNodes_2"/>
          <dgm:constr type="w" for="ch" forName="FiveConn_3-4" refType="h" refFor="ch" refForName="FiveNodes_3" fact="0.65"/>
          <dgm:constr type="h" for="ch" forName="FiveConn_3-4" refType="h" refFor="ch" refForName="FiveNodes_3" fact="0.65"/>
          <dgm:constr type="ctrY" for="ch" forName="FiveConn_3-4" refType="h" fact="0.597"/>
          <dgm:constr type="l" for="ch" forName="FiveConn_3-4" refType="l" refFor="ch" refForName="FiveNodes_3"/>
          <dgm:constr type="w" for="ch" forName="FiveConn_4-5" refType="h" refFor="ch" refForName="FiveNodes_4" fact="0.65"/>
          <dgm:constr type="h" for="ch" forName="FiveConn_4-5" refType="h" refFor="ch" refForName="FiveNodes_4" fact="0.65"/>
          <dgm:constr type="ctrY" for="ch" forName="FiveConn_4-5" refType="h" fact="0.804"/>
          <dgm:constr type="l" for="ch" forName="FiveConn_4-5" refType="l" refFor="ch" refForName="FiveNodes_4"/>
          <dgm:constr type="l" for="ch" forName="FiveNodes_1_text" refType="r" refFor="ch" refForName="FiveConn_1-2"/>
          <dgm:constr type="lOff" for="ch" forName="FiveNodes_1_text" refType="w" refFor="ch" refForName="FiveConn_1-2" fact="0.73"/>
          <dgm:constr type="t" for="ch" forName="FiveNodes_1_text" refType="t" refFor="ch" refForName="FiveNodes_1"/>
          <dgm:constr type="b" for="ch" forName="FiveNodes_1_text" refType="b" refFor="ch" refForName="FiveNodes_1"/>
          <dgm:constr type="r" for="ch" forName="FiveNodes_1_text" refType="r" refFor="ch" refForName="FiveNodes_1"/>
          <dgm:constr type="l" for="ch" forName="FiveNodes_2_text" refType="r" refFor="ch" refForName="FiveConn_1-2"/>
          <dgm:constr type="t" for="ch" forName="FiveNodes_2_text" refType="t" refFor="ch" refForName="FiveNodes_2"/>
          <dgm:constr type="b" for="ch" forName="FiveNodes_2_text" refType="b" refFor="ch" refForName="FiveNodes_2"/>
          <dgm:constr type="r" for="ch" forName="FiveNodes_2_text" refType="r" refFor="ch" refForName="FiveNodes_2"/>
          <dgm:constr type="l" for="ch" forName="FiveNodes_3_text" refType="r" refFor="ch" refForName="FiveConn_2-3"/>
          <dgm:constr type="t" for="ch" forName="FiveNodes_3_text" refType="t" refFor="ch" refForName="FiveNodes_3"/>
          <dgm:constr type="b" for="ch" forName="FiveNodes_3_text" refType="b" refFor="ch" refForName="FiveNodes_3"/>
          <dgm:constr type="r" for="ch" forName="FiveNodes_3_text" refType="r" refFor="ch" refForName="FiveNodes_3"/>
          <dgm:constr type="l" for="ch" forName="FiveNodes_4_text" refType="r" refFor="ch" refForName="FiveConn_3-4"/>
          <dgm:constr type="t" for="ch" forName="FiveNodes_4_text" refType="t" refFor="ch" refForName="FiveNodes_4"/>
          <dgm:constr type="b" for="ch" forName="FiveNodes_4_text" refType="b" refFor="ch" refForName="FiveNodes_4"/>
          <dgm:constr type="r" for="ch" forName="FiveNodes_4_text" refType="r" refFor="ch" refForName="FiveNodes_4"/>
          <dgm:constr type="l" for="ch" forName="FiveNodes_5_text" refType="r" refFor="ch" refForName="FiveConn_4-5"/>
          <dgm:constr type="t" for="ch" forName="FiveNodes_5_text" refType="t" refFor="ch" refForName="FiveNodes_5"/>
          <dgm:constr type="b" for="ch" forName="FiveNodes_5_text" refType="b" refFor="ch" refForName="FiveNodes_5"/>
          <dgm:constr type="r" for="ch" forName="FiveNodes_5_text" refType="r" refFor="ch" refForName="FiveNodes_5"/>
        </dgm:constrLst>
      </dgm:else>
    </dgm:choose>
    <dgm:ruleLst/>
    <dgm:layoutNode name="dummyMaxCanvas">
      <dgm:varLst/>
      <dgm:alg type="sp"/>
      <dgm:shape xmlns:r="http://schemas.openxmlformats.org/officeDocument/2006/relationships" r:blip="">
        <dgm:adjLst/>
      </dgm:shape>
      <dgm:presOf/>
      <dgm:constrLst/>
      <dgm:ruleLst/>
    </dgm:layoutNode>
    <dgm:choose name="Name3">
      <dgm:if name="Name4" axis="ch" ptType="node" func="cnt" op="equ" val="1">
        <dgm:layoutNode name="OneNode_1">
          <dgm:varLst>
            <dgm:bulletEnabled val="1"/>
          </dgm:varLst>
          <dgm:alg type="tx"/>
          <dgm:shape xmlns:r="http://schemas.openxmlformats.org/officeDocument/2006/relationships" type="roundRect" r:blip="">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5">
        <dgm:choose name="Name6">
          <dgm:if name="Name7" axis="ch" ptType="node" func="cnt" op="equ" val="2">
            <dgm:layoutNode name="TwoNodes_1">
              <dgm:varLst>
                <dgm:bulletEnabled val="1"/>
              </dgm:varLst>
              <dgm:alg type="sp"/>
              <dgm:shape xmlns:r="http://schemas.openxmlformats.org/officeDocument/2006/relationships" type="roundRect" r:blip="">
                <dgm:adjLst>
                  <dgm:adj idx="1" val="0.1"/>
                </dgm:adjLst>
              </dgm:shape>
              <dgm:presOf axis="ch desOrSelf" ptType="node node" st="1 1" cnt="1 0"/>
              <dgm:constrLst/>
              <dgm:ruleLst/>
            </dgm:layoutNode>
            <dgm:layoutNode name="TwoNodes_2">
              <dgm:varLst>
                <dgm:bulletEnabled val="1"/>
              </dgm:varLst>
              <dgm:alg type="sp"/>
              <dgm:shape xmlns:r="http://schemas.openxmlformats.org/officeDocument/2006/relationships" type="roundRect" r:blip="">
                <dgm:adjLst>
                  <dgm:adj idx="1" val="0.1"/>
                </dgm:adjLst>
              </dgm:shape>
              <dgm:presOf axis="ch desOrSelf" ptType="node node" st="2 1" cnt="1 0"/>
              <dgm:constrLst/>
              <dgm:ruleLst/>
            </dgm:layoutNode>
            <dgm:layoutNode name="TwoConn_1-2" styleLbl="fgAccFollowNode1">
              <dgm:varLst>
                <dgm:bulletEnabled val="1"/>
              </dgm:varLst>
              <dgm:alg type="tx"/>
              <dgm:shape xmlns:r="http://schemas.openxmlformats.org/officeDocument/2006/relationships" type="downArrow" r:blip="">
                <dgm:adjLst>
                  <dgm:adj idx="1" val="0.55"/>
                  <dgm:adj idx="2" val="0.45"/>
                </dgm:adjLst>
              </dgm:shape>
              <dgm:presOf axis="ch" ptType="sibTrans"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TwoNodes_1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TwoNodes_2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2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8">
            <dgm:choose name="Name9">
              <dgm:if name="Name10" axis="ch" ptType="node" func="cnt" op="equ" val="3">
                <dgm:layoutNode name="ThreeNodes_1">
                  <dgm:varLst>
                    <dgm:bulletEnabled val="1"/>
                  </dgm:varLst>
                  <dgm:alg type="sp"/>
                  <dgm:shape xmlns:r="http://schemas.openxmlformats.org/officeDocument/2006/relationships" type="roundRect" r:blip="">
                    <dgm:adjLst>
                      <dgm:adj idx="1" val="0.1"/>
                    </dgm:adjLst>
                  </dgm:shape>
                  <dgm:presOf axis="ch desOrSelf" ptType="node node" st="1 1" cnt="1 0"/>
                  <dgm:constrLst/>
                  <dgm:ruleLst/>
                </dgm:layoutNode>
                <dgm:layoutNode name="ThreeNodes_2">
                  <dgm:varLst>
                    <dgm:bulletEnabled val="1"/>
                  </dgm:varLst>
                  <dgm:alg type="sp"/>
                  <dgm:shape xmlns:r="http://schemas.openxmlformats.org/officeDocument/2006/relationships" type="roundRect" r:blip="">
                    <dgm:adjLst>
                      <dgm:adj idx="1" val="0.1"/>
                    </dgm:adjLst>
                  </dgm:shape>
                  <dgm:presOf axis="ch desOrSelf" ptType="node node" st="2 1" cnt="1 0"/>
                  <dgm:constrLst/>
                  <dgm:ruleLst/>
                </dgm:layoutNode>
                <dgm:layoutNode name="ThreeNodes_3">
                  <dgm:varLst>
                    <dgm:bulletEnabled val="1"/>
                  </dgm:varLst>
                  <dgm:alg type="sp"/>
                  <dgm:shape xmlns:r="http://schemas.openxmlformats.org/officeDocument/2006/relationships" type="roundRect" r:blip="">
                    <dgm:adjLst>
                      <dgm:adj idx="1" val="0.1"/>
                    </dgm:adjLst>
                  </dgm:shape>
                  <dgm:presOf axis="ch desOrSelf" ptType="node node" st="3 1" cnt="1 0"/>
                  <dgm:constrLst/>
                  <dgm:ruleLst/>
                </dgm:layoutNode>
                <dgm:layoutNode name="ThreeConn_1-2" styleLbl="fgAccFollowNode1">
                  <dgm:varLst>
                    <dgm:bulletEnabled val="1"/>
                  </dgm:varLst>
                  <dgm:alg type="tx"/>
                  <dgm:shape xmlns:r="http://schemas.openxmlformats.org/officeDocument/2006/relationships" type="downArrow" r:blip="">
                    <dgm:adjLst>
                      <dgm:adj idx="1" val="0.55"/>
                      <dgm:adj idx="2" val="0.45"/>
                    </dgm:adjLst>
                  </dgm:shape>
                  <dgm:presOf axis="ch" ptType="sibTrans"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ThreeConn_2-3" styleLbl="fgAccFollowNode1">
                  <dgm:varLst>
                    <dgm:bulletEnabled val="1"/>
                  </dgm:varLst>
                  <dgm:alg type="tx"/>
                  <dgm:shape xmlns:r="http://schemas.openxmlformats.org/officeDocument/2006/relationships" type="downArrow" r:blip="">
                    <dgm:adjLst>
                      <dgm:adj idx="1" val="0.55"/>
                      <dgm:adj idx="2" val="0.45"/>
                    </dgm:adjLst>
                  </dgm:shape>
                  <dgm:presOf axis="ch" ptType="sibTrans" st="2"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ThreeNodes_1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ThreeNodes_2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2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ThreeNodes_3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3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11">
                <dgm:choose name="Name12">
                  <dgm:if name="Name13" axis="ch" ptType="node" func="cnt" op="equ" val="4">
                    <dgm:layoutNode name="FourNodes_1">
                      <dgm:varLst>
                        <dgm:bulletEnabled val="1"/>
                      </dgm:varLst>
                      <dgm:alg type="sp"/>
                      <dgm:shape xmlns:r="http://schemas.openxmlformats.org/officeDocument/2006/relationships" type="roundRect" r:blip="">
                        <dgm:adjLst>
                          <dgm:adj idx="1" val="0.1"/>
                        </dgm:adjLst>
                      </dgm:shape>
                      <dgm:presOf axis="ch desOrSelf" ptType="node node" st="1 1" cnt="1 0"/>
                      <dgm:constrLst/>
                      <dgm:ruleLst/>
                    </dgm:layoutNode>
                    <dgm:layoutNode name="FourNodes_2">
                      <dgm:varLst>
                        <dgm:bulletEnabled val="1"/>
                      </dgm:varLst>
                      <dgm:alg type="sp"/>
                      <dgm:shape xmlns:r="http://schemas.openxmlformats.org/officeDocument/2006/relationships" type="roundRect" r:blip="">
                        <dgm:adjLst>
                          <dgm:adj idx="1" val="0.1"/>
                        </dgm:adjLst>
                      </dgm:shape>
                      <dgm:presOf axis="ch desOrSelf" ptType="node node" st="2 1" cnt="1 0"/>
                      <dgm:constrLst/>
                      <dgm:ruleLst/>
                    </dgm:layoutNode>
                    <dgm:layoutNode name="FourNodes_3">
                      <dgm:varLst>
                        <dgm:bulletEnabled val="1"/>
                      </dgm:varLst>
                      <dgm:alg type="sp"/>
                      <dgm:shape xmlns:r="http://schemas.openxmlformats.org/officeDocument/2006/relationships" type="roundRect" r:blip="">
                        <dgm:adjLst>
                          <dgm:adj idx="1" val="0.1"/>
                        </dgm:adjLst>
                      </dgm:shape>
                      <dgm:presOf axis="ch desOrSelf" ptType="node node" st="3 1" cnt="1 0"/>
                      <dgm:constrLst/>
                      <dgm:ruleLst/>
                    </dgm:layoutNode>
                    <dgm:layoutNode name="FourNodes_4">
                      <dgm:varLst>
                        <dgm:bulletEnabled val="1"/>
                      </dgm:varLst>
                      <dgm:alg type="sp"/>
                      <dgm:shape xmlns:r="http://schemas.openxmlformats.org/officeDocument/2006/relationships" type="roundRect" r:blip="">
                        <dgm:adjLst>
                          <dgm:adj idx="1" val="0.1"/>
                        </dgm:adjLst>
                      </dgm:shape>
                      <dgm:presOf axis="ch desOrSelf" ptType="node node" st="4 1" cnt="1 0"/>
                      <dgm:constrLst/>
                      <dgm:ruleLst/>
                    </dgm:layoutNode>
                    <dgm:layoutNode name="FourConn_1-2" styleLbl="fgAccFollowNode1">
                      <dgm:varLst>
                        <dgm:bulletEnabled val="1"/>
                      </dgm:varLst>
                      <dgm:alg type="tx"/>
                      <dgm:shape xmlns:r="http://schemas.openxmlformats.org/officeDocument/2006/relationships" type="downArrow" r:blip="">
                        <dgm:adjLst>
                          <dgm:adj idx="1" val="0.55"/>
                          <dgm:adj idx="2" val="0.45"/>
                        </dgm:adjLst>
                      </dgm:shape>
                      <dgm:presOf axis="ch" ptType="sibTrans"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ourConn_2-3" styleLbl="fgAccFollowNode1">
                      <dgm:varLst>
                        <dgm:bulletEnabled val="1"/>
                      </dgm:varLst>
                      <dgm:alg type="tx"/>
                      <dgm:shape xmlns:r="http://schemas.openxmlformats.org/officeDocument/2006/relationships" type="downArrow" r:blip="">
                        <dgm:adjLst>
                          <dgm:adj idx="1" val="0.55"/>
                          <dgm:adj idx="2" val="0.45"/>
                        </dgm:adjLst>
                      </dgm:shape>
                      <dgm:presOf axis="ch" ptType="sibTrans" st="2"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ourConn_3-4" styleLbl="fgAccFollowNode1">
                      <dgm:varLst>
                        <dgm:bulletEnabled val="1"/>
                      </dgm:varLst>
                      <dgm:alg type="tx"/>
                      <dgm:shape xmlns:r="http://schemas.openxmlformats.org/officeDocument/2006/relationships" type="downArrow" r:blip="">
                        <dgm:adjLst>
                          <dgm:adj idx="1" val="0.55"/>
                          <dgm:adj idx="2" val="0.45"/>
                        </dgm:adjLst>
                      </dgm:shape>
                      <dgm:presOf axis="ch" ptType="sibTrans" st="3"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ourNodes_1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ourNodes_2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2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ourNodes_3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3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ourNodes_4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4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14">
                    <dgm:choose name="Name15">
                      <dgm:if name="Name16" axis="ch" ptType="node" func="cnt" op="gte" val="5">
                        <dgm:layoutNode name="FiveNodes_1">
                          <dgm:varLst>
                            <dgm:bulletEnabled val="1"/>
                          </dgm:varLst>
                          <dgm:alg type="sp"/>
                          <dgm:shape xmlns:r="http://schemas.openxmlformats.org/officeDocument/2006/relationships" type="roundRect" r:blip="">
                            <dgm:adjLst>
                              <dgm:adj idx="1" val="0.1"/>
                            </dgm:adjLst>
                          </dgm:shape>
                          <dgm:presOf axis="ch desOrSelf" ptType="node node" st="1 1" cnt="1 0"/>
                          <dgm:constrLst/>
                          <dgm:ruleLst/>
                        </dgm:layoutNode>
                        <dgm:layoutNode name="FiveNodes_2">
                          <dgm:varLst>
                            <dgm:bulletEnabled val="1"/>
                          </dgm:varLst>
                          <dgm:alg type="sp"/>
                          <dgm:shape xmlns:r="http://schemas.openxmlformats.org/officeDocument/2006/relationships" type="roundRect" r:blip="">
                            <dgm:adjLst>
                              <dgm:adj idx="1" val="0.1"/>
                            </dgm:adjLst>
                          </dgm:shape>
                          <dgm:presOf axis="ch desOrSelf" ptType="node node" st="2 1" cnt="1 0"/>
                          <dgm:constrLst/>
                          <dgm:ruleLst/>
                        </dgm:layoutNode>
                        <dgm:layoutNode name="FiveNodes_3">
                          <dgm:varLst>
                            <dgm:bulletEnabled val="1"/>
                          </dgm:varLst>
                          <dgm:alg type="sp"/>
                          <dgm:shape xmlns:r="http://schemas.openxmlformats.org/officeDocument/2006/relationships" type="roundRect" r:blip="">
                            <dgm:adjLst>
                              <dgm:adj idx="1" val="0.1"/>
                            </dgm:adjLst>
                          </dgm:shape>
                          <dgm:presOf axis="ch desOrSelf" ptType="node node" st="3 1" cnt="1 0"/>
                          <dgm:constrLst/>
                          <dgm:ruleLst/>
                        </dgm:layoutNode>
                        <dgm:layoutNode name="FiveNodes_4">
                          <dgm:varLst>
                            <dgm:bulletEnabled val="1"/>
                          </dgm:varLst>
                          <dgm:alg type="sp"/>
                          <dgm:shape xmlns:r="http://schemas.openxmlformats.org/officeDocument/2006/relationships" type="roundRect" r:blip="">
                            <dgm:adjLst>
                              <dgm:adj idx="1" val="0.1"/>
                            </dgm:adjLst>
                          </dgm:shape>
                          <dgm:presOf axis="ch desOrSelf" ptType="node node" st="4 1" cnt="1 0"/>
                          <dgm:constrLst/>
                          <dgm:ruleLst/>
                        </dgm:layoutNode>
                        <dgm:layoutNode name="FiveNodes_5">
                          <dgm:varLst>
                            <dgm:bulletEnabled val="1"/>
                          </dgm:varLst>
                          <dgm:alg type="sp"/>
                          <dgm:shape xmlns:r="http://schemas.openxmlformats.org/officeDocument/2006/relationships" type="roundRect" r:blip="">
                            <dgm:adjLst>
                              <dgm:adj idx="1" val="0.1"/>
                            </dgm:adjLst>
                          </dgm:shape>
                          <dgm:presOf axis="ch desOrSelf" ptType="node node" st="5 1" cnt="1 0"/>
                          <dgm:constrLst/>
                          <dgm:ruleLst/>
                        </dgm:layoutNode>
                        <dgm:layoutNode name="FiveConn_1-2" styleLbl="fgAccFollowNode1">
                          <dgm:varLst>
                            <dgm:bulletEnabled val="1"/>
                          </dgm:varLst>
                          <dgm:alg type="tx"/>
                          <dgm:shape xmlns:r="http://schemas.openxmlformats.org/officeDocument/2006/relationships" type="downArrow" r:blip="">
                            <dgm:adjLst>
                              <dgm:adj idx="1" val="0.55"/>
                              <dgm:adj idx="2" val="0.45"/>
                            </dgm:adjLst>
                          </dgm:shape>
                          <dgm:presOf axis="ch" ptType="sibTrans"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iveConn_2-3" styleLbl="fgAccFollowNode1">
                          <dgm:varLst>
                            <dgm:bulletEnabled val="1"/>
                          </dgm:varLst>
                          <dgm:alg type="tx"/>
                          <dgm:shape xmlns:r="http://schemas.openxmlformats.org/officeDocument/2006/relationships" type="downArrow" r:blip="">
                            <dgm:adjLst>
                              <dgm:adj idx="1" val="0.55"/>
                              <dgm:adj idx="2" val="0.45"/>
                            </dgm:adjLst>
                          </dgm:shape>
                          <dgm:presOf axis="ch" ptType="sibTrans" st="2"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iveConn_3-4" styleLbl="fgAccFollowNode1">
                          <dgm:varLst>
                            <dgm:bulletEnabled val="1"/>
                          </dgm:varLst>
                          <dgm:alg type="tx"/>
                          <dgm:shape xmlns:r="http://schemas.openxmlformats.org/officeDocument/2006/relationships" type="downArrow" r:blip="">
                            <dgm:adjLst>
                              <dgm:adj idx="1" val="0.55"/>
                              <dgm:adj idx="2" val="0.45"/>
                            </dgm:adjLst>
                          </dgm:shape>
                          <dgm:presOf axis="ch" ptType="sibTrans" st="3"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iveConn_4-5" styleLbl="fgAccFollowNode1">
                          <dgm:varLst>
                            <dgm:bulletEnabled val="1"/>
                          </dgm:varLst>
                          <dgm:alg type="tx"/>
                          <dgm:shape xmlns:r="http://schemas.openxmlformats.org/officeDocument/2006/relationships" type="downArrow" r:blip="">
                            <dgm:adjLst>
                              <dgm:adj idx="1" val="0.55"/>
                              <dgm:adj idx="2" val="0.45"/>
                            </dgm:adjLst>
                          </dgm:shape>
                          <dgm:presOf axis="ch" ptType="sibTrans" st="4"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iveNodes_1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iveNodes_2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2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iveNodes_3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3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iveNodes_4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4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iveNodes_5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5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17"/>
                    </dgm:choose>
                  </dgm:else>
                </dgm:choose>
              </dgm:else>
            </dgm:choose>
          </dgm:else>
        </dgm:choose>
      </dgm:else>
    </dgm:choose>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3.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4.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5.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6.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7.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handoutMasters/_rels/handoutMaster1.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image" Target="../media/image18.png"/><Relationship Id="rId1" Type="http://schemas.openxmlformats.org/officeDocument/2006/relationships/theme" Target="../theme/theme9.xml"/><Relationship Id="rId4" Type="http://schemas.openxmlformats.org/officeDocument/2006/relationships/image" Target="../media/image20.svg"/></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a:extLst>
              <a:ext uri="{FF2B5EF4-FFF2-40B4-BE49-F238E27FC236}">
                <a16:creationId xmlns:a16="http://schemas.microsoft.com/office/drawing/2014/main" id="{9AB569E9-4829-4EC0-B554-EA8F412FB885}"/>
              </a:ext>
            </a:extLst>
          </p:cNvPr>
          <p:cNvSpPr>
            <a:spLocks noGrp="1"/>
          </p:cNvSpPr>
          <p:nvPr>
            <p:ph type="hdr" sz="quarter"/>
          </p:nvPr>
        </p:nvSpPr>
        <p:spPr>
          <a:xfrm>
            <a:off x="0" y="0"/>
            <a:ext cx="3077739" cy="471054"/>
          </a:xfrm>
          <a:prstGeom prst="rect">
            <a:avLst/>
          </a:prstGeom>
        </p:spPr>
        <p:txBody>
          <a:bodyPr vert="horz" lIns="94229" tIns="47114" rIns="94229" bIns="47114" rtlCol="0"/>
          <a:lstStyle>
            <a:lvl1pPr algn="l">
              <a:defRPr sz="1200"/>
            </a:lvl1pPr>
          </a:lstStyle>
          <a:p>
            <a:endParaRPr lang="en-IE"/>
          </a:p>
        </p:txBody>
      </p:sp>
      <p:pic>
        <p:nvPicPr>
          <p:cNvPr id="6" name="image2.png">
            <a:extLst>
              <a:ext uri="{FF2B5EF4-FFF2-40B4-BE49-F238E27FC236}">
                <a16:creationId xmlns:a16="http://schemas.microsoft.com/office/drawing/2014/main" id="{140C527A-B18E-41FB-9D62-68DBABBED3B2}"/>
              </a:ext>
            </a:extLst>
          </p:cNvPr>
          <p:cNvPicPr/>
          <p:nvPr/>
        </p:nvPicPr>
        <p:blipFill>
          <a:blip r:embed="rId2"/>
          <a:srcRect/>
          <a:stretch>
            <a:fillRect/>
          </a:stretch>
        </p:blipFill>
        <p:spPr>
          <a:xfrm>
            <a:off x="-30912" y="-161996"/>
            <a:ext cx="5370998" cy="1291289"/>
          </a:xfrm>
          <a:prstGeom prst="rect">
            <a:avLst/>
          </a:prstGeom>
          <a:ln/>
        </p:spPr>
      </p:pic>
      <p:sp>
        <p:nvSpPr>
          <p:cNvPr id="7" name="Slide Number Placeholder 7">
            <a:extLst>
              <a:ext uri="{FF2B5EF4-FFF2-40B4-BE49-F238E27FC236}">
                <a16:creationId xmlns:a16="http://schemas.microsoft.com/office/drawing/2014/main" id="{ABFF91C8-8BA7-44EB-A720-E2E8DA3B44F8}"/>
              </a:ext>
            </a:extLst>
          </p:cNvPr>
          <p:cNvSpPr txBox="1">
            <a:spLocks/>
          </p:cNvSpPr>
          <p:nvPr/>
        </p:nvSpPr>
        <p:spPr>
          <a:xfrm>
            <a:off x="153266" y="8659166"/>
            <a:ext cx="782039" cy="471053"/>
          </a:xfrm>
          <a:prstGeom prst="rect">
            <a:avLst/>
          </a:prstGeom>
        </p:spPr>
        <p:txBody>
          <a:bodyPr vert="horz" lIns="94229" tIns="47114" rIns="94229" bIns="47114" rtlCol="0" anchor="b"/>
          <a:lstStyle>
            <a:defPPr>
              <a:defRPr lang="en-US"/>
            </a:defPPr>
            <a:lvl1pPr marL="0" algn="r"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lgn="ctr"/>
            <a:fld id="{754EB045-3833-48AD-8B89-1D4658415331}" type="slidenum">
              <a:rPr lang="en-IE" smtClean="0"/>
              <a:pPr algn="ctr"/>
              <a:t>‹#›</a:t>
            </a:fld>
            <a:endParaRPr lang="en-IE"/>
          </a:p>
          <a:p>
            <a:pPr algn="ctr"/>
            <a:r>
              <a:rPr lang="en-IE"/>
              <a:t>Oide.ie</a:t>
            </a:r>
          </a:p>
        </p:txBody>
      </p:sp>
      <p:pic>
        <p:nvPicPr>
          <p:cNvPr id="9" name="Graphic 1863010069">
            <a:extLst>
              <a:ext uri="{FF2B5EF4-FFF2-40B4-BE49-F238E27FC236}">
                <a16:creationId xmlns:a16="http://schemas.microsoft.com/office/drawing/2014/main" id="{6A92D29F-62DC-437A-873E-C31C6D16BA5C}"/>
              </a:ext>
            </a:extLst>
          </p:cNvPr>
          <p:cNvPicPr/>
          <p:nvPr/>
        </p:nvPicPr>
        <p:blipFill>
          <a:blip r:embed="rId3" cstate="print">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p:blipFill>
        <p:spPr>
          <a:xfrm>
            <a:off x="5702440" y="8761050"/>
            <a:ext cx="1314872" cy="439795"/>
          </a:xfrm>
          <a:prstGeom prst="rect">
            <a:avLst/>
          </a:prstGeom>
        </p:spPr>
      </p:pic>
    </p:spTree>
    <p:extLst>
      <p:ext uri="{BB962C8B-B14F-4D97-AF65-F5344CB8AC3E}">
        <p14:creationId xmlns:p14="http://schemas.microsoft.com/office/powerpoint/2010/main" val="3740881577"/>
      </p:ext>
    </p:extLst>
  </p:cSld>
  <p:clrMap bg1="lt1" tx1="dk1" bg2="lt2" tx2="dk2" accent1="accent1" accent2="accent2" accent3="accent3" accent4="accent4" accent5="accent5" accent6="accent6" hlink="hlink" folHlink="folHlink"/>
  <p:extLst>
    <p:ext uri="{56416CCD-93CA-4268-BC5B-53C4BB910035}">
      <p15:sldGuideLst xmlns:p15="http://schemas.microsoft.com/office/powerpoint/2012/main">
        <p15:guide id="1" orient="horz" pos="2957" userDrawn="1">
          <p15:clr>
            <a:srgbClr val="F26B43"/>
          </p15:clr>
        </p15:guide>
        <p15:guide id="2" pos="2237" userDrawn="1">
          <p15:clr>
            <a:srgbClr val="F26B43"/>
          </p15:clr>
        </p15:guide>
      </p15:sldGuideLst>
    </p:ext>
  </p:extLst>
</p:handoutMaster>
</file>

<file path=ppt/notesMasters/_rels/notesMaster1.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image" Target="../media/image18.png"/><Relationship Id="rId1" Type="http://schemas.openxmlformats.org/officeDocument/2006/relationships/theme" Target="../theme/theme8.xml"/><Relationship Id="rId4" Type="http://schemas.openxmlformats.org/officeDocument/2006/relationships/image" Target="../media/image20.svg"/></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77739" cy="471054"/>
          </a:xfrm>
          <a:prstGeom prst="rect">
            <a:avLst/>
          </a:prstGeom>
        </p:spPr>
        <p:txBody>
          <a:bodyPr vert="horz" lIns="94229" tIns="47114" rIns="94229" bIns="47114" rtlCol="0"/>
          <a:lstStyle>
            <a:lvl1pPr algn="l">
              <a:defRPr sz="1200"/>
            </a:lvl1pPr>
          </a:lstStyle>
          <a:p>
            <a:endParaRPr lang="en-IE"/>
          </a:p>
        </p:txBody>
      </p:sp>
      <p:sp>
        <p:nvSpPr>
          <p:cNvPr id="4" name="Slide Image Placeholder 3"/>
          <p:cNvSpPr>
            <a:spLocks noGrp="1" noRot="1" noChangeAspect="1"/>
          </p:cNvSpPr>
          <p:nvPr>
            <p:ph type="sldImg" idx="2"/>
          </p:nvPr>
        </p:nvSpPr>
        <p:spPr>
          <a:xfrm>
            <a:off x="735013" y="1173163"/>
            <a:ext cx="5632450" cy="3168650"/>
          </a:xfrm>
          <a:prstGeom prst="rect">
            <a:avLst/>
          </a:prstGeom>
          <a:noFill/>
          <a:ln w="12700">
            <a:solidFill>
              <a:prstClr val="black"/>
            </a:solidFill>
          </a:ln>
        </p:spPr>
        <p:txBody>
          <a:bodyPr vert="horz" lIns="94229" tIns="47114" rIns="94229" bIns="47114" rtlCol="0" anchor="ctr"/>
          <a:lstStyle/>
          <a:p>
            <a:endParaRPr lang="en-IE"/>
          </a:p>
        </p:txBody>
      </p:sp>
      <p:sp>
        <p:nvSpPr>
          <p:cNvPr id="5" name="Notes Placeholder 4"/>
          <p:cNvSpPr>
            <a:spLocks noGrp="1"/>
          </p:cNvSpPr>
          <p:nvPr>
            <p:ph type="body" sz="quarter" idx="3"/>
          </p:nvPr>
        </p:nvSpPr>
        <p:spPr>
          <a:xfrm>
            <a:off x="710248" y="4518204"/>
            <a:ext cx="5681980" cy="3696712"/>
          </a:xfrm>
          <a:prstGeom prst="rect">
            <a:avLst/>
          </a:prstGeom>
        </p:spPr>
        <p:txBody>
          <a:bodyPr vert="horz" lIns="94229" tIns="47114" rIns="94229" bIns="47114" rtlCol="0"/>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IE"/>
          </a:p>
        </p:txBody>
      </p:sp>
      <p:pic>
        <p:nvPicPr>
          <p:cNvPr id="8" name="image2.png">
            <a:extLst>
              <a:ext uri="{FF2B5EF4-FFF2-40B4-BE49-F238E27FC236}">
                <a16:creationId xmlns:a16="http://schemas.microsoft.com/office/drawing/2014/main" id="{EA884C3A-9916-414F-9693-2ACC56D92D5A}"/>
              </a:ext>
            </a:extLst>
          </p:cNvPr>
          <p:cNvPicPr/>
          <p:nvPr/>
        </p:nvPicPr>
        <p:blipFill>
          <a:blip r:embed="rId2"/>
          <a:srcRect/>
          <a:stretch>
            <a:fillRect/>
          </a:stretch>
        </p:blipFill>
        <p:spPr>
          <a:xfrm>
            <a:off x="0" y="-250359"/>
            <a:ext cx="5186122" cy="1257664"/>
          </a:xfrm>
          <a:prstGeom prst="rect">
            <a:avLst/>
          </a:prstGeom>
          <a:ln/>
        </p:spPr>
      </p:pic>
      <p:sp>
        <p:nvSpPr>
          <p:cNvPr id="10" name="Footer Placeholder 5">
            <a:extLst>
              <a:ext uri="{FF2B5EF4-FFF2-40B4-BE49-F238E27FC236}">
                <a16:creationId xmlns:a16="http://schemas.microsoft.com/office/drawing/2014/main" id="{C2EF50D4-6E34-4893-B962-3092DE30E299}"/>
              </a:ext>
            </a:extLst>
          </p:cNvPr>
          <p:cNvSpPr>
            <a:spLocks noGrp="1"/>
          </p:cNvSpPr>
          <p:nvPr>
            <p:ph type="ftr" sz="quarter" idx="4"/>
          </p:nvPr>
        </p:nvSpPr>
        <p:spPr>
          <a:xfrm>
            <a:off x="3842499" y="8744737"/>
            <a:ext cx="3091988" cy="516114"/>
          </a:xfrm>
          <a:prstGeom prst="rect">
            <a:avLst/>
          </a:prstGeom>
        </p:spPr>
        <p:txBody>
          <a:bodyPr vert="horz" lIns="99563" tIns="49781" rIns="99563" bIns="49781" rtlCol="0" anchor="b"/>
          <a:lstStyle>
            <a:lvl1pPr algn="l">
              <a:defRPr sz="1300"/>
            </a:lvl1pPr>
          </a:lstStyle>
          <a:p>
            <a:endParaRPr lang="en-IE"/>
          </a:p>
        </p:txBody>
      </p:sp>
      <p:pic>
        <p:nvPicPr>
          <p:cNvPr id="11" name="Graphic 1863010069">
            <a:extLst>
              <a:ext uri="{FF2B5EF4-FFF2-40B4-BE49-F238E27FC236}">
                <a16:creationId xmlns:a16="http://schemas.microsoft.com/office/drawing/2014/main" id="{4563C4B1-FA02-4B44-91BF-D7BF2025A418}"/>
              </a:ext>
            </a:extLst>
          </p:cNvPr>
          <p:cNvPicPr/>
          <p:nvPr/>
        </p:nvPicPr>
        <p:blipFill>
          <a:blip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p:blipFill>
        <p:spPr>
          <a:xfrm>
            <a:off x="5366936" y="8744737"/>
            <a:ext cx="1733896" cy="613403"/>
          </a:xfrm>
          <a:prstGeom prst="rect">
            <a:avLst/>
          </a:prstGeom>
        </p:spPr>
      </p:pic>
      <p:sp>
        <p:nvSpPr>
          <p:cNvPr id="15" name="Slide Number Placeholder 14">
            <a:extLst>
              <a:ext uri="{FF2B5EF4-FFF2-40B4-BE49-F238E27FC236}">
                <a16:creationId xmlns:a16="http://schemas.microsoft.com/office/drawing/2014/main" id="{710151A5-304B-434E-8DAD-37D446F7066E}"/>
              </a:ext>
            </a:extLst>
          </p:cNvPr>
          <p:cNvSpPr>
            <a:spLocks noGrp="1"/>
          </p:cNvSpPr>
          <p:nvPr>
            <p:ph type="sldNum" sz="quarter" idx="5"/>
          </p:nvPr>
        </p:nvSpPr>
        <p:spPr>
          <a:xfrm>
            <a:off x="329805" y="8767267"/>
            <a:ext cx="3077739" cy="471053"/>
          </a:xfrm>
          <a:prstGeom prst="rect">
            <a:avLst/>
          </a:prstGeom>
        </p:spPr>
        <p:txBody>
          <a:bodyPr vert="horz" lIns="94229" tIns="47114" rIns="94229" bIns="47114" rtlCol="0" anchor="b"/>
          <a:lstStyle>
            <a:lvl1pPr algn="r">
              <a:defRPr sz="1200"/>
            </a:lvl1pPr>
          </a:lstStyle>
          <a:p>
            <a:fld id="{10A870B2-0F02-4AD7-B0A4-9298EB13BD47}" type="slidenum">
              <a:rPr lang="en-IE" smtClean="0"/>
              <a:t>‹#›</a:t>
            </a:fld>
            <a:endParaRPr lang="en-IE"/>
          </a:p>
        </p:txBody>
      </p:sp>
    </p:spTree>
    <p:extLst>
      <p:ext uri="{BB962C8B-B14F-4D97-AF65-F5344CB8AC3E}">
        <p14:creationId xmlns:p14="http://schemas.microsoft.com/office/powerpoint/2010/main" val="4253026419"/>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extLst>
    <p:ext uri="{620B2872-D7B9-4A21-9093-7833F8D536E1}">
      <p15:sldGuideLst xmlns:p15="http://schemas.microsoft.com/office/powerpoint/2012/main">
        <p15:guide id="1" orient="horz" pos="2957" userDrawn="1">
          <p15:clr>
            <a:srgbClr val="F26B43"/>
          </p15:clr>
        </p15:guide>
        <p15:guide id="2" pos="2237" userDrawn="1">
          <p15:clr>
            <a:srgbClr val="F26B43"/>
          </p15:clr>
        </p15:guide>
      </p15:sldGuideLst>
    </p:ext>
  </p:extLst>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3" Type="http://schemas.openxmlformats.org/officeDocument/2006/relationships/hyperlink" Target="http://www.oide.ie" TargetMode="External"/><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3" Type="http://schemas.openxmlformats.org/officeDocument/2006/relationships/hyperlink" Target="http://www.oide.ie/" TargetMode="External"/><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3" Type="http://schemas.openxmlformats.org/officeDocument/2006/relationships/hyperlink" Target="http://www.oide.ie/" TargetMode="External"/><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3" Type="http://schemas.openxmlformats.org/officeDocument/2006/relationships/hyperlink" Target="mailto:conditions@teachingcouncil.ie" TargetMode="External"/><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3" Type="http://schemas.openxmlformats.org/officeDocument/2006/relationships/hyperlink" Target="https://oide.ie/wp-content/uploads/2024/02/Droichead-My-Professional-Support-Team-PST-Primary.pdf#:~:text=A%20Professional%20Support%20Team%20%28PST%29%20is%20a%20team,Droichead%20Induction%20Team%20to%20support%20the%20Droichead%20process." TargetMode="External"/><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45.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_rels/notesSlide46.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47.xml.rels><?xml version="1.0" encoding="UTF-8" standalone="yes"?>
<Relationships xmlns="http://schemas.openxmlformats.org/package/2006/relationships"><Relationship Id="rId2" Type="http://schemas.openxmlformats.org/officeDocument/2006/relationships/slide" Target="../slides/slide47.xml"/><Relationship Id="rId1" Type="http://schemas.openxmlformats.org/officeDocument/2006/relationships/notesMaster" Target="../notesMasters/notesMaster1.xml"/></Relationships>
</file>

<file path=ppt/notesSlides/_rels/notesSlide48.xml.rels><?xml version="1.0" encoding="UTF-8" standalone="yes"?>
<Relationships xmlns="http://schemas.openxmlformats.org/package/2006/relationships"><Relationship Id="rId2" Type="http://schemas.openxmlformats.org/officeDocument/2006/relationships/slide" Target="../slides/slide48.xml"/><Relationship Id="rId1" Type="http://schemas.openxmlformats.org/officeDocument/2006/relationships/notesMaster" Target="../notesMasters/notesMaster1.xml"/></Relationships>
</file>

<file path=ppt/notesSlides/_rels/notesSlide49.xml.rels><?xml version="1.0" encoding="UTF-8" standalone="yes"?>
<Relationships xmlns="http://schemas.openxmlformats.org/package/2006/relationships"><Relationship Id="rId3" Type="http://schemas.openxmlformats.org/officeDocument/2006/relationships/hyperlink" Target="https://app.spectrum.life/login" TargetMode="External"/><Relationship Id="rId2" Type="http://schemas.openxmlformats.org/officeDocument/2006/relationships/slide" Target="../slides/slide49.xml"/><Relationship Id="rId1" Type="http://schemas.openxmlformats.org/officeDocument/2006/relationships/notesMaster" Target="../notesMasters/notesMaster1.xml"/></Relationships>
</file>

<file path=ppt/notesSlides/_rels/notesSlide50.xml.rels><?xml version="1.0" encoding="UTF-8" standalone="yes"?>
<Relationships xmlns="http://schemas.openxmlformats.org/package/2006/relationships"><Relationship Id="rId2" Type="http://schemas.openxmlformats.org/officeDocument/2006/relationships/slide" Target="../slides/slide50.xml"/><Relationship Id="rId1" Type="http://schemas.openxmlformats.org/officeDocument/2006/relationships/notesMaster" Target="../notesMasters/notesMaster1.xml"/></Relationships>
</file>

<file path=ppt/notesSlides/_rels/notesSlide51.xml.rels><?xml version="1.0" encoding="UTF-8" standalone="yes"?>
<Relationships xmlns="http://schemas.openxmlformats.org/package/2006/relationships"><Relationship Id="rId2" Type="http://schemas.openxmlformats.org/officeDocument/2006/relationships/slide" Target="../slides/slide5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fontAlgn="base">
              <a:lnSpc>
                <a:spcPts val="1391"/>
              </a:lnSpc>
            </a:pPr>
            <a:r>
              <a:rPr lang="ga-IE" b="1">
                <a:solidFill>
                  <a:srgbClr val="000000"/>
                </a:solidFill>
              </a:rPr>
              <a:t>Nóta d'éascaitheoirí;</a:t>
            </a:r>
            <a:r>
              <a:rPr lang="ga-IE">
                <a:solidFill>
                  <a:srgbClr val="000000"/>
                </a:solidFill>
              </a:rPr>
              <a:t> </a:t>
            </a:r>
          </a:p>
          <a:p>
            <a:pPr fontAlgn="base">
              <a:lnSpc>
                <a:spcPts val="1391"/>
              </a:lnSpc>
            </a:pPr>
            <a:r>
              <a:rPr lang="ga-IE">
                <a:solidFill>
                  <a:srgbClr val="000000"/>
                </a:solidFill>
              </a:rPr>
              <a:t>Ullmhaigh Vótaíocht roimh an seisiún. Le haghaidh ceisteanna féach sleamhnán a ceathair</a:t>
            </a:r>
            <a:r>
              <a:rPr lang="ga-IE" b="1">
                <a:solidFill>
                  <a:srgbClr val="000000"/>
                </a:solidFill>
              </a:rPr>
              <a:t>.</a:t>
            </a:r>
            <a:r>
              <a:rPr lang="ga-IE">
                <a:solidFill>
                  <a:srgbClr val="000000"/>
                </a:solidFill>
              </a:rPr>
              <a:t> </a:t>
            </a:r>
          </a:p>
          <a:p>
            <a:pPr fontAlgn="base">
              <a:lnSpc>
                <a:spcPts val="1391"/>
              </a:lnSpc>
            </a:pPr>
            <a:r>
              <a:rPr lang="ga-IE" b="1">
                <a:solidFill>
                  <a:srgbClr val="000000"/>
                </a:solidFill>
              </a:rPr>
              <a:t>Bíodh an méid seo a leanas réidh le cur sa chomhrá le linn an tseisiúin:</a:t>
            </a:r>
            <a:r>
              <a:rPr lang="ga-IE">
                <a:solidFill>
                  <a:srgbClr val="000000"/>
                </a:solidFill>
              </a:rPr>
              <a:t> </a:t>
            </a:r>
          </a:p>
          <a:p>
            <a:pPr fontAlgn="base">
              <a:lnSpc>
                <a:spcPts val="1391"/>
              </a:lnSpc>
              <a:buFont typeface="Arial" panose="020B0604020202020204" pitchFamily="34" charset="0"/>
              <a:buChar char="•"/>
            </a:pPr>
            <a:r>
              <a:rPr lang="ga-IE">
                <a:solidFill>
                  <a:srgbClr val="000000"/>
                </a:solidFill>
              </a:rPr>
              <a:t>Doiciméad Roimh, le linn agus tar éis Droichead  </a:t>
            </a:r>
          </a:p>
          <a:p>
            <a:pPr fontAlgn="base">
              <a:lnSpc>
                <a:spcPts val="1391"/>
              </a:lnSpc>
              <a:buFont typeface="Arial" panose="020B0604020202020204" pitchFamily="34" charset="0"/>
              <a:buChar char="•"/>
            </a:pPr>
            <a:r>
              <a:rPr lang="ga-IE">
                <a:solidFill>
                  <a:srgbClr val="000000"/>
                </a:solidFill>
              </a:rPr>
              <a:t>Róil agus Freagrachtaí  </a:t>
            </a:r>
          </a:p>
          <a:p>
            <a:pPr fontAlgn="base">
              <a:lnSpc>
                <a:spcPts val="1391"/>
              </a:lnSpc>
              <a:buFont typeface="Arial" panose="020B0604020202020204" pitchFamily="34" charset="0"/>
              <a:buChar char="•"/>
            </a:pPr>
            <a:r>
              <a:rPr lang="ga-IE">
                <a:solidFill>
                  <a:srgbClr val="000000"/>
                </a:solidFill>
              </a:rPr>
              <a:t>FTG a Bhunú </a:t>
            </a:r>
          </a:p>
          <a:p>
            <a:pPr fontAlgn="base">
              <a:lnSpc>
                <a:spcPts val="1391"/>
              </a:lnSpc>
              <a:buFont typeface="Arial" panose="020B0604020202020204" pitchFamily="34" charset="0"/>
              <a:buChar char="•"/>
            </a:pPr>
            <a:r>
              <a:rPr lang="ga-IE">
                <a:solidFill>
                  <a:srgbClr val="000000"/>
                </a:solidFill>
              </a:rPr>
              <a:t>Príomhchéimeanna  </a:t>
            </a:r>
          </a:p>
          <a:p>
            <a:pPr fontAlgn="base">
              <a:lnSpc>
                <a:spcPts val="1391"/>
              </a:lnSpc>
              <a:buFont typeface="Arial" panose="020B0604020202020204" pitchFamily="34" charset="0"/>
              <a:buChar char="•"/>
            </a:pPr>
            <a:r>
              <a:rPr lang="ga-IE">
                <a:solidFill>
                  <a:srgbClr val="000000"/>
                </a:solidFill>
              </a:rPr>
              <a:t>Ról an Phríomhoide i dtaca le Cultúr a Chothú inar féidir le Droichead bláthú: Roinnt Moltaí  </a:t>
            </a:r>
          </a:p>
          <a:p>
            <a:pPr fontAlgn="base">
              <a:lnSpc>
                <a:spcPts val="1391"/>
              </a:lnSpc>
              <a:buFont typeface="Arial" panose="020B0604020202020204" pitchFamily="34" charset="0"/>
              <a:buChar char="•"/>
            </a:pPr>
            <a:r>
              <a:rPr lang="ga-IE">
                <a:solidFill>
                  <a:srgbClr val="000000"/>
                </a:solidFill>
              </a:rPr>
              <a:t>Sracphlean Droichead </a:t>
            </a:r>
          </a:p>
          <a:p>
            <a:pPr fontAlgn="base">
              <a:lnSpc>
                <a:spcPts val="1391"/>
              </a:lnSpc>
              <a:buFont typeface="Arial" panose="020B0604020202020204" pitchFamily="34" charset="0"/>
              <a:buChar char="•"/>
            </a:pPr>
            <a:r>
              <a:rPr lang="ga-IE">
                <a:solidFill>
                  <a:srgbClr val="000000"/>
                </a:solidFill>
              </a:rPr>
              <a:t>Doiciméad Taifid Féideartha Droichead </a:t>
            </a:r>
          </a:p>
          <a:p>
            <a:pPr fontAlgn="base">
              <a:lnSpc>
                <a:spcPts val="1391"/>
              </a:lnSpc>
              <a:buFont typeface="Arial" panose="020B0604020202020204" pitchFamily="34" charset="0"/>
              <a:buChar char="•"/>
            </a:pPr>
            <a:r>
              <a:rPr lang="ga-IE">
                <a:solidFill>
                  <a:srgbClr val="000000"/>
                </a:solidFill>
              </a:rPr>
              <a:t>Bileog faisnéise faoi Am Scaoilte </a:t>
            </a:r>
          </a:p>
          <a:p>
            <a:pPr fontAlgn="base">
              <a:lnSpc>
                <a:spcPts val="81"/>
              </a:lnSpc>
            </a:pPr>
            <a:r>
              <a:rPr lang="ga-IE">
                <a:solidFill>
                  <a:srgbClr val="444444"/>
                </a:solidFill>
              </a:rPr>
              <a:t> </a:t>
            </a:r>
            <a:endParaRPr lang="ga-IE">
              <a:solidFill>
                <a:srgbClr val="000000"/>
              </a:solidFill>
            </a:endParaRPr>
          </a:p>
          <a:p>
            <a:pPr fontAlgn="base">
              <a:lnSpc>
                <a:spcPts val="1391"/>
              </a:lnSpc>
            </a:pPr>
            <a:r>
              <a:rPr lang="ga-IE" b="1">
                <a:solidFill>
                  <a:srgbClr val="000000"/>
                </a:solidFill>
              </a:rPr>
              <a:t>Fáilte romhaibh uilig. Go raibh maith agaibh as am a ghlacadh le bheith linn inniu.  </a:t>
            </a:r>
            <a:r>
              <a:rPr lang="ga-IE">
                <a:solidFill>
                  <a:srgbClr val="000000"/>
                </a:solidFill>
              </a:rPr>
              <a:t> </a:t>
            </a:r>
          </a:p>
          <a:p>
            <a:pPr fontAlgn="base">
              <a:lnSpc>
                <a:spcPts val="1391"/>
              </a:lnSpc>
              <a:buFont typeface="Arial" panose="020B0604020202020204" pitchFamily="34" charset="0"/>
              <a:buChar char="•"/>
            </a:pPr>
            <a:r>
              <a:rPr lang="ga-IE">
                <a:solidFill>
                  <a:srgbClr val="000000"/>
                </a:solidFill>
              </a:rPr>
              <a:t>Luaigh go bhfuil gach duine ag teacht chuig an seisiún seo le heolas/taithí éagsúil ar Droichead </a:t>
            </a:r>
          </a:p>
          <a:p>
            <a:pPr fontAlgn="base">
              <a:lnSpc>
                <a:spcPts val="1391"/>
              </a:lnSpc>
              <a:buFont typeface="Arial" panose="020B0604020202020204" pitchFamily="34" charset="0"/>
              <a:buChar char="•"/>
            </a:pPr>
            <a:r>
              <a:rPr lang="ga-IE">
                <a:solidFill>
                  <a:srgbClr val="000000"/>
                </a:solidFill>
              </a:rPr>
              <a:t>Meabhrúchán nach é 'seanslí' an Phromhaidh é níos mó. Coincheap agus cultúr agus bealach smaointeoireachta úrnua. Tá tacaíocht ríthábhachtach. Déanaimid é seo </a:t>
            </a:r>
            <a:r>
              <a:rPr lang="ga-IE" u="sng">
                <a:solidFill>
                  <a:srgbClr val="000000"/>
                </a:solidFill>
              </a:rPr>
              <a:t>leis</a:t>
            </a:r>
            <a:r>
              <a:rPr lang="ga-IE">
                <a:solidFill>
                  <a:srgbClr val="000000"/>
                </a:solidFill>
              </a:rPr>
              <a:t> na MNCanna agus ní </a:t>
            </a:r>
            <a:r>
              <a:rPr lang="ga-IE" u="sng">
                <a:solidFill>
                  <a:srgbClr val="000000"/>
                </a:solidFill>
              </a:rPr>
              <a:t>orthu</a:t>
            </a:r>
            <a:r>
              <a:rPr lang="ga-IE">
                <a:solidFill>
                  <a:srgbClr val="000000"/>
                </a:solidFill>
              </a:rPr>
              <a:t> .   </a:t>
            </a:r>
          </a:p>
          <a:p>
            <a:pPr fontAlgn="base">
              <a:lnSpc>
                <a:spcPts val="1391"/>
              </a:lnSpc>
              <a:buFont typeface="Arial" panose="020B0604020202020204" pitchFamily="34" charset="0"/>
              <a:buChar char="•"/>
            </a:pPr>
            <a:r>
              <a:rPr lang="ga-IE">
                <a:solidFill>
                  <a:srgbClr val="000000"/>
                </a:solidFill>
              </a:rPr>
              <a:t>Níl muid anseo le bheith ag measúnú ná ag tabhairt breithiúnais, rud a bhíonn deacair ag Príomhoidí mar is gá duit do ról FTG  a scaradh ó do ról mar Phríomhoide. </a:t>
            </a:r>
          </a:p>
          <a:p>
            <a:pPr fontAlgn="base">
              <a:lnSpc>
                <a:spcPts val="1391"/>
              </a:lnSpc>
              <a:buFont typeface="Arial" panose="020B0604020202020204" pitchFamily="34" charset="0"/>
              <a:buChar char="•"/>
            </a:pPr>
            <a:r>
              <a:rPr lang="ga-IE">
                <a:solidFill>
                  <a:srgbClr val="000000"/>
                </a:solidFill>
              </a:rPr>
              <a:t>Tógann aon athrú cultúir/teanga srl am. Ní féidir linn a bheith ag súil go dtarlóidh sé thar oíche. </a:t>
            </a:r>
          </a:p>
          <a:p>
            <a:pPr fontAlgn="base">
              <a:lnSpc>
                <a:spcPts val="1391"/>
              </a:lnSpc>
              <a:buFont typeface="Arial" panose="020B0604020202020204" pitchFamily="34" charset="0"/>
              <a:buChar char="•"/>
            </a:pPr>
            <a:r>
              <a:rPr lang="ga-IE">
                <a:solidFill>
                  <a:srgbClr val="000000"/>
                </a:solidFill>
              </a:rPr>
              <a:t>Níor mhiste le príomhoidí fillteán a oscailt ar a ríomhaire chun comhaid ábhartha Droichead a roinntear sa chomhrá a shábháil.  </a:t>
            </a:r>
          </a:p>
          <a:p>
            <a:pPr fontAlgn="base">
              <a:lnSpc>
                <a:spcPts val="81"/>
              </a:lnSpc>
            </a:pPr>
            <a:r>
              <a:rPr lang="ga-IE">
                <a:solidFill>
                  <a:srgbClr val="444444"/>
                </a:solidFill>
              </a:rPr>
              <a:t> </a:t>
            </a:r>
            <a:endParaRPr lang="ga-IE">
              <a:solidFill>
                <a:srgbClr val="000000"/>
              </a:solidFill>
            </a:endParaRPr>
          </a:p>
          <a:p>
            <a:pPr fontAlgn="base">
              <a:lnSpc>
                <a:spcPts val="1391"/>
              </a:lnSpc>
            </a:pPr>
            <a:r>
              <a:rPr lang="ga-IE" b="1">
                <a:solidFill>
                  <a:srgbClr val="000000"/>
                </a:solidFill>
              </a:rPr>
              <a:t>Intreoir – </a:t>
            </a:r>
            <a:r>
              <a:rPr lang="ga-IE">
                <a:solidFill>
                  <a:srgbClr val="000000"/>
                </a:solidFill>
              </a:rPr>
              <a:t> </a:t>
            </a:r>
          </a:p>
          <a:p>
            <a:pPr fontAlgn="base">
              <a:lnSpc>
                <a:spcPts val="1391"/>
              </a:lnSpc>
            </a:pPr>
            <a:r>
              <a:rPr lang="ga-IE">
                <a:solidFill>
                  <a:srgbClr val="000000"/>
                </a:solidFill>
              </a:rPr>
              <a:t>1. </a:t>
            </a:r>
            <a:r>
              <a:rPr lang="ga-IE" b="1">
                <a:solidFill>
                  <a:srgbClr val="000000"/>
                </a:solidFill>
              </a:rPr>
              <a:t> Is seirbhís tacaíochta í Rannán Ionduchtúcháin Droichead </a:t>
            </a:r>
            <a:r>
              <a:rPr lang="ga-IE">
                <a:solidFill>
                  <a:srgbClr val="000000"/>
                </a:solidFill>
              </a:rPr>
              <a:t>atá maoinithe ag an RO. Cuirimid an beartas OC (Oiliúint &amp; Cumas) i bhfeidhm maidir le hionduchtú.  Cabhraímid le múinteoirí ag céim ionduchtaithe a ngairm bheatha agus cuirimid oiliúint ar fáil do na Foirne Tacaíochta Gairmiúla [FTG] i scoileanna a chabhraíonn ar a seal le MNC</a:t>
            </a:r>
            <a:r>
              <a:rPr lang="en-IE">
                <a:solidFill>
                  <a:srgbClr val="000000"/>
                </a:solidFill>
              </a:rPr>
              <a:t>a</a:t>
            </a:r>
            <a:r>
              <a:rPr lang="ga-IE">
                <a:solidFill>
                  <a:srgbClr val="000000"/>
                </a:solidFill>
              </a:rPr>
              <a:t>nna  freisin. Cabhraímid le príomhoidí, FTGnna agus MNC</a:t>
            </a:r>
            <a:r>
              <a:rPr lang="en-IE">
                <a:solidFill>
                  <a:srgbClr val="000000"/>
                </a:solidFill>
              </a:rPr>
              <a:t>a</a:t>
            </a:r>
            <a:r>
              <a:rPr lang="ga-IE">
                <a:solidFill>
                  <a:srgbClr val="000000"/>
                </a:solidFill>
              </a:rPr>
              <a:t>nna páirt a ghlacadh i bpróiseas Droichead; éascaímid  cnuaschruinnithe Droichead agus tá an clár ceardlann ionduchtaithe do MNC</a:t>
            </a:r>
            <a:r>
              <a:rPr lang="en-IE">
                <a:solidFill>
                  <a:srgbClr val="000000"/>
                </a:solidFill>
              </a:rPr>
              <a:t>a</a:t>
            </a:r>
            <a:r>
              <a:rPr lang="ga-IE">
                <a:solidFill>
                  <a:srgbClr val="000000"/>
                </a:solidFill>
              </a:rPr>
              <a:t>nna forbartha againn. </a:t>
            </a:r>
          </a:p>
          <a:p>
            <a:pPr fontAlgn="base">
              <a:lnSpc>
                <a:spcPts val="81"/>
              </a:lnSpc>
            </a:pPr>
            <a:r>
              <a:rPr lang="ga-IE">
                <a:solidFill>
                  <a:srgbClr val="444444"/>
                </a:solidFill>
              </a:rPr>
              <a:t> </a:t>
            </a:r>
            <a:endParaRPr lang="ga-IE">
              <a:solidFill>
                <a:srgbClr val="000000"/>
              </a:solidFill>
            </a:endParaRPr>
          </a:p>
          <a:p>
            <a:pPr fontAlgn="base">
              <a:lnSpc>
                <a:spcPts val="1391"/>
              </a:lnSpc>
            </a:pPr>
            <a:r>
              <a:rPr lang="ga-IE">
                <a:solidFill>
                  <a:srgbClr val="000000"/>
                </a:solidFill>
              </a:rPr>
              <a:t>2. Is iad X agus Y na hÉascaitheoirí inniu. Intreoir – líne amháin chun cur síos ar an ról le  Rannán Ionduchtúcháin Droichead. </a:t>
            </a:r>
          </a:p>
          <a:p>
            <a:pPr fontAlgn="base">
              <a:lnSpc>
                <a:spcPts val="81"/>
              </a:lnSpc>
            </a:pPr>
            <a:r>
              <a:rPr lang="ga-IE">
                <a:solidFill>
                  <a:srgbClr val="444444"/>
                </a:solidFill>
              </a:rPr>
              <a:t> </a:t>
            </a:r>
            <a:endParaRPr lang="ga-IE">
              <a:solidFill>
                <a:srgbClr val="000000"/>
              </a:solidFill>
            </a:endParaRPr>
          </a:p>
          <a:p>
            <a:pPr fontAlgn="base">
              <a:lnSpc>
                <a:spcPts val="1391"/>
              </a:lnSpc>
            </a:pPr>
            <a:r>
              <a:rPr lang="ga-IE">
                <a:solidFill>
                  <a:srgbClr val="000000"/>
                </a:solidFill>
              </a:rPr>
              <a:t>3. Tá an ócáid seo eagraithe againn mar fhreagairt ar, agus mar thaca do, </a:t>
            </a:r>
            <a:r>
              <a:rPr lang="ga-IE" b="1">
                <a:solidFill>
                  <a:srgbClr val="000000"/>
                </a:solidFill>
              </a:rPr>
              <a:t>phríomhoidí nach bhfuil oilte ar FTG, </a:t>
            </a:r>
            <a:r>
              <a:rPr lang="ga-IE">
                <a:solidFill>
                  <a:srgbClr val="000000"/>
                </a:solidFill>
              </a:rPr>
              <a:t>ach ar mian leo a ról a chomhlíonadh maidir le cultúr foghlama a chothú inar féidir le Droichead bláthú agus tacú leis an FTG ina scoil próiseas ionduchtaithe ardchaighdeáin a éascú. </a:t>
            </a:r>
          </a:p>
          <a:p>
            <a:pPr fontAlgn="base">
              <a:lnSpc>
                <a:spcPts val="81"/>
              </a:lnSpc>
            </a:pPr>
            <a:r>
              <a:rPr lang="ga-IE">
                <a:solidFill>
                  <a:srgbClr val="444444"/>
                </a:solidFill>
              </a:rPr>
              <a:t> </a:t>
            </a:r>
            <a:endParaRPr lang="ga-IE">
              <a:solidFill>
                <a:srgbClr val="000000"/>
              </a:solidFill>
            </a:endParaRPr>
          </a:p>
          <a:p>
            <a:pPr fontAlgn="base">
              <a:lnSpc>
                <a:spcPts val="1391"/>
              </a:lnSpc>
            </a:pPr>
            <a:r>
              <a:rPr lang="ga-IE">
                <a:solidFill>
                  <a:srgbClr val="000000"/>
                </a:solidFill>
              </a:rPr>
              <a:t>4. Aithníonn Rannán Ionduchtúcháin Droichead gur daoine aonair iad príomhoidí a bhfuil an-taithí acu ar bheith ag obair le múinteoirí agus ag cabhrú leo, idir mhúinteoirí le taithí agus chinn gan taithí. Is dócha go mbeidh taithí acu ar thionscnaimh eile a ghlacadh orthu féin agus maoirseacht a dhéanamh ar a gcur i bhfeidhm ina scoil. Feilfidh na cuir chuige a ghlac siad i réimsí eile forbartha go maith dá ról maoirseachta in Droichead – tá na scileanna inaistrithe. Is údar misnigh é seo do phríomhoidí a bhfuil an oiread sin idir lámha acu cheana féin.  </a:t>
            </a:r>
          </a:p>
          <a:p>
            <a:pPr fontAlgn="base">
              <a:lnSpc>
                <a:spcPts val="81"/>
              </a:lnSpc>
            </a:pPr>
            <a:r>
              <a:rPr lang="ga-IE">
                <a:solidFill>
                  <a:srgbClr val="444444"/>
                </a:solidFill>
              </a:rPr>
              <a:t> </a:t>
            </a:r>
            <a:endParaRPr lang="ga-IE">
              <a:solidFill>
                <a:srgbClr val="000000"/>
              </a:solidFill>
            </a:endParaRPr>
          </a:p>
          <a:p>
            <a:pPr fontAlgn="base">
              <a:lnSpc>
                <a:spcPts val="1391"/>
              </a:lnSpc>
            </a:pPr>
            <a:r>
              <a:rPr lang="ga-IE" b="1">
                <a:solidFill>
                  <a:srgbClr val="000000"/>
                </a:solidFill>
              </a:rPr>
              <a:t>Tá sé mar aidhm ag imeacht foghlama an lae inniu tacaíocht agus eolas a thabhairt do phríomhoidí </a:t>
            </a:r>
            <a:r>
              <a:rPr lang="ga-IE" b="1" u="sng">
                <a:solidFill>
                  <a:srgbClr val="000000"/>
                </a:solidFill>
              </a:rPr>
              <a:t>a bhfuil a scoil oilte mar is cuí chun an próiseas Droichead a thairiscint</a:t>
            </a:r>
            <a:r>
              <a:rPr lang="ga-IE">
                <a:solidFill>
                  <a:srgbClr val="000000"/>
                </a:solidFill>
              </a:rPr>
              <a:t>.  </a:t>
            </a:r>
          </a:p>
          <a:p>
            <a:pPr fontAlgn="base">
              <a:lnSpc>
                <a:spcPts val="1391"/>
              </a:lnSpc>
            </a:pPr>
            <a:r>
              <a:rPr lang="ga-IE">
                <a:solidFill>
                  <a:srgbClr val="000000"/>
                </a:solidFill>
              </a:rPr>
              <a:t> </a:t>
            </a:r>
            <a:br>
              <a:rPr lang="ga-IE">
                <a:solidFill>
                  <a:srgbClr val="000000"/>
                </a:solidFill>
              </a:rPr>
            </a:br>
            <a:r>
              <a:rPr lang="ga-IE" b="1">
                <a:solidFill>
                  <a:srgbClr val="000000"/>
                </a:solidFill>
              </a:rPr>
              <a:t>Tabhair faoi deara nach imeacht </a:t>
            </a:r>
            <a:r>
              <a:rPr lang="ga-IE" b="1" u="sng">
                <a:solidFill>
                  <a:srgbClr val="C00000"/>
                </a:solidFill>
              </a:rPr>
              <a:t>Oiliúna FTG é seo</a:t>
            </a:r>
            <a:r>
              <a:rPr lang="ga-IE" b="1">
                <a:solidFill>
                  <a:srgbClr val="000000"/>
                </a:solidFill>
              </a:rPr>
              <a:t>. </a:t>
            </a:r>
            <a:r>
              <a:rPr lang="ga-IE" sz="1900">
                <a:solidFill>
                  <a:srgbClr val="000000"/>
                </a:solidFill>
                <a:latin typeface="Arial" panose="020B0604020202020204" pitchFamily="34" charset="0"/>
              </a:rPr>
              <a:t> </a:t>
            </a:r>
            <a:endParaRPr lang="ga-IE" b="0" i="0">
              <a:solidFill>
                <a:srgbClr val="000000"/>
              </a:solidFill>
              <a:effectLst/>
              <a:latin typeface="Segoe UI" panose="020B0502040204020203" pitchFamily="34" charset="0"/>
            </a:endParaRPr>
          </a:p>
          <a:p>
            <a:pPr>
              <a:buClr>
                <a:schemeClr val="dk1"/>
              </a:buClr>
              <a:buSzPts val="1400"/>
            </a:pPr>
            <a:endParaRPr lang="ru-RU"/>
          </a:p>
          <a:p>
            <a:endParaRPr lang="en-IE"/>
          </a:p>
        </p:txBody>
      </p:sp>
      <p:sp>
        <p:nvSpPr>
          <p:cNvPr id="4" name="Slide Number Placeholder 3"/>
          <p:cNvSpPr>
            <a:spLocks noGrp="1"/>
          </p:cNvSpPr>
          <p:nvPr>
            <p:ph type="sldNum" sz="quarter" idx="10"/>
          </p:nvPr>
        </p:nvSpPr>
        <p:spPr>
          <a:xfrm>
            <a:off x="4023092" y="8917422"/>
            <a:ext cx="3077739" cy="471053"/>
          </a:xfrm>
          <a:prstGeom prst="rect">
            <a:avLst/>
          </a:prstGeom>
        </p:spPr>
        <p:txBody>
          <a:bodyPr/>
          <a:lstStyle/>
          <a:p>
            <a:pPr defTabSz="942289">
              <a:defRPr/>
            </a:pPr>
            <a:fld id="{F4B27F17-31A8-4877-B718-D306516D8F8C}" type="slidenum">
              <a:rPr lang="en-IE">
                <a:solidFill>
                  <a:prstClr val="black"/>
                </a:solidFill>
                <a:latin typeface="Calibri" panose="020F0502020204030204"/>
              </a:rPr>
              <a:pPr defTabSz="942289">
                <a:defRPr/>
              </a:pPr>
              <a:t>1</a:t>
            </a:fld>
            <a:endParaRPr lang="en-IE">
              <a:solidFill>
                <a:prstClr val="black"/>
              </a:solidFill>
              <a:latin typeface="Calibri" panose="020F0502020204030204"/>
            </a:endParaRPr>
          </a:p>
        </p:txBody>
      </p:sp>
    </p:spTree>
    <p:extLst>
      <p:ext uri="{BB962C8B-B14F-4D97-AF65-F5344CB8AC3E}">
        <p14:creationId xmlns:p14="http://schemas.microsoft.com/office/powerpoint/2010/main" val="3709150857"/>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buSzPts val="275"/>
            </a:pPr>
            <a:r>
              <a:rPr lang="ga" sz="1100">
                <a:ea typeface="Calibri"/>
                <a:cs typeface="Calibri"/>
                <a:sym typeface="Calibri"/>
              </a:rPr>
              <a:t>Leag béim ar na príomhphointí:</a:t>
            </a:r>
            <a:endParaRPr lang="ga" sz="1100"/>
          </a:p>
          <a:p>
            <a:pPr algn="l" rtl="0"/>
            <a:r>
              <a:rPr lang="ga" sz="1100" b="1"/>
              <a:t>Nótaí an Éascaitheora do Shleamhnán 2:</a:t>
            </a:r>
            <a:endParaRPr lang="ga" sz="1100"/>
          </a:p>
          <a:p>
            <a:pPr algn="l" rtl="0"/>
            <a:r>
              <a:rPr lang="ga" sz="1100"/>
              <a:t>Leag béim ar na príomhphointí:</a:t>
            </a:r>
          </a:p>
          <a:p>
            <a:pPr lvl="0" algn="l" rtl="0"/>
            <a:r>
              <a:rPr lang="ga" sz="1100" b="1"/>
              <a:t>Cuirfear an t-ábhar uilig ar ríomhphost roimh ré: </a:t>
            </a:r>
            <a:r>
              <a:rPr lang="ga" sz="1100"/>
              <a:t>Roinnfidh na héascaitheoirí an cháipéisíocht de réir mar is gá le linn an tseisiúin (via comhrá)..</a:t>
            </a:r>
          </a:p>
          <a:p>
            <a:pPr lvl="0" algn="l" rtl="0"/>
            <a:r>
              <a:rPr lang="ga" sz="1100" b="1"/>
              <a:t>Rúndacht: </a:t>
            </a:r>
            <a:r>
              <a:rPr lang="ga" sz="1100"/>
              <a:t>Cuir i gcuimhne do na rannpháirtithe gan ainm na scoile, na MNCanna, na múinteoirí etc. a lua nuair atá ceist oibre/scoile á plé. Iarraimid oraibh ceisteanna/scéalta a bhaineann leis na MNCanna a anaithnidiú.   </a:t>
            </a:r>
          </a:p>
          <a:p>
            <a:pPr lvl="0" algn="l" rtl="0"/>
            <a:r>
              <a:rPr lang="ga" sz="1100" b="1"/>
              <a:t>Láithreacht ar líne: </a:t>
            </a:r>
            <a:r>
              <a:rPr lang="ga" sz="1100"/>
              <a:t>Aithnímid go bhfuil cuid agaibh ag obair ón mbaile agus go bhfuil an chuid eile ar scoil. </a:t>
            </a:r>
          </a:p>
          <a:p>
            <a:pPr lvl="0" algn="l" rtl="0"/>
            <a:r>
              <a:rPr lang="ga" sz="1100" b="1"/>
              <a:t>Rannpháirtíocht: </a:t>
            </a:r>
            <a:r>
              <a:rPr lang="ga" sz="1100"/>
              <a:t>Aithnímid na dúshláin a bhaineann leis an oiliúint fhíorúil. Tabhair aitheantas don taithí agus don saineolas sa seomra agus iarr ar gach duine cur leis an seisiún trí pháirt a ghlacadh sa phlé agus sna tascanna. Mínigh go bhfuiltear ag súil go mbeidh an chumarsáid eatarthu </a:t>
            </a:r>
            <a:r>
              <a:rPr lang="ga" sz="1100" b="1" u="sng"/>
              <a:t>gairmiúil</a:t>
            </a:r>
            <a:r>
              <a:rPr lang="ga" sz="1100"/>
              <a:t> agus comhoibríoch, agus bunaithe ar </a:t>
            </a:r>
            <a:r>
              <a:rPr lang="ga" sz="1100" b="1"/>
              <a:t>Chód Iompair Phroifisiúnta do Mhúinteoirí de chuid na Comhairle Múinteoireachta. </a:t>
            </a:r>
            <a:endParaRPr lang="ga" sz="1100"/>
          </a:p>
          <a:p>
            <a:pPr lvl="0" algn="l" rtl="0"/>
            <a:r>
              <a:rPr lang="ga" sz="1100" b="1"/>
              <a:t>Ceisteanna a Chur agus a Shoiléiriú: </a:t>
            </a:r>
            <a:r>
              <a:rPr lang="ga" sz="1100"/>
              <a:t>Tá tábhacht ag baint le bhur gcuid ceisteanna chun cabhrú libh cur le bhur gcuid tuisceana. D’fhonn tacú le bhur dtuiscint agus ar mhaithe le luas seasta a choinneáil, iarraimid oraibh aon cheisteanna atá agaibh a bhreacadh síos agus sibh ag éisteacht. Nó de rogha air sin, cas an micreafón ar siúl agus labhair amach.  Más ceist a bhaineann leis an scoil atá ann bunaithe ar chomhthéacs ar leith bhur scoile, inis dúinn agus is féidir linn glaoch a chur ort ag deireadh an tseisiúin inniu nó gabhaigí i dteagmháil le bhur CFG Rannóg Ionduchtaithe Oide Droichead trí ríomhphost ar bhur gcaoithiúlacht. </a:t>
            </a:r>
          </a:p>
          <a:p>
            <a:pPr lvl="0" algn="l" rtl="0"/>
            <a:r>
              <a:rPr lang="ga" sz="1100" b="1"/>
              <a:t>Socruithe Fuaime agus Físe: </a:t>
            </a:r>
            <a:r>
              <a:rPr lang="ga" sz="1100"/>
              <a:t>Balbhaigh an micreafón le bhur dtoil agus díbhalbhaigh é nuair is mian libh labhairt. Ceadóidh sé seo do na rannpháirtithe an méid a deirtear a chloisteáil gan rud ar bith ag cur as dóibh sa chúlra. Chun aisfhotha / torann ón gcúlra a laghdú, beidh gach micreafón balbh seachas nuair a bhíonn rannpháirtí ag iarraidh ceist a chur nó trácht a dhéanamh.  Tá fáilte roimh ionchur! </a:t>
            </a:r>
          </a:p>
          <a:p>
            <a:pPr lvl="0" algn="l" rtl="0"/>
            <a:r>
              <a:rPr lang="ga" sz="1100" b="1"/>
              <a:t>RGCS: </a:t>
            </a:r>
            <a:r>
              <a:rPr lang="ga" sz="1100"/>
              <a:t>Ní cheadaítear seat scáileán nó taifead a dhéanamh ar na seisiúin - bíonn ár n-ainmneacha / ár n-aghaidheanna ar an scáileán</a:t>
            </a:r>
          </a:p>
          <a:p>
            <a:pPr lvl="0" algn="l" rtl="0"/>
            <a:r>
              <a:rPr lang="ga" sz="1100" b="1"/>
              <a:t>Ainm ar an scáileán - an t-ainm céanna is d’ainm cláraithe </a:t>
            </a:r>
            <a:r>
              <a:rPr lang="ga" sz="1100"/>
              <a:t>Má tá d’ainm cláraithe difriúil le d’ainm ar an scáileán cliceáil ar na trí spota ag barr an scáileáin ar dheis agus roghnaigh ‘athainmnigh’, cuir an t-ainm isteach ar chláraigh tú leis don oiliúint agus cliceáil ar ‘ceart go leor’.  Ba cheart go n-úsáidtear an t-ainm atá cláraithe leis an gComhairle Mhúinteoireachta.</a:t>
            </a:r>
          </a:p>
          <a:p>
            <a:pPr lvl="0" algn="l" rtl="0"/>
            <a:r>
              <a:rPr lang="ga" sz="1100" b="1"/>
              <a:t>Ag dul i dteagmháil le hÉascaitheoirí le linn na hoiliúna</a:t>
            </a:r>
            <a:r>
              <a:rPr lang="ga" sz="1100"/>
              <a:t>: Gabh i dteagmháil le duine de na héascaitheoirí trí leas a bhaint as an bhfeidhm ‘comhrá’ ag bun an scáileáin Zoom.  Tabhair faoi deara gur féidir teachtaireacht a sheoladh chuig an óstach nó chuig gach duine (roghnóidh an t-éascaitheoir cén socrú a bheidh á úsáid acu dó seo).</a:t>
            </a:r>
          </a:p>
          <a:p>
            <a:pPr lvl="0" algn="l" rtl="0"/>
            <a:r>
              <a:rPr lang="ga" sz="1100" b="1"/>
              <a:t>Úsáid fón póca: </a:t>
            </a:r>
            <a:r>
              <a:rPr lang="ga" sz="1100"/>
              <a:t>Iarraimid oraibh an fón póca a choinneáil balbh le linn na hoiliúna, ach beidh an fón póca le húsáid le haghaidh roinnt gníomhaíochtaí mar sin ba cheart dó a bheith balbh ach in aice láimhe, le bhur dtoil. </a:t>
            </a:r>
          </a:p>
          <a:p>
            <a:endParaRPr lang="ga"/>
          </a:p>
        </p:txBody>
      </p:sp>
      <p:sp>
        <p:nvSpPr>
          <p:cNvPr id="4" name="Slide Number Placeholder 3"/>
          <p:cNvSpPr>
            <a:spLocks noGrp="1"/>
          </p:cNvSpPr>
          <p:nvPr>
            <p:ph type="sldNum" sz="quarter" idx="10"/>
          </p:nvPr>
        </p:nvSpPr>
        <p:spPr/>
        <p:txBody>
          <a:bodyPr/>
          <a:lstStyle/>
          <a:p>
            <a:pPr defTabSz="971029">
              <a:defRPr/>
            </a:pPr>
            <a:fld id="{F4B27F17-31A8-4877-B718-D306516D8F8C}" type="slidenum">
              <a:rPr>
                <a:solidFill>
                  <a:prstClr val="black"/>
                </a:solidFill>
                <a:latin typeface="Calibri" panose="020F0502020204030204"/>
              </a:rPr>
              <a:pPr defTabSz="971029">
                <a:defRPr/>
              </a:pPr>
              <a:t>2</a:t>
            </a:fld>
            <a:endParaRPr lang="ga">
              <a:solidFill>
                <a:prstClr val="black"/>
              </a:solidFill>
              <a:latin typeface="Calibri" panose="020F0502020204030204"/>
            </a:endParaRPr>
          </a:p>
        </p:txBody>
      </p:sp>
    </p:spTree>
    <p:extLst>
      <p:ext uri="{BB962C8B-B14F-4D97-AF65-F5344CB8AC3E}">
        <p14:creationId xmlns:p14="http://schemas.microsoft.com/office/powerpoint/2010/main" val="758907792"/>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gn="l" rtl="0" fontAlgn="base"/>
            <a:r>
              <a:rPr lang="ga-IE" b="1">
                <a:solidFill>
                  <a:srgbClr val="000000"/>
                </a:solidFill>
                <a:latin typeface="Arial" panose="020B0604020202020204" pitchFamily="34" charset="0"/>
                <a:cs typeface="Arial" panose="020B0604020202020204" pitchFamily="34" charset="0"/>
              </a:rPr>
              <a:t>Baineann an lá inniu le d'fhoghlaim ghairmiúil. </a:t>
            </a:r>
            <a:r>
              <a:rPr lang="ga-IE">
                <a:solidFill>
                  <a:srgbClr val="000000"/>
                </a:solidFill>
                <a:latin typeface="Arial" panose="020B0604020202020204" pitchFamily="34" charset="0"/>
                <a:cs typeface="Arial" panose="020B0604020202020204" pitchFamily="34" charset="0"/>
              </a:rPr>
              <a:t> </a:t>
            </a:r>
          </a:p>
          <a:p>
            <a:pPr algn="l" rtl="0" fontAlgn="base"/>
            <a:r>
              <a:rPr lang="ga-IE">
                <a:solidFill>
                  <a:srgbClr val="000000"/>
                </a:solidFill>
                <a:latin typeface="Arial" panose="020B0604020202020204" pitchFamily="34" charset="0"/>
                <a:cs typeface="Arial" panose="020B0604020202020204" pitchFamily="34" charset="0"/>
              </a:rPr>
              <a:t>Thug muid aghaidh cheana féin ar bhur n-ionchas gairmiúil inniu bunaithe ar Chód Iompar Gairmiúil na Comhairle Múinteoireachta do Mhúinteoirí.  </a:t>
            </a:r>
            <a:endParaRPr lang="en-IE">
              <a:solidFill>
                <a:srgbClr val="000000"/>
              </a:solidFill>
              <a:latin typeface="Arial" panose="020B0604020202020204" pitchFamily="34" charset="0"/>
              <a:cs typeface="Arial" panose="020B0604020202020204" pitchFamily="34" charset="0"/>
            </a:endParaRPr>
          </a:p>
          <a:p>
            <a:pPr algn="l" rtl="0" fontAlgn="base"/>
            <a:endParaRPr lang="ga-IE">
              <a:solidFill>
                <a:srgbClr val="000000"/>
              </a:solidFill>
              <a:latin typeface="Arial" panose="020B0604020202020204" pitchFamily="34" charset="0"/>
              <a:cs typeface="Arial" panose="020B0604020202020204" pitchFamily="34" charset="0"/>
            </a:endParaRPr>
          </a:p>
          <a:p>
            <a:pPr algn="l" rtl="0" fontAlgn="base"/>
            <a:r>
              <a:rPr lang="ga-IE">
                <a:solidFill>
                  <a:srgbClr val="000000"/>
                </a:solidFill>
                <a:latin typeface="Arial" panose="020B0604020202020204" pitchFamily="34" charset="0"/>
                <a:cs typeface="Arial" panose="020B0604020202020204" pitchFamily="34" charset="0"/>
              </a:rPr>
              <a:t>Chun cabhrú le d'fhoghlaim ghairmiúil inniu déanaimid ár ndícheall "rogha, breithniú, solúbthacht" a thabhairt isteach chun roghanna a thabhairt duit le dul i ngleic leis an ábhar, do thuiscint a léiriú, agus idirghníomhú le hinneachar. </a:t>
            </a:r>
          </a:p>
          <a:p>
            <a:pPr algn="l" rtl="0" fontAlgn="base"/>
            <a:r>
              <a:rPr lang="ga-IE">
                <a:solidFill>
                  <a:srgbClr val="000000"/>
                </a:solidFill>
                <a:latin typeface="Arial" panose="020B0604020202020204" pitchFamily="34" charset="0"/>
                <a:cs typeface="Arial" panose="020B0604020202020204" pitchFamily="34" charset="0"/>
              </a:rPr>
              <a:t>Déanfaimid é sin trí: </a:t>
            </a:r>
          </a:p>
          <a:p>
            <a:pPr algn="l" rtl="0" fontAlgn="base"/>
            <a:r>
              <a:rPr lang="ga-IE" b="1">
                <a:solidFill>
                  <a:srgbClr val="000000"/>
                </a:solidFill>
                <a:latin typeface="Arial" panose="020B0604020202020204" pitchFamily="34" charset="0"/>
                <a:cs typeface="Arial" panose="020B0604020202020204" pitchFamily="34" charset="0"/>
              </a:rPr>
              <a:t>1. Roghanna rannpháirtíochta ilmhódacha </a:t>
            </a:r>
            <a:r>
              <a:rPr lang="ga-IE">
                <a:solidFill>
                  <a:srgbClr val="000000"/>
                </a:solidFill>
                <a:latin typeface="Arial" panose="020B0604020202020204" pitchFamily="34" charset="0"/>
                <a:cs typeface="Arial" panose="020B0604020202020204" pitchFamily="34" charset="0"/>
              </a:rPr>
              <a:t>- scríofa, fuaime, amhairc. </a:t>
            </a:r>
          </a:p>
          <a:p>
            <a:pPr algn="l" rtl="0" fontAlgn="base"/>
            <a:r>
              <a:rPr lang="ga-IE" b="1">
                <a:solidFill>
                  <a:srgbClr val="000000"/>
                </a:solidFill>
                <a:latin typeface="Arial" panose="020B0604020202020204" pitchFamily="34" charset="0"/>
                <a:cs typeface="Arial" panose="020B0604020202020204" pitchFamily="34" charset="0"/>
              </a:rPr>
              <a:t>2. Riar ar stíleanna rannpháirtíochta </a:t>
            </a:r>
            <a:r>
              <a:rPr lang="ga-IE">
                <a:solidFill>
                  <a:srgbClr val="000000"/>
                </a:solidFill>
                <a:latin typeface="Arial" panose="020B0604020202020204" pitchFamily="34" charset="0"/>
                <a:cs typeface="Arial" panose="020B0604020202020204" pitchFamily="34" charset="0"/>
              </a:rPr>
              <a:t>- scríobh, gothaí, labhairt, freagairt, clóscríobh. </a:t>
            </a:r>
          </a:p>
          <a:p>
            <a:pPr algn="l" rtl="0" fontAlgn="base"/>
            <a:r>
              <a:rPr lang="ga-IE" b="1">
                <a:solidFill>
                  <a:srgbClr val="000000"/>
                </a:solidFill>
                <a:latin typeface="Arial" panose="020B0604020202020204" pitchFamily="34" charset="0"/>
                <a:cs typeface="Arial" panose="020B0604020202020204" pitchFamily="34" charset="0"/>
              </a:rPr>
              <a:t>3. Cuireann gníomhaíochtaí rogha agus solúbthacht ar fáil </a:t>
            </a:r>
            <a:r>
              <a:rPr lang="ga-IE">
                <a:solidFill>
                  <a:srgbClr val="000000"/>
                </a:solidFill>
                <a:latin typeface="Arial" panose="020B0604020202020204" pitchFamily="34" charset="0"/>
                <a:cs typeface="Arial" panose="020B0604020202020204" pitchFamily="34" charset="0"/>
              </a:rPr>
              <a:t>- daoine aonair, péirí, grúpaí beaga. </a:t>
            </a:r>
            <a:endParaRPr lang="en-IE">
              <a:solidFill>
                <a:srgbClr val="000000"/>
              </a:solidFill>
              <a:latin typeface="Arial" panose="020B0604020202020204" pitchFamily="34" charset="0"/>
              <a:cs typeface="Arial" panose="020B0604020202020204" pitchFamily="34" charset="0"/>
            </a:endParaRPr>
          </a:p>
          <a:p>
            <a:pPr algn="l" rtl="0" fontAlgn="base"/>
            <a:endParaRPr lang="ga-IE">
              <a:solidFill>
                <a:srgbClr val="000000"/>
              </a:solidFill>
              <a:latin typeface="Arial" panose="020B0604020202020204" pitchFamily="34" charset="0"/>
              <a:cs typeface="Arial" panose="020B0604020202020204" pitchFamily="34" charset="0"/>
            </a:endParaRPr>
          </a:p>
          <a:p>
            <a:pPr algn="l" rtl="0" fontAlgn="base"/>
            <a:r>
              <a:rPr lang="ga-IE" b="1">
                <a:solidFill>
                  <a:srgbClr val="000000"/>
                </a:solidFill>
                <a:latin typeface="Arial" panose="020B0604020202020204" pitchFamily="34" charset="0"/>
                <a:cs typeface="Arial" panose="020B0604020202020204" pitchFamily="34" charset="0"/>
              </a:rPr>
              <a:t>Eolas faoin Éascaitheoir:</a:t>
            </a:r>
            <a:r>
              <a:rPr lang="ga-IE">
                <a:solidFill>
                  <a:srgbClr val="000000"/>
                </a:solidFill>
                <a:latin typeface="Arial" panose="020B0604020202020204" pitchFamily="34" charset="0"/>
                <a:cs typeface="Arial" panose="020B0604020202020204" pitchFamily="34" charset="0"/>
              </a:rPr>
              <a:t> </a:t>
            </a:r>
          </a:p>
          <a:p>
            <a:pPr algn="l" rtl="0" fontAlgn="base"/>
            <a:r>
              <a:rPr lang="ga-IE" b="1">
                <a:solidFill>
                  <a:srgbClr val="000000"/>
                </a:solidFill>
                <a:latin typeface="Arial" panose="020B0604020202020204" pitchFamily="34" charset="0"/>
                <a:cs typeface="Arial" panose="020B0604020202020204" pitchFamily="34" charset="0"/>
              </a:rPr>
              <a:t>1. Rannpháirtíochtaí ilmhódacha </a:t>
            </a:r>
            <a:r>
              <a:rPr lang="ga-IE">
                <a:solidFill>
                  <a:srgbClr val="000000"/>
                </a:solidFill>
                <a:latin typeface="Arial" panose="020B0604020202020204" pitchFamily="34" charset="0"/>
                <a:cs typeface="Arial" panose="020B0604020202020204" pitchFamily="34" charset="0"/>
              </a:rPr>
              <a:t> </a:t>
            </a:r>
          </a:p>
          <a:p>
            <a:pPr algn="l" rtl="0" fontAlgn="base"/>
            <a:r>
              <a:rPr lang="ga-IE">
                <a:solidFill>
                  <a:srgbClr val="000000"/>
                </a:solidFill>
                <a:latin typeface="Arial" panose="020B0604020202020204" pitchFamily="34" charset="0"/>
                <a:cs typeface="Arial" panose="020B0604020202020204" pitchFamily="34" charset="0"/>
              </a:rPr>
              <a:t>Tagraíonn rannpháirtíochtaí ilmhódacha do mhodhanna agus uirlisí éagsúla a úsáid chun rannpháirtithe a mhealladh ina gcuid foghlama. Cuireann an cur chuige seo le módúlachtaí céadfacha éagsúla (amhairc, éistitheach, cinéistéiseach, srl.) chun tuiscint, coinneáil agus spéis a fheabhsú san ábhar atá á mhúineadh / á roinnt.  </a:t>
            </a:r>
          </a:p>
          <a:p>
            <a:pPr algn="l" rtl="0" fontAlgn="base"/>
            <a:r>
              <a:rPr lang="ga-IE">
                <a:solidFill>
                  <a:srgbClr val="000000"/>
                </a:solidFill>
                <a:latin typeface="Arial" panose="020B0604020202020204" pitchFamily="34" charset="0"/>
                <a:cs typeface="Arial" panose="020B0604020202020204" pitchFamily="34" charset="0"/>
              </a:rPr>
              <a:t>•</a:t>
            </a:r>
            <a:r>
              <a:rPr lang="ga-IE" b="1">
                <a:solidFill>
                  <a:srgbClr val="000000"/>
                </a:solidFill>
                <a:latin typeface="Arial" panose="020B0604020202020204" pitchFamily="34" charset="0"/>
                <a:cs typeface="Arial" panose="020B0604020202020204" pitchFamily="34" charset="0"/>
              </a:rPr>
              <a:t>Rannpháirtíochtaí Amhairc</a:t>
            </a:r>
            <a:r>
              <a:rPr lang="ga-IE">
                <a:solidFill>
                  <a:srgbClr val="000000"/>
                </a:solidFill>
                <a:latin typeface="Arial" panose="020B0604020202020204" pitchFamily="34" charset="0"/>
                <a:cs typeface="Arial" panose="020B0604020202020204" pitchFamily="34" charset="0"/>
              </a:rPr>
              <a:t>: Íomhánna, léaráidí, físeáin agus grafaicí a úsáid chun faisnéis a chur in iúl. </a:t>
            </a:r>
          </a:p>
          <a:p>
            <a:pPr algn="l" rtl="0" fontAlgn="base"/>
            <a:r>
              <a:rPr lang="ga-IE">
                <a:solidFill>
                  <a:srgbClr val="000000"/>
                </a:solidFill>
                <a:latin typeface="Arial" panose="020B0604020202020204" pitchFamily="34" charset="0"/>
                <a:cs typeface="Arial" panose="020B0604020202020204" pitchFamily="34" charset="0"/>
              </a:rPr>
              <a:t>•</a:t>
            </a:r>
            <a:r>
              <a:rPr lang="ga-IE" b="1">
                <a:solidFill>
                  <a:srgbClr val="000000"/>
                </a:solidFill>
                <a:latin typeface="Arial" panose="020B0604020202020204" pitchFamily="34" charset="0"/>
                <a:cs typeface="Arial" panose="020B0604020202020204" pitchFamily="34" charset="0"/>
              </a:rPr>
              <a:t>Rannpháirtíochtaí Éisteachta</a:t>
            </a:r>
            <a:r>
              <a:rPr lang="ga-IE">
                <a:solidFill>
                  <a:srgbClr val="000000"/>
                </a:solidFill>
                <a:latin typeface="Arial" panose="020B0604020202020204" pitchFamily="34" charset="0"/>
                <a:cs typeface="Arial" panose="020B0604020202020204" pitchFamily="34" charset="0"/>
              </a:rPr>
              <a:t>: Ag cuimsiú plé, caint éascaitheora, físeáin chun cabhrú leis an bhfoghlaim. </a:t>
            </a:r>
          </a:p>
          <a:p>
            <a:pPr algn="l" rtl="0" fontAlgn="base"/>
            <a:r>
              <a:rPr lang="ga-IE">
                <a:solidFill>
                  <a:srgbClr val="000000"/>
                </a:solidFill>
                <a:latin typeface="Arial" panose="020B0604020202020204" pitchFamily="34" charset="0"/>
                <a:cs typeface="Arial" panose="020B0604020202020204" pitchFamily="34" charset="0"/>
              </a:rPr>
              <a:t>•</a:t>
            </a:r>
            <a:r>
              <a:rPr lang="ga-IE" b="1">
                <a:solidFill>
                  <a:srgbClr val="000000"/>
                </a:solidFill>
                <a:latin typeface="Arial" panose="020B0604020202020204" pitchFamily="34" charset="0"/>
                <a:cs typeface="Arial" panose="020B0604020202020204" pitchFamily="34" charset="0"/>
              </a:rPr>
              <a:t>Rannpháirtíochtaí Cinéistéiseacha</a:t>
            </a:r>
            <a:r>
              <a:rPr lang="ga-IE">
                <a:solidFill>
                  <a:srgbClr val="000000"/>
                </a:solidFill>
                <a:latin typeface="Arial" panose="020B0604020202020204" pitchFamily="34" charset="0"/>
                <a:cs typeface="Arial" panose="020B0604020202020204" pitchFamily="34" charset="0"/>
              </a:rPr>
              <a:t>: Gníomhaíochtaí praiticiúla, rólghlacadh, tascanna comhoibríocha a sholáthar. </a:t>
            </a:r>
          </a:p>
          <a:p>
            <a:pPr algn="l" rtl="0" fontAlgn="base"/>
            <a:r>
              <a:rPr lang="ga-IE">
                <a:solidFill>
                  <a:srgbClr val="000000"/>
                </a:solidFill>
                <a:latin typeface="Arial" panose="020B0604020202020204" pitchFamily="34" charset="0"/>
                <a:cs typeface="Arial" panose="020B0604020202020204" pitchFamily="34" charset="0"/>
              </a:rPr>
              <a:t>•</a:t>
            </a:r>
            <a:r>
              <a:rPr lang="ga-IE" b="1">
                <a:solidFill>
                  <a:srgbClr val="000000"/>
                </a:solidFill>
                <a:latin typeface="Arial" panose="020B0604020202020204" pitchFamily="34" charset="0"/>
                <a:cs typeface="Arial" panose="020B0604020202020204" pitchFamily="34" charset="0"/>
              </a:rPr>
              <a:t>Rannpháirtíochtaí Téacsúla</a:t>
            </a:r>
            <a:r>
              <a:rPr lang="ga-IE">
                <a:solidFill>
                  <a:srgbClr val="000000"/>
                </a:solidFill>
                <a:latin typeface="Arial" panose="020B0604020202020204" pitchFamily="34" charset="0"/>
                <a:cs typeface="Arial" panose="020B0604020202020204" pitchFamily="34" charset="0"/>
              </a:rPr>
              <a:t>: Tascanna léitheoireachta agus scríbhneoireachta, lena n-áirítear leabhair, agus téacsanna digiteacha. </a:t>
            </a:r>
          </a:p>
          <a:p>
            <a:pPr algn="l" rtl="0" fontAlgn="base"/>
            <a:r>
              <a:rPr lang="ga-IE">
                <a:solidFill>
                  <a:srgbClr val="000000"/>
                </a:solidFill>
                <a:latin typeface="Arial" panose="020B0604020202020204" pitchFamily="34" charset="0"/>
                <a:cs typeface="Arial" panose="020B0604020202020204" pitchFamily="34" charset="0"/>
              </a:rPr>
              <a:t>•</a:t>
            </a:r>
            <a:r>
              <a:rPr lang="ga-IE" b="1">
                <a:solidFill>
                  <a:srgbClr val="000000"/>
                </a:solidFill>
                <a:latin typeface="Arial" panose="020B0604020202020204" pitchFamily="34" charset="0"/>
                <a:cs typeface="Arial" panose="020B0604020202020204" pitchFamily="34" charset="0"/>
              </a:rPr>
              <a:t>Rannpháirtíochtaí Teicneolaíochta</a:t>
            </a:r>
            <a:r>
              <a:rPr lang="ga-IE">
                <a:solidFill>
                  <a:srgbClr val="000000"/>
                </a:solidFill>
                <a:latin typeface="Arial" panose="020B0604020202020204" pitchFamily="34" charset="0"/>
                <a:cs typeface="Arial" panose="020B0604020202020204" pitchFamily="34" charset="0"/>
              </a:rPr>
              <a:t>: Uirlisí digiteacha agus acmhainní ar líne a úsáid. </a:t>
            </a:r>
            <a:endParaRPr lang="en-IE">
              <a:solidFill>
                <a:srgbClr val="000000"/>
              </a:solidFill>
              <a:latin typeface="Arial" panose="020B0604020202020204" pitchFamily="34" charset="0"/>
              <a:cs typeface="Arial" panose="020B0604020202020204" pitchFamily="34" charset="0"/>
            </a:endParaRPr>
          </a:p>
          <a:p>
            <a:pPr algn="l" rtl="0" fontAlgn="base"/>
            <a:endParaRPr lang="ga-IE">
              <a:solidFill>
                <a:srgbClr val="000000"/>
              </a:solidFill>
              <a:latin typeface="Arial" panose="020B0604020202020204" pitchFamily="34" charset="0"/>
              <a:cs typeface="Arial" panose="020B0604020202020204" pitchFamily="34" charset="0"/>
            </a:endParaRPr>
          </a:p>
          <a:p>
            <a:pPr algn="l" rtl="0" fontAlgn="base"/>
            <a:r>
              <a:rPr lang="ga-IE" b="1">
                <a:solidFill>
                  <a:srgbClr val="000000"/>
                </a:solidFill>
                <a:latin typeface="Arial" panose="020B0604020202020204" pitchFamily="34" charset="0"/>
                <a:cs typeface="Arial" panose="020B0604020202020204" pitchFamily="34" charset="0"/>
              </a:rPr>
              <a:t>2. Stíleanna rannpháirtíochta </a:t>
            </a:r>
            <a:r>
              <a:rPr lang="ga-IE">
                <a:solidFill>
                  <a:srgbClr val="000000"/>
                </a:solidFill>
                <a:latin typeface="Arial" panose="020B0604020202020204" pitchFamily="34" charset="0"/>
                <a:cs typeface="Arial" panose="020B0604020202020204" pitchFamily="34" charset="0"/>
              </a:rPr>
              <a:t> </a:t>
            </a:r>
          </a:p>
          <a:p>
            <a:pPr algn="l" rtl="0" fontAlgn="base"/>
            <a:r>
              <a:rPr lang="ga-IE">
                <a:solidFill>
                  <a:srgbClr val="000000"/>
                </a:solidFill>
                <a:latin typeface="Arial" panose="020B0604020202020204" pitchFamily="34" charset="0"/>
                <a:cs typeface="Arial" panose="020B0604020202020204" pitchFamily="34" charset="0"/>
              </a:rPr>
              <a:t>Aithníonn agus cabhraíonn stíleanna rannpháirtíochta leis na bealaí éagsúla inar féidir le rannpháirtithe páirt a ghlacadh i ngníomhaíochtaí. Is é atá i gceist timpeallacht foghlama chuimsitheach a chruthú inar féidir le gach scoláire páirt a ghlacadh agus ionchur éifeachtach a bheith acu, beag beann ar an stíl rannpháirtíochta is fearr leo. </a:t>
            </a:r>
            <a:endParaRPr lang="en-IE">
              <a:solidFill>
                <a:srgbClr val="000000"/>
              </a:solidFill>
              <a:latin typeface="Arial" panose="020B0604020202020204" pitchFamily="34" charset="0"/>
              <a:cs typeface="Arial" panose="020B0604020202020204" pitchFamily="34" charset="0"/>
            </a:endParaRPr>
          </a:p>
          <a:p>
            <a:pPr algn="l" rtl="0" fontAlgn="base"/>
            <a:endParaRPr lang="ga-IE">
              <a:solidFill>
                <a:srgbClr val="000000"/>
              </a:solidFill>
              <a:latin typeface="Arial" panose="020B0604020202020204" pitchFamily="34" charset="0"/>
              <a:cs typeface="Arial" panose="020B0604020202020204" pitchFamily="34" charset="0"/>
            </a:endParaRPr>
          </a:p>
          <a:p>
            <a:pPr algn="l" rtl="0" fontAlgn="base"/>
            <a:r>
              <a:rPr lang="ga-IE" b="1">
                <a:solidFill>
                  <a:srgbClr val="000000"/>
                </a:solidFill>
                <a:latin typeface="Arial" panose="020B0604020202020204" pitchFamily="34" charset="0"/>
                <a:cs typeface="Arial" panose="020B0604020202020204" pitchFamily="34" charset="0"/>
              </a:rPr>
              <a:t>Spásanna Sábháilte le Léiriú</a:t>
            </a:r>
            <a:r>
              <a:rPr lang="ga-IE">
                <a:solidFill>
                  <a:srgbClr val="000000"/>
                </a:solidFill>
                <a:latin typeface="Arial" panose="020B0604020202020204" pitchFamily="34" charset="0"/>
                <a:cs typeface="Arial" panose="020B0604020202020204" pitchFamily="34" charset="0"/>
              </a:rPr>
              <a:t>:  </a:t>
            </a:r>
          </a:p>
          <a:p>
            <a:pPr algn="l" rtl="0" fontAlgn="base"/>
            <a:r>
              <a:rPr lang="ga-IE">
                <a:solidFill>
                  <a:srgbClr val="000000"/>
                </a:solidFill>
                <a:latin typeface="Arial" panose="020B0604020202020204" pitchFamily="34" charset="0"/>
                <a:cs typeface="Arial" panose="020B0604020202020204" pitchFamily="34" charset="0"/>
              </a:rPr>
              <a:t>•</a:t>
            </a:r>
            <a:r>
              <a:rPr lang="ga-IE" b="1">
                <a:solidFill>
                  <a:srgbClr val="000000"/>
                </a:solidFill>
                <a:latin typeface="Arial" panose="020B0604020202020204" pitchFamily="34" charset="0"/>
                <a:cs typeface="Arial" panose="020B0604020202020204" pitchFamily="34" charset="0"/>
              </a:rPr>
              <a:t>Timpeallacht a bhunú</a:t>
            </a:r>
            <a:r>
              <a:rPr lang="ga-IE">
                <a:solidFill>
                  <a:srgbClr val="000000"/>
                </a:solidFill>
                <a:latin typeface="Arial" panose="020B0604020202020204" pitchFamily="34" charset="0"/>
                <a:cs typeface="Arial" panose="020B0604020202020204" pitchFamily="34" charset="0"/>
              </a:rPr>
              <a:t> ina bhfuil meas agus urraim ar gach stíl rannpháirtíochta, ag cinntiú go mbraitheann rannpháirtithe compordach ag roinnt ar an mbealach is fearr leo. </a:t>
            </a:r>
          </a:p>
          <a:p>
            <a:pPr algn="l" rtl="0" fontAlgn="base"/>
            <a:r>
              <a:rPr lang="ga-IE" b="1">
                <a:solidFill>
                  <a:srgbClr val="000000"/>
                </a:solidFill>
                <a:latin typeface="Arial" panose="020B0604020202020204" pitchFamily="34" charset="0"/>
                <a:cs typeface="Arial" panose="020B0604020202020204" pitchFamily="34" charset="0"/>
              </a:rPr>
              <a:t>Modhanna Idirghníomhaíochta Éagsúla</a:t>
            </a:r>
            <a:r>
              <a:rPr lang="ga-IE">
                <a:solidFill>
                  <a:srgbClr val="000000"/>
                </a:solidFill>
                <a:latin typeface="Arial" panose="020B0604020202020204" pitchFamily="34" charset="0"/>
                <a:cs typeface="Arial" panose="020B0604020202020204" pitchFamily="34" charset="0"/>
              </a:rPr>
              <a:t>: </a:t>
            </a:r>
          </a:p>
          <a:p>
            <a:pPr algn="l" rtl="0" fontAlgn="base"/>
            <a:r>
              <a:rPr lang="ga-IE">
                <a:solidFill>
                  <a:srgbClr val="000000"/>
                </a:solidFill>
                <a:latin typeface="Arial" panose="020B0604020202020204" pitchFamily="34" charset="0"/>
                <a:cs typeface="Arial" panose="020B0604020202020204" pitchFamily="34" charset="0"/>
              </a:rPr>
              <a:t>•</a:t>
            </a:r>
            <a:r>
              <a:rPr lang="ga-IE" b="1">
                <a:solidFill>
                  <a:srgbClr val="000000"/>
                </a:solidFill>
                <a:latin typeface="Arial" panose="020B0604020202020204" pitchFamily="34" charset="0"/>
                <a:cs typeface="Arial" panose="020B0604020202020204" pitchFamily="34" charset="0"/>
              </a:rPr>
              <a:t>Rannpháirtíocht ó Bhéal</a:t>
            </a:r>
            <a:r>
              <a:rPr lang="ga-IE">
                <a:solidFill>
                  <a:srgbClr val="000000"/>
                </a:solidFill>
                <a:latin typeface="Arial" panose="020B0604020202020204" pitchFamily="34" charset="0"/>
                <a:cs typeface="Arial" panose="020B0604020202020204" pitchFamily="34" charset="0"/>
              </a:rPr>
              <a:t>: Rannpháirtithe a spreagadh a gcuid smaointe a roinnt trí labhairt le linn díospóireachtaí grúpa agus i bplé seomra ar an imeall </a:t>
            </a:r>
          </a:p>
          <a:p>
            <a:pPr algn="l" rtl="0" fontAlgn="base"/>
            <a:r>
              <a:rPr lang="ga-IE">
                <a:solidFill>
                  <a:srgbClr val="000000"/>
                </a:solidFill>
                <a:latin typeface="Arial" panose="020B0604020202020204" pitchFamily="34" charset="0"/>
                <a:cs typeface="Arial" panose="020B0604020202020204" pitchFamily="34" charset="0"/>
              </a:rPr>
              <a:t>•</a:t>
            </a:r>
            <a:r>
              <a:rPr lang="ga-IE" b="1">
                <a:solidFill>
                  <a:srgbClr val="000000"/>
                </a:solidFill>
                <a:latin typeface="Arial" panose="020B0604020202020204" pitchFamily="34" charset="0"/>
                <a:cs typeface="Arial" panose="020B0604020202020204" pitchFamily="34" charset="0"/>
              </a:rPr>
              <a:t>Rannpháirtíocht Scríofa</a:t>
            </a:r>
            <a:r>
              <a:rPr lang="ga-IE">
                <a:solidFill>
                  <a:srgbClr val="000000"/>
                </a:solidFill>
                <a:latin typeface="Arial" panose="020B0604020202020204" pitchFamily="34" charset="0"/>
                <a:cs typeface="Arial" panose="020B0604020202020204" pitchFamily="34" charset="0"/>
              </a:rPr>
              <a:t>: Ligean do rannpháirtithe páirt a ghlacadh trí bheith ag scríobh i.e. feidhm chomhrá agus feidhm anótála. </a:t>
            </a:r>
          </a:p>
          <a:p>
            <a:pPr algn="l" rtl="0" fontAlgn="base"/>
            <a:r>
              <a:rPr lang="ga-IE">
                <a:solidFill>
                  <a:srgbClr val="000000"/>
                </a:solidFill>
                <a:latin typeface="Arial" panose="020B0604020202020204" pitchFamily="34" charset="0"/>
                <a:cs typeface="Arial" panose="020B0604020202020204" pitchFamily="34" charset="0"/>
              </a:rPr>
              <a:t>•</a:t>
            </a:r>
            <a:r>
              <a:rPr lang="ga-IE" b="1">
                <a:solidFill>
                  <a:srgbClr val="000000"/>
                </a:solidFill>
                <a:latin typeface="Arial" panose="020B0604020202020204" pitchFamily="34" charset="0"/>
                <a:cs typeface="Arial" panose="020B0604020202020204" pitchFamily="34" charset="0"/>
              </a:rPr>
              <a:t>Rannpháirtíocht Neamhbhriathartha</a:t>
            </a:r>
            <a:r>
              <a:rPr lang="ga-IE">
                <a:solidFill>
                  <a:srgbClr val="000000"/>
                </a:solidFill>
                <a:latin typeface="Arial" panose="020B0604020202020204" pitchFamily="34" charset="0"/>
                <a:cs typeface="Arial" panose="020B0604020202020204" pitchFamily="34" charset="0"/>
              </a:rPr>
              <a:t>: Aitheantas a thabhairt do rannpháirtíocht a dhéantar trí ghothaí, freagairtí nó modhanna neamhbhriathartha eile. </a:t>
            </a:r>
          </a:p>
          <a:p>
            <a:pPr algn="l" rtl="0" fontAlgn="base"/>
            <a:r>
              <a:rPr lang="ga-IE" b="1">
                <a:solidFill>
                  <a:srgbClr val="000000"/>
                </a:solidFill>
                <a:latin typeface="Arial" panose="020B0604020202020204" pitchFamily="34" charset="0"/>
                <a:cs typeface="Arial" panose="020B0604020202020204" pitchFamily="34" charset="0"/>
              </a:rPr>
              <a:t>Grúpáil Sholúbtha</a:t>
            </a:r>
            <a:r>
              <a:rPr lang="ga-IE">
                <a:solidFill>
                  <a:srgbClr val="000000"/>
                </a:solidFill>
                <a:latin typeface="Arial" panose="020B0604020202020204" pitchFamily="34" charset="0"/>
                <a:cs typeface="Arial" panose="020B0604020202020204" pitchFamily="34" charset="0"/>
              </a:rPr>
              <a:t>: </a:t>
            </a:r>
          </a:p>
          <a:p>
            <a:pPr algn="l" rtl="0" fontAlgn="base"/>
            <a:r>
              <a:rPr lang="ga-IE">
                <a:solidFill>
                  <a:srgbClr val="000000"/>
                </a:solidFill>
                <a:latin typeface="Arial" panose="020B0604020202020204" pitchFamily="34" charset="0"/>
                <a:cs typeface="Arial" panose="020B0604020202020204" pitchFamily="34" charset="0"/>
              </a:rPr>
              <a:t>•</a:t>
            </a:r>
            <a:r>
              <a:rPr lang="ga-IE" b="1">
                <a:solidFill>
                  <a:srgbClr val="000000"/>
                </a:solidFill>
                <a:latin typeface="Arial" panose="020B0604020202020204" pitchFamily="34" charset="0"/>
                <a:cs typeface="Arial" panose="020B0604020202020204" pitchFamily="34" charset="0"/>
              </a:rPr>
              <a:t>Obair Aonair</a:t>
            </a:r>
            <a:r>
              <a:rPr lang="ga-IE">
                <a:solidFill>
                  <a:srgbClr val="000000"/>
                </a:solidFill>
                <a:latin typeface="Arial" panose="020B0604020202020204" pitchFamily="34" charset="0"/>
                <a:cs typeface="Arial" panose="020B0604020202020204" pitchFamily="34" charset="0"/>
              </a:rPr>
              <a:t>: Deiseanna a chur ar fáil do rannpháirtithe ar fearr leo a bheith ag obair ina n-aonar (machnamh príobháideach). </a:t>
            </a:r>
          </a:p>
          <a:p>
            <a:pPr algn="l" rtl="0" fontAlgn="base"/>
            <a:r>
              <a:rPr lang="ga-IE">
                <a:solidFill>
                  <a:srgbClr val="000000"/>
                </a:solidFill>
                <a:latin typeface="Arial" panose="020B0604020202020204" pitchFamily="34" charset="0"/>
                <a:cs typeface="Arial" panose="020B0604020202020204" pitchFamily="34" charset="0"/>
              </a:rPr>
              <a:t>•</a:t>
            </a:r>
            <a:r>
              <a:rPr lang="ga-IE" b="1">
                <a:solidFill>
                  <a:srgbClr val="000000"/>
                </a:solidFill>
                <a:latin typeface="Arial" panose="020B0604020202020204" pitchFamily="34" charset="0"/>
                <a:cs typeface="Arial" panose="020B0604020202020204" pitchFamily="34" charset="0"/>
              </a:rPr>
              <a:t>Obair Bheirte</a:t>
            </a:r>
            <a:r>
              <a:rPr lang="ga-IE">
                <a:solidFill>
                  <a:srgbClr val="000000"/>
                </a:solidFill>
                <a:latin typeface="Arial" panose="020B0604020202020204" pitchFamily="34" charset="0"/>
                <a:cs typeface="Arial" panose="020B0604020202020204" pitchFamily="34" charset="0"/>
              </a:rPr>
              <a:t>: Deis a thabhairt do scoláirí comhoibriú ina mbeirteanna. </a:t>
            </a:r>
          </a:p>
          <a:p>
            <a:pPr algn="l" rtl="0" fontAlgn="base"/>
            <a:r>
              <a:rPr lang="ga-IE">
                <a:solidFill>
                  <a:srgbClr val="000000"/>
                </a:solidFill>
                <a:latin typeface="Arial" panose="020B0604020202020204" pitchFamily="34" charset="0"/>
                <a:cs typeface="Arial" panose="020B0604020202020204" pitchFamily="34" charset="0"/>
              </a:rPr>
              <a:t>•</a:t>
            </a:r>
            <a:r>
              <a:rPr lang="ga-IE" b="1">
                <a:solidFill>
                  <a:srgbClr val="000000"/>
                </a:solidFill>
                <a:latin typeface="Arial" panose="020B0604020202020204" pitchFamily="34" charset="0"/>
                <a:cs typeface="Arial" panose="020B0604020202020204" pitchFamily="34" charset="0"/>
              </a:rPr>
              <a:t>Obair i nGrúpaí Beaga</a:t>
            </a:r>
            <a:r>
              <a:rPr lang="ga-IE">
                <a:solidFill>
                  <a:srgbClr val="000000"/>
                </a:solidFill>
                <a:latin typeface="Arial" panose="020B0604020202020204" pitchFamily="34" charset="0"/>
                <a:cs typeface="Arial" panose="020B0604020202020204" pitchFamily="34" charset="0"/>
              </a:rPr>
              <a:t>: Gníomhaíochtaí i ngrúpaí beaga a éascú inar féidir le rannpháirtithe idirghníomhú i suíomh níos pearsanta. </a:t>
            </a:r>
          </a:p>
          <a:p>
            <a:pPr algn="l" rtl="0" fontAlgn="base"/>
            <a:r>
              <a:rPr lang="ga-IE">
                <a:solidFill>
                  <a:srgbClr val="000000"/>
                </a:solidFill>
                <a:latin typeface="Arial" panose="020B0604020202020204" pitchFamily="34" charset="0"/>
                <a:cs typeface="Arial" panose="020B0604020202020204" pitchFamily="34" charset="0"/>
              </a:rPr>
              <a:t>•</a:t>
            </a:r>
            <a:r>
              <a:rPr lang="ga-IE" b="1">
                <a:solidFill>
                  <a:srgbClr val="000000"/>
                </a:solidFill>
                <a:latin typeface="Arial" panose="020B0604020202020204" pitchFamily="34" charset="0"/>
                <a:cs typeface="Arial" panose="020B0604020202020204" pitchFamily="34" charset="0"/>
              </a:rPr>
              <a:t>Gníomhaíochtaí leis an Rang Uile</a:t>
            </a:r>
            <a:r>
              <a:rPr lang="ga-IE">
                <a:solidFill>
                  <a:srgbClr val="000000"/>
                </a:solidFill>
                <a:latin typeface="Arial" panose="020B0604020202020204" pitchFamily="34" charset="0"/>
                <a:cs typeface="Arial" panose="020B0604020202020204" pitchFamily="34" charset="0"/>
              </a:rPr>
              <a:t>: An grúpa iomlán a bheith rannpháirteach i ndíospóireachtaí nó i ngníomhaíochtaí. </a:t>
            </a:r>
          </a:p>
          <a:p>
            <a:pPr algn="l" rtl="0" fontAlgn="base"/>
            <a:r>
              <a:rPr lang="ga-IE" b="1">
                <a:solidFill>
                  <a:srgbClr val="000000"/>
                </a:solidFill>
                <a:latin typeface="Arial" panose="020B0604020202020204" pitchFamily="34" charset="0"/>
                <a:cs typeface="Arial" panose="020B0604020202020204" pitchFamily="34" charset="0"/>
              </a:rPr>
              <a:t>Uirlisí Cumarsáide Éagsúla</a:t>
            </a:r>
            <a:r>
              <a:rPr lang="ga-IE">
                <a:solidFill>
                  <a:srgbClr val="000000"/>
                </a:solidFill>
                <a:latin typeface="Arial" panose="020B0604020202020204" pitchFamily="34" charset="0"/>
                <a:cs typeface="Arial" panose="020B0604020202020204" pitchFamily="34" charset="0"/>
              </a:rPr>
              <a:t>: </a:t>
            </a:r>
          </a:p>
          <a:p>
            <a:pPr algn="l" rtl="0" fontAlgn="base"/>
            <a:r>
              <a:rPr lang="ga-IE">
                <a:solidFill>
                  <a:srgbClr val="000000"/>
                </a:solidFill>
                <a:latin typeface="Arial" panose="020B0604020202020204" pitchFamily="34" charset="0"/>
                <a:cs typeface="Arial" panose="020B0604020202020204" pitchFamily="34" charset="0"/>
              </a:rPr>
              <a:t>•</a:t>
            </a:r>
            <a:r>
              <a:rPr lang="ga-IE" b="1">
                <a:solidFill>
                  <a:srgbClr val="000000"/>
                </a:solidFill>
                <a:latin typeface="Arial" panose="020B0604020202020204" pitchFamily="34" charset="0"/>
                <a:cs typeface="Arial" panose="020B0604020202020204" pitchFamily="34" charset="0"/>
              </a:rPr>
              <a:t>Úsáid Teicneolaíochta</a:t>
            </a:r>
            <a:r>
              <a:rPr lang="ga-IE">
                <a:solidFill>
                  <a:srgbClr val="000000"/>
                </a:solidFill>
                <a:latin typeface="Arial" panose="020B0604020202020204" pitchFamily="34" charset="0"/>
                <a:cs typeface="Arial" panose="020B0604020202020204" pitchFamily="34" charset="0"/>
              </a:rPr>
              <a:t>: Ardáin dhigiteacha a úsáid do rannpháirtithe atá níos compordaí le caidreamh ar líne. </a:t>
            </a:r>
          </a:p>
          <a:p>
            <a:pPr algn="l" rtl="0" fontAlgn="base"/>
            <a:r>
              <a:rPr lang="ga-IE">
                <a:solidFill>
                  <a:srgbClr val="000000"/>
                </a:solidFill>
                <a:latin typeface="Arial" panose="020B0604020202020204" pitchFamily="34" charset="0"/>
                <a:cs typeface="Arial" panose="020B0604020202020204" pitchFamily="34" charset="0"/>
              </a:rPr>
              <a:t>•</a:t>
            </a:r>
            <a:r>
              <a:rPr lang="ga-IE" b="1">
                <a:solidFill>
                  <a:srgbClr val="000000"/>
                </a:solidFill>
                <a:latin typeface="Arial" panose="020B0604020202020204" pitchFamily="34" charset="0"/>
                <a:cs typeface="Arial" panose="020B0604020202020204" pitchFamily="34" charset="0"/>
              </a:rPr>
              <a:t>Modhanna Traidisiúnta</a:t>
            </a:r>
            <a:r>
              <a:rPr lang="ga-IE">
                <a:solidFill>
                  <a:srgbClr val="000000"/>
                </a:solidFill>
                <a:latin typeface="Arial" panose="020B0604020202020204" pitchFamily="34" charset="0"/>
                <a:cs typeface="Arial" panose="020B0604020202020204" pitchFamily="34" charset="0"/>
              </a:rPr>
              <a:t>: Cabhrú le rannpháirtithe le modhanna páipéarbhunaithe (ag soláthar ábhar roimh an ócáid). </a:t>
            </a:r>
            <a:endParaRPr lang="en-IE">
              <a:solidFill>
                <a:srgbClr val="000000"/>
              </a:solidFill>
              <a:latin typeface="Arial" panose="020B0604020202020204" pitchFamily="34" charset="0"/>
              <a:cs typeface="Arial" panose="020B0604020202020204" pitchFamily="34" charset="0"/>
            </a:endParaRPr>
          </a:p>
          <a:p>
            <a:pPr algn="l" rtl="0" fontAlgn="base"/>
            <a:r>
              <a:rPr lang="ga-IE" b="1">
                <a:solidFill>
                  <a:srgbClr val="000000"/>
                </a:solidFill>
                <a:latin typeface="Arial" panose="020B0604020202020204" pitchFamily="34" charset="0"/>
                <a:cs typeface="Arial" panose="020B0604020202020204" pitchFamily="34" charset="0"/>
              </a:rPr>
              <a:t>Luas agus Uainiú</a:t>
            </a:r>
            <a:r>
              <a:rPr lang="ga-IE">
                <a:solidFill>
                  <a:srgbClr val="000000"/>
                </a:solidFill>
                <a:latin typeface="Arial" panose="020B0604020202020204" pitchFamily="34" charset="0"/>
                <a:cs typeface="Arial" panose="020B0604020202020204" pitchFamily="34" charset="0"/>
              </a:rPr>
              <a:t>: </a:t>
            </a:r>
          </a:p>
          <a:p>
            <a:pPr algn="l" rtl="0" fontAlgn="base"/>
            <a:r>
              <a:rPr lang="ga-IE">
                <a:solidFill>
                  <a:srgbClr val="000000"/>
                </a:solidFill>
                <a:latin typeface="Arial" panose="020B0604020202020204" pitchFamily="34" charset="0"/>
                <a:cs typeface="Arial" panose="020B0604020202020204" pitchFamily="34" charset="0"/>
              </a:rPr>
              <a:t>•</a:t>
            </a:r>
            <a:r>
              <a:rPr lang="ga-IE" b="1">
                <a:solidFill>
                  <a:srgbClr val="000000"/>
                </a:solidFill>
                <a:latin typeface="Arial" panose="020B0604020202020204" pitchFamily="34" charset="0"/>
                <a:cs typeface="Arial" panose="020B0604020202020204" pitchFamily="34" charset="0"/>
              </a:rPr>
              <a:t>Uainiú Struchtúrtha</a:t>
            </a:r>
            <a:r>
              <a:rPr lang="ga-IE">
                <a:solidFill>
                  <a:srgbClr val="000000"/>
                </a:solidFill>
                <a:latin typeface="Arial" panose="020B0604020202020204" pitchFamily="34" charset="0"/>
                <a:cs typeface="Arial" panose="020B0604020202020204" pitchFamily="34" charset="0"/>
              </a:rPr>
              <a:t>: Sceidil agus amlínte soiléire na n-imeachtaí a chur ar fáil dóibh siúd a bhíonn ag brath go láidir ar ghnáthamh. </a:t>
            </a:r>
            <a:endParaRPr lang="en-IE">
              <a:solidFill>
                <a:srgbClr val="000000"/>
              </a:solidFill>
              <a:latin typeface="Arial" panose="020B0604020202020204" pitchFamily="34" charset="0"/>
              <a:cs typeface="Arial" panose="020B0604020202020204" pitchFamily="34" charset="0"/>
            </a:endParaRPr>
          </a:p>
          <a:p>
            <a:pPr algn="l" rtl="0" fontAlgn="base"/>
            <a:endParaRPr lang="ga-IE">
              <a:solidFill>
                <a:srgbClr val="000000"/>
              </a:solidFill>
              <a:latin typeface="Arial" panose="020B0604020202020204" pitchFamily="34" charset="0"/>
              <a:cs typeface="Arial" panose="020B0604020202020204" pitchFamily="34" charset="0"/>
            </a:endParaRPr>
          </a:p>
          <a:p>
            <a:pPr algn="l" rtl="0" fontAlgn="base"/>
            <a:r>
              <a:rPr lang="ga-IE" b="1">
                <a:solidFill>
                  <a:srgbClr val="000000"/>
                </a:solidFill>
                <a:latin typeface="Arial" panose="020B0604020202020204" pitchFamily="34" charset="0"/>
                <a:cs typeface="Arial" panose="020B0604020202020204" pitchFamily="34" charset="0"/>
              </a:rPr>
              <a:t>3. Cuireann gníomhaíochtaí rogha agus solúbthacht ar fáil </a:t>
            </a:r>
            <a:r>
              <a:rPr lang="ga-IE">
                <a:solidFill>
                  <a:srgbClr val="000000"/>
                </a:solidFill>
                <a:latin typeface="Arial" panose="020B0604020202020204" pitchFamily="34" charset="0"/>
                <a:cs typeface="Arial" panose="020B0604020202020204" pitchFamily="34" charset="0"/>
              </a:rPr>
              <a:t>- daoine aonair, péirí, grúpaí beaga. </a:t>
            </a:r>
          </a:p>
          <a:p>
            <a:pPr algn="l" rtl="0" fontAlgn="base"/>
            <a:r>
              <a:rPr lang="ga-IE">
                <a:solidFill>
                  <a:srgbClr val="000000"/>
                </a:solidFill>
                <a:latin typeface="Arial" panose="020B0604020202020204" pitchFamily="34" charset="0"/>
                <a:cs typeface="Arial" panose="020B0604020202020204" pitchFamily="34" charset="0"/>
              </a:rPr>
              <a:t>Cuireann gníomhaíochtaí rogha agus solúbthacht ar fáil, rud a chiallaíonn na bealaí éagsúla a aithint a nglacann rannpháirtithe páirt i ngníomhaíochtaí foghlama agus freastal orthu </a:t>
            </a:r>
            <a:endParaRPr lang="en-IE">
              <a:solidFill>
                <a:srgbClr val="000000"/>
              </a:solidFill>
              <a:latin typeface="Arial" panose="020B0604020202020204" pitchFamily="34" charset="0"/>
              <a:cs typeface="Arial" panose="020B0604020202020204" pitchFamily="34" charset="0"/>
            </a:endParaRPr>
          </a:p>
          <a:p>
            <a:pPr algn="l" rtl="0" fontAlgn="base"/>
            <a:endParaRPr lang="ga-IE">
              <a:solidFill>
                <a:srgbClr val="000000"/>
              </a:solidFill>
              <a:latin typeface="Arial" panose="020B0604020202020204" pitchFamily="34" charset="0"/>
              <a:cs typeface="Arial" panose="020B0604020202020204" pitchFamily="34" charset="0"/>
            </a:endParaRPr>
          </a:p>
          <a:p>
            <a:pPr algn="l" rtl="0" fontAlgn="base"/>
            <a:r>
              <a:rPr lang="ga-IE" b="1">
                <a:solidFill>
                  <a:srgbClr val="000000"/>
                </a:solidFill>
                <a:latin typeface="Arial" panose="020B0604020202020204" pitchFamily="34" charset="0"/>
                <a:cs typeface="Arial" panose="020B0604020202020204" pitchFamily="34" charset="0"/>
              </a:rPr>
              <a:t>Ilmhodhanna Rannpháirtíochta:</a:t>
            </a:r>
            <a:r>
              <a:rPr lang="ga-IE">
                <a:solidFill>
                  <a:srgbClr val="000000"/>
                </a:solidFill>
                <a:latin typeface="Arial" panose="020B0604020202020204" pitchFamily="34" charset="0"/>
                <a:cs typeface="Arial" panose="020B0604020202020204" pitchFamily="34" charset="0"/>
              </a:rPr>
              <a:t> </a:t>
            </a:r>
          </a:p>
          <a:p>
            <a:pPr algn="l" rtl="0" fontAlgn="base"/>
            <a:r>
              <a:rPr lang="ga-IE">
                <a:solidFill>
                  <a:srgbClr val="000000"/>
                </a:solidFill>
                <a:latin typeface="Arial" panose="020B0604020202020204" pitchFamily="34" charset="0"/>
                <a:cs typeface="Arial" panose="020B0604020202020204" pitchFamily="34" charset="0"/>
              </a:rPr>
              <a:t>•</a:t>
            </a:r>
            <a:r>
              <a:rPr lang="ga-IE" b="1">
                <a:solidFill>
                  <a:srgbClr val="000000"/>
                </a:solidFill>
                <a:latin typeface="Arial" panose="020B0604020202020204" pitchFamily="34" charset="0"/>
                <a:cs typeface="Arial" panose="020B0604020202020204" pitchFamily="34" charset="0"/>
              </a:rPr>
              <a:t>Uainiú Struchtúrtha</a:t>
            </a:r>
            <a:r>
              <a:rPr lang="ga-IE">
                <a:solidFill>
                  <a:srgbClr val="000000"/>
                </a:solidFill>
                <a:latin typeface="Arial" panose="020B0604020202020204" pitchFamily="34" charset="0"/>
                <a:cs typeface="Arial" panose="020B0604020202020204" pitchFamily="34" charset="0"/>
              </a:rPr>
              <a:t>: Sceidil agus amlínte soiléire na n-imeachtaí a chur ar fáil dóibh siúd a bhíonn ag brath go láidir ar ghnáthamh. </a:t>
            </a:r>
          </a:p>
          <a:p>
            <a:pPr algn="l" rtl="0" fontAlgn="base"/>
            <a:r>
              <a:rPr lang="ga-IE" b="1">
                <a:solidFill>
                  <a:srgbClr val="000000"/>
                </a:solidFill>
                <a:latin typeface="Arial" panose="020B0604020202020204" pitchFamily="34" charset="0"/>
                <a:cs typeface="Arial" panose="020B0604020202020204" pitchFamily="34" charset="0"/>
              </a:rPr>
              <a:t>Ilmhodhanna Ionadaíochta:</a:t>
            </a:r>
            <a:r>
              <a:rPr lang="ga-IE">
                <a:solidFill>
                  <a:srgbClr val="000000"/>
                </a:solidFill>
                <a:latin typeface="Arial" panose="020B0604020202020204" pitchFamily="34" charset="0"/>
                <a:cs typeface="Arial" panose="020B0604020202020204" pitchFamily="34" charset="0"/>
              </a:rPr>
              <a:t> </a:t>
            </a:r>
          </a:p>
          <a:p>
            <a:pPr algn="l" rtl="0" fontAlgn="base"/>
            <a:r>
              <a:rPr lang="ga-IE">
                <a:solidFill>
                  <a:srgbClr val="000000"/>
                </a:solidFill>
                <a:latin typeface="Arial" panose="020B0604020202020204" pitchFamily="34" charset="0"/>
                <a:cs typeface="Arial" panose="020B0604020202020204" pitchFamily="34" charset="0"/>
              </a:rPr>
              <a:t>• </a:t>
            </a:r>
            <a:r>
              <a:rPr lang="ga-IE" b="1">
                <a:solidFill>
                  <a:srgbClr val="000000"/>
                </a:solidFill>
                <a:latin typeface="Arial" panose="020B0604020202020204" pitchFamily="34" charset="0"/>
                <a:cs typeface="Arial" panose="020B0604020202020204" pitchFamily="34" charset="0"/>
              </a:rPr>
              <a:t>Éagsúlacht Formáidí</a:t>
            </a:r>
            <a:r>
              <a:rPr lang="ga-IE">
                <a:solidFill>
                  <a:srgbClr val="000000"/>
                </a:solidFill>
                <a:latin typeface="Arial" panose="020B0604020202020204" pitchFamily="34" charset="0"/>
                <a:cs typeface="Arial" panose="020B0604020202020204" pitchFamily="34" charset="0"/>
              </a:rPr>
              <a:t>: Eolas a chur i láthair i bhformáidí éagsúla (téacs, físeán, éistitheach). </a:t>
            </a:r>
          </a:p>
          <a:p>
            <a:pPr algn="l" rtl="0" fontAlgn="base"/>
            <a:r>
              <a:rPr lang="ga-IE">
                <a:solidFill>
                  <a:srgbClr val="000000"/>
                </a:solidFill>
                <a:latin typeface="Arial" panose="020B0604020202020204" pitchFamily="34" charset="0"/>
                <a:cs typeface="Arial" panose="020B0604020202020204" pitchFamily="34" charset="0"/>
              </a:rPr>
              <a:t>•</a:t>
            </a:r>
            <a:r>
              <a:rPr lang="ga-IE" b="1">
                <a:solidFill>
                  <a:srgbClr val="000000"/>
                </a:solidFill>
                <a:latin typeface="Arial" panose="020B0604020202020204" pitchFamily="34" charset="0"/>
                <a:cs typeface="Arial" panose="020B0604020202020204" pitchFamily="34" charset="0"/>
              </a:rPr>
              <a:t>Roghanna Acmhainne</a:t>
            </a:r>
            <a:r>
              <a:rPr lang="ga-IE">
                <a:solidFill>
                  <a:srgbClr val="000000"/>
                </a:solidFill>
                <a:latin typeface="Arial" panose="020B0604020202020204" pitchFamily="34" charset="0"/>
                <a:cs typeface="Arial" panose="020B0604020202020204" pitchFamily="34" charset="0"/>
              </a:rPr>
              <a:t>: Acmhainní éagsúla a chur ar fáil a ligeann do scoláirí na cinn is fearr a oireann dá stíl foghlama a roghnú. </a:t>
            </a:r>
          </a:p>
          <a:p>
            <a:pPr algn="l" rtl="0" fontAlgn="base"/>
            <a:r>
              <a:rPr lang="ga-IE" b="1">
                <a:solidFill>
                  <a:srgbClr val="000000"/>
                </a:solidFill>
                <a:latin typeface="Arial" panose="020B0604020202020204" pitchFamily="34" charset="0"/>
                <a:cs typeface="Arial" panose="020B0604020202020204" pitchFamily="34" charset="0"/>
              </a:rPr>
              <a:t>Ilmhodhanna Gníomhaíochta agus Léirithe:</a:t>
            </a:r>
            <a:r>
              <a:rPr lang="ga-IE">
                <a:solidFill>
                  <a:srgbClr val="000000"/>
                </a:solidFill>
                <a:latin typeface="Arial" panose="020B0604020202020204" pitchFamily="34" charset="0"/>
                <a:cs typeface="Arial" panose="020B0604020202020204" pitchFamily="34" charset="0"/>
              </a:rPr>
              <a:t> </a:t>
            </a:r>
          </a:p>
          <a:p>
            <a:pPr algn="l" rtl="0" fontAlgn="base"/>
            <a:r>
              <a:rPr lang="ga-IE">
                <a:solidFill>
                  <a:srgbClr val="000000"/>
                </a:solidFill>
                <a:latin typeface="Arial" panose="020B0604020202020204" pitchFamily="34" charset="0"/>
                <a:cs typeface="Arial" panose="020B0604020202020204" pitchFamily="34" charset="0"/>
              </a:rPr>
              <a:t>•</a:t>
            </a:r>
            <a:r>
              <a:rPr lang="ga-IE" b="1">
                <a:solidFill>
                  <a:srgbClr val="000000"/>
                </a:solidFill>
                <a:latin typeface="Arial" panose="020B0604020202020204" pitchFamily="34" charset="0"/>
                <a:cs typeface="Arial" panose="020B0604020202020204" pitchFamily="34" charset="0"/>
              </a:rPr>
              <a:t>Roghanna Measúnaithe</a:t>
            </a:r>
            <a:r>
              <a:rPr lang="ga-IE">
                <a:solidFill>
                  <a:srgbClr val="000000"/>
                </a:solidFill>
                <a:latin typeface="Arial" panose="020B0604020202020204" pitchFamily="34" charset="0"/>
                <a:cs typeface="Arial" panose="020B0604020202020204" pitchFamily="34" charset="0"/>
              </a:rPr>
              <a:t>: Ligean do rannpháirtithe roghnú conas is mian leo a gcuid eolais a léiriú. </a:t>
            </a:r>
          </a:p>
          <a:p>
            <a:pPr algn="l" rtl="0" fontAlgn="base"/>
            <a:r>
              <a:rPr lang="ga-IE" b="1">
                <a:solidFill>
                  <a:srgbClr val="000000"/>
                </a:solidFill>
                <a:latin typeface="Arial" panose="020B0604020202020204" pitchFamily="34" charset="0"/>
                <a:cs typeface="Arial" panose="020B0604020202020204" pitchFamily="34" charset="0"/>
              </a:rPr>
              <a:t>Roghanna Uirlisí</a:t>
            </a:r>
            <a:r>
              <a:rPr lang="ga-IE">
                <a:solidFill>
                  <a:srgbClr val="000000"/>
                </a:solidFill>
                <a:latin typeface="Arial" panose="020B0604020202020204" pitchFamily="34" charset="0"/>
                <a:cs typeface="Arial" panose="020B0604020202020204" pitchFamily="34" charset="0"/>
              </a:rPr>
              <a:t>: Ligean do rannpháirtithe uirlisí agus teicneolaíochtaí éagsúla a úsáid (m.s. páipéar agus peann luaidhe traidisiúnta, uirlisí digiteacha) lena gcuid foghlama a léiriú. </a:t>
            </a:r>
          </a:p>
        </p:txBody>
      </p:sp>
      <p:sp>
        <p:nvSpPr>
          <p:cNvPr id="4" name="Slide Number Placeholder 3"/>
          <p:cNvSpPr>
            <a:spLocks noGrp="1"/>
          </p:cNvSpPr>
          <p:nvPr>
            <p:ph type="sldNum" sz="quarter" idx="10"/>
          </p:nvPr>
        </p:nvSpPr>
        <p:spPr/>
        <p:txBody>
          <a:bodyPr/>
          <a:lstStyle/>
          <a:p>
            <a:pPr defTabSz="1026183">
              <a:defRPr/>
            </a:pPr>
            <a:fld id="{F4B27F17-31A8-4877-B718-D306516D8F8C}" type="slidenum">
              <a:rPr lang="en-IE" sz="1300">
                <a:solidFill>
                  <a:prstClr val="black"/>
                </a:solidFill>
                <a:latin typeface="Calibri" panose="020F0502020204030204"/>
              </a:rPr>
              <a:pPr defTabSz="1026183">
                <a:defRPr/>
              </a:pPr>
              <a:t>3</a:t>
            </a:fld>
            <a:endParaRPr lang="en-IE" sz="1300">
              <a:solidFill>
                <a:prstClr val="black"/>
              </a:solidFill>
              <a:latin typeface="Calibri" panose="020F0502020204030204"/>
            </a:endParaRPr>
          </a:p>
        </p:txBody>
      </p:sp>
    </p:spTree>
    <p:extLst>
      <p:ext uri="{BB962C8B-B14F-4D97-AF65-F5344CB8AC3E}">
        <p14:creationId xmlns:p14="http://schemas.microsoft.com/office/powerpoint/2010/main" val="3741659226"/>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a:xfrm>
            <a:off x="710248" y="4518204"/>
            <a:ext cx="5681980" cy="3696712"/>
          </a:xfrm>
          <a:prstGeom prst="rect">
            <a:avLst/>
          </a:prstGeom>
        </p:spPr>
        <p:txBody>
          <a:bodyPr/>
          <a:lstStyle/>
          <a:p>
            <a:pPr defTabSz="942289">
              <a:defRPr/>
            </a:pPr>
            <a:r>
              <a:rPr lang="ga-IE">
                <a:solidFill>
                  <a:srgbClr val="000000"/>
                </a:solidFill>
                <a:latin typeface="Arial" panose="020B0604020202020204" pitchFamily="34" charset="0"/>
              </a:rPr>
              <a:t>Is liosta iad seo de thúslitreacha agus acrainmneacha a gcloisfidh tú muid á lua, ag tagairt dóibh nó a fheicfidh tú ar shleamhnáin éagsúla. Tógfaidh na rannpháirtithe nóiméad le léamh tríothu. Níl gá don éascaitheoir léamh trí gach ceann acu. </a:t>
            </a:r>
            <a:endParaRPr lang="en-IE"/>
          </a:p>
        </p:txBody>
      </p:sp>
      <p:sp>
        <p:nvSpPr>
          <p:cNvPr id="4" name="Slide Number Placeholder 3"/>
          <p:cNvSpPr>
            <a:spLocks noGrp="1"/>
          </p:cNvSpPr>
          <p:nvPr>
            <p:ph type="sldNum" sz="quarter" idx="10"/>
          </p:nvPr>
        </p:nvSpPr>
        <p:spPr>
          <a:xfrm>
            <a:off x="4023092" y="8917422"/>
            <a:ext cx="3077739" cy="471053"/>
          </a:xfrm>
          <a:prstGeom prst="rect">
            <a:avLst/>
          </a:prstGeom>
        </p:spPr>
        <p:txBody>
          <a:bodyPr/>
          <a:lstStyle/>
          <a:p>
            <a:pPr defTabSz="942289">
              <a:defRPr/>
            </a:pPr>
            <a:fld id="{F4B27F17-31A8-4877-B718-D306516D8F8C}" type="slidenum">
              <a:rPr lang="en-IE">
                <a:solidFill>
                  <a:prstClr val="black"/>
                </a:solidFill>
                <a:latin typeface="Calibri" panose="020F0502020204030204"/>
              </a:rPr>
              <a:pPr defTabSz="942289">
                <a:defRPr/>
              </a:pPr>
              <a:t>4</a:t>
            </a:fld>
            <a:endParaRPr lang="en-IE">
              <a:solidFill>
                <a:prstClr val="black"/>
              </a:solidFill>
              <a:latin typeface="Calibri" panose="020F0502020204030204"/>
            </a:endParaRPr>
          </a:p>
        </p:txBody>
      </p:sp>
    </p:spTree>
    <p:extLst>
      <p:ext uri="{BB962C8B-B14F-4D97-AF65-F5344CB8AC3E}">
        <p14:creationId xmlns:p14="http://schemas.microsoft.com/office/powerpoint/2010/main" val="2267062937"/>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fontAlgn="base">
              <a:lnSpc>
                <a:spcPts val="1391"/>
              </a:lnSpc>
              <a:buFont typeface="Arial" panose="020B0604020202020204" pitchFamily="34" charset="0"/>
              <a:buChar char="•"/>
            </a:pPr>
            <a:r>
              <a:rPr lang="ga-IE" u="sng">
                <a:solidFill>
                  <a:srgbClr val="000000"/>
                </a:solidFill>
              </a:rPr>
              <a:t>Tabhair cuireadh don lucht freastail iad féin a chur in aithne don ghrúpa má tá grúpa beag ann, más grúpa mór atá ann gabh ar aghaidh leis an bpobalbhreith. </a:t>
            </a:r>
            <a:r>
              <a:rPr lang="ga-IE">
                <a:solidFill>
                  <a:srgbClr val="000000"/>
                </a:solidFill>
              </a:rPr>
              <a:t> </a:t>
            </a:r>
          </a:p>
          <a:p>
            <a:pPr fontAlgn="base">
              <a:lnSpc>
                <a:spcPts val="1391"/>
              </a:lnSpc>
              <a:buFont typeface="Arial" panose="020B0604020202020204" pitchFamily="34" charset="0"/>
              <a:buChar char="•"/>
            </a:pPr>
            <a:r>
              <a:rPr lang="ga-IE">
                <a:solidFill>
                  <a:srgbClr val="000000"/>
                </a:solidFill>
              </a:rPr>
              <a:t>Trí </a:t>
            </a:r>
            <a:r>
              <a:rPr lang="ga-IE" err="1">
                <a:solidFill>
                  <a:srgbClr val="000000"/>
                </a:solidFill>
              </a:rPr>
              <a:t>phobalbhreith</a:t>
            </a:r>
            <a:r>
              <a:rPr lang="ga-IE">
                <a:solidFill>
                  <a:srgbClr val="000000"/>
                </a:solidFill>
              </a:rPr>
              <a:t> bailigh roinnt eolais faoi phróifíl na scoileanna i láthair .  </a:t>
            </a:r>
            <a:endParaRPr lang="ga-IE">
              <a:solidFill>
                <a:srgbClr val="000000"/>
              </a:solidFill>
              <a:cs typeface="Arial"/>
            </a:endParaRPr>
          </a:p>
          <a:p>
            <a:pPr fontAlgn="base">
              <a:lnSpc>
                <a:spcPts val="1391"/>
              </a:lnSpc>
              <a:buFont typeface="Arial" panose="020B0604020202020204" pitchFamily="34" charset="0"/>
              <a:buChar char="•"/>
            </a:pPr>
            <a:r>
              <a:rPr lang="ga-IE">
                <a:solidFill>
                  <a:srgbClr val="000000"/>
                </a:solidFill>
              </a:rPr>
              <a:t>Go tapa, roinn torthaí leis na rannpháirtithe agus nocht tuairim nó dhó.  </a:t>
            </a:r>
            <a:endParaRPr lang="ga-IE">
              <a:solidFill>
                <a:srgbClr val="000000"/>
              </a:solidFill>
              <a:cs typeface="Arial"/>
            </a:endParaRPr>
          </a:p>
          <a:p>
            <a:pPr fontAlgn="base">
              <a:lnSpc>
                <a:spcPts val="81"/>
              </a:lnSpc>
            </a:pPr>
            <a:r>
              <a:rPr lang="ga-IE">
                <a:solidFill>
                  <a:srgbClr val="444444"/>
                </a:solidFill>
              </a:rPr>
              <a:t> </a:t>
            </a:r>
            <a:endParaRPr lang="ga-IE">
              <a:solidFill>
                <a:srgbClr val="000000"/>
              </a:solidFill>
            </a:endParaRPr>
          </a:p>
          <a:p>
            <a:pPr fontAlgn="base">
              <a:lnSpc>
                <a:spcPts val="1391"/>
              </a:lnSpc>
            </a:pPr>
            <a:r>
              <a:rPr lang="ga-IE" b="1">
                <a:solidFill>
                  <a:srgbClr val="000000"/>
                </a:solidFill>
              </a:rPr>
              <a:t>Foclaíocht don Vótáil:</a:t>
            </a:r>
            <a:r>
              <a:rPr lang="ga-IE">
                <a:solidFill>
                  <a:srgbClr val="000000"/>
                </a:solidFill>
              </a:rPr>
              <a:t> </a:t>
            </a:r>
            <a:endParaRPr lang="ga-IE">
              <a:solidFill>
                <a:srgbClr val="000000"/>
              </a:solidFill>
              <a:cs typeface="Arial"/>
            </a:endParaRPr>
          </a:p>
          <a:p>
            <a:pPr fontAlgn="base">
              <a:lnSpc>
                <a:spcPts val="81"/>
              </a:lnSpc>
            </a:pPr>
            <a:r>
              <a:rPr lang="ga-IE">
                <a:solidFill>
                  <a:srgbClr val="444444"/>
                </a:solidFill>
              </a:rPr>
              <a:t> </a:t>
            </a:r>
            <a:endParaRPr lang="ga-IE">
              <a:solidFill>
                <a:srgbClr val="000000"/>
              </a:solidFill>
            </a:endParaRPr>
          </a:p>
          <a:p>
            <a:pPr fontAlgn="base">
              <a:lnSpc>
                <a:spcPts val="1391"/>
              </a:lnSpc>
            </a:pPr>
            <a:r>
              <a:rPr lang="ga-IE" b="1">
                <a:solidFill>
                  <a:srgbClr val="000000"/>
                </a:solidFill>
              </a:rPr>
              <a:t>Ceist 1 – </a:t>
            </a:r>
            <a:r>
              <a:rPr lang="ga-IE">
                <a:solidFill>
                  <a:srgbClr val="000000"/>
                </a:solidFill>
              </a:rPr>
              <a:t>An Príomhoide Teagaisc nó Príomhoide Riaracháin thú? </a:t>
            </a:r>
            <a:endParaRPr lang="ga-IE">
              <a:solidFill>
                <a:srgbClr val="000000"/>
              </a:solidFill>
              <a:cs typeface="Arial"/>
            </a:endParaRPr>
          </a:p>
          <a:p>
            <a:pPr fontAlgn="base">
              <a:lnSpc>
                <a:spcPts val="1391"/>
              </a:lnSpc>
            </a:pPr>
            <a:r>
              <a:rPr lang="ga-IE">
                <a:solidFill>
                  <a:srgbClr val="000000"/>
                </a:solidFill>
              </a:rPr>
              <a:t>Príomhoide Teagaisc </a:t>
            </a:r>
            <a:endParaRPr lang="ga-IE">
              <a:solidFill>
                <a:srgbClr val="000000"/>
              </a:solidFill>
              <a:cs typeface="Arial"/>
            </a:endParaRPr>
          </a:p>
          <a:p>
            <a:pPr fontAlgn="base">
              <a:lnSpc>
                <a:spcPts val="1391"/>
              </a:lnSpc>
            </a:pPr>
            <a:r>
              <a:rPr lang="ga-IE">
                <a:solidFill>
                  <a:srgbClr val="000000"/>
                </a:solidFill>
              </a:rPr>
              <a:t>Príomhoide Riaracháin </a:t>
            </a:r>
            <a:endParaRPr lang="ga-IE">
              <a:solidFill>
                <a:srgbClr val="000000"/>
              </a:solidFill>
              <a:cs typeface="Arial"/>
            </a:endParaRPr>
          </a:p>
          <a:p>
            <a:pPr fontAlgn="base">
              <a:lnSpc>
                <a:spcPts val="81"/>
              </a:lnSpc>
            </a:pPr>
            <a:r>
              <a:rPr lang="ga-IE">
                <a:solidFill>
                  <a:srgbClr val="444444"/>
                </a:solidFill>
              </a:rPr>
              <a:t> </a:t>
            </a:r>
            <a:endParaRPr lang="ga-IE">
              <a:solidFill>
                <a:srgbClr val="000000"/>
              </a:solidFill>
            </a:endParaRPr>
          </a:p>
          <a:p>
            <a:pPr fontAlgn="base">
              <a:lnSpc>
                <a:spcPts val="1391"/>
              </a:lnSpc>
            </a:pPr>
            <a:r>
              <a:rPr lang="ga-IE" b="1">
                <a:solidFill>
                  <a:srgbClr val="000000"/>
                </a:solidFill>
              </a:rPr>
              <a:t>Ceist a Dó: </a:t>
            </a:r>
            <a:r>
              <a:rPr lang="ga-IE">
                <a:solidFill>
                  <a:srgbClr val="000000"/>
                </a:solidFill>
              </a:rPr>
              <a:t>Cé mhéad bliain a bhí do scoil ina scoil Droichead? </a:t>
            </a:r>
            <a:endParaRPr lang="ga-IE">
              <a:solidFill>
                <a:srgbClr val="000000"/>
              </a:solidFill>
              <a:cs typeface="Arial"/>
            </a:endParaRPr>
          </a:p>
          <a:p>
            <a:pPr fontAlgn="base">
              <a:lnSpc>
                <a:spcPts val="1391"/>
              </a:lnSpc>
            </a:pPr>
            <a:r>
              <a:rPr lang="ga-IE">
                <a:solidFill>
                  <a:srgbClr val="000000"/>
                </a:solidFill>
              </a:rPr>
              <a:t>Ní scoil Droichead í mo scoil </a:t>
            </a:r>
            <a:endParaRPr lang="ga-IE">
              <a:solidFill>
                <a:srgbClr val="000000"/>
              </a:solidFill>
              <a:cs typeface="Arial"/>
            </a:endParaRPr>
          </a:p>
          <a:p>
            <a:pPr fontAlgn="base">
              <a:lnSpc>
                <a:spcPts val="1391"/>
              </a:lnSpc>
            </a:pPr>
            <a:r>
              <a:rPr lang="ga-IE">
                <a:solidFill>
                  <a:srgbClr val="000000"/>
                </a:solidFill>
              </a:rPr>
              <a:t>Níos lú ná dhá bhliain </a:t>
            </a:r>
            <a:endParaRPr lang="ga-IE">
              <a:solidFill>
                <a:srgbClr val="000000"/>
              </a:solidFill>
              <a:cs typeface="Arial"/>
            </a:endParaRPr>
          </a:p>
          <a:p>
            <a:pPr fontAlgn="base">
              <a:lnSpc>
                <a:spcPts val="1391"/>
              </a:lnSpc>
            </a:pPr>
            <a:r>
              <a:rPr lang="ga-IE">
                <a:solidFill>
                  <a:srgbClr val="000000"/>
                </a:solidFill>
              </a:rPr>
              <a:t>Dhá bhliain go ceithre bliana </a:t>
            </a:r>
            <a:endParaRPr lang="ga-IE">
              <a:solidFill>
                <a:srgbClr val="000000"/>
              </a:solidFill>
              <a:cs typeface="Arial"/>
            </a:endParaRPr>
          </a:p>
          <a:p>
            <a:pPr fontAlgn="base">
              <a:lnSpc>
                <a:spcPts val="1391"/>
              </a:lnSpc>
            </a:pPr>
            <a:r>
              <a:rPr lang="ga-IE">
                <a:solidFill>
                  <a:srgbClr val="000000"/>
                </a:solidFill>
              </a:rPr>
              <a:t>Níos mó ná ceithre bliana </a:t>
            </a:r>
            <a:endParaRPr lang="ga-IE">
              <a:solidFill>
                <a:srgbClr val="000000"/>
              </a:solidFill>
              <a:cs typeface="Arial"/>
            </a:endParaRPr>
          </a:p>
          <a:p>
            <a:pPr fontAlgn="base">
              <a:lnSpc>
                <a:spcPts val="81"/>
              </a:lnSpc>
            </a:pPr>
            <a:r>
              <a:rPr lang="ga-IE">
                <a:solidFill>
                  <a:srgbClr val="444444"/>
                </a:solidFill>
              </a:rPr>
              <a:t> </a:t>
            </a:r>
            <a:endParaRPr lang="ga-IE">
              <a:solidFill>
                <a:srgbClr val="000000"/>
              </a:solidFill>
            </a:endParaRPr>
          </a:p>
          <a:p>
            <a:pPr fontAlgn="base">
              <a:lnSpc>
                <a:spcPts val="1391"/>
              </a:lnSpc>
            </a:pPr>
            <a:r>
              <a:rPr lang="ga-IE" b="1">
                <a:solidFill>
                  <a:srgbClr val="000000"/>
                </a:solidFill>
              </a:rPr>
              <a:t>Ceist a Trí: </a:t>
            </a:r>
            <a:r>
              <a:rPr lang="ga-IE">
                <a:solidFill>
                  <a:srgbClr val="000000"/>
                </a:solidFill>
              </a:rPr>
              <a:t>Cé mhéad MNC atá i mbun phróiseas Droichead i do scoil faoi láthair? </a:t>
            </a:r>
            <a:endParaRPr lang="ga-IE">
              <a:solidFill>
                <a:srgbClr val="000000"/>
              </a:solidFill>
              <a:cs typeface="Arial"/>
            </a:endParaRPr>
          </a:p>
          <a:p>
            <a:pPr fontAlgn="base">
              <a:lnSpc>
                <a:spcPts val="1391"/>
              </a:lnSpc>
            </a:pPr>
            <a:r>
              <a:rPr lang="ga-IE">
                <a:solidFill>
                  <a:srgbClr val="000000"/>
                </a:solidFill>
              </a:rPr>
              <a:t>MNC ar bith  </a:t>
            </a:r>
            <a:endParaRPr lang="ga-IE">
              <a:solidFill>
                <a:srgbClr val="000000"/>
              </a:solidFill>
              <a:cs typeface="Arial"/>
            </a:endParaRPr>
          </a:p>
          <a:p>
            <a:pPr fontAlgn="base">
              <a:lnSpc>
                <a:spcPts val="1391"/>
              </a:lnSpc>
            </a:pPr>
            <a:r>
              <a:rPr lang="ga-IE">
                <a:solidFill>
                  <a:srgbClr val="000000"/>
                </a:solidFill>
              </a:rPr>
              <a:t>MNC amháin </a:t>
            </a:r>
            <a:endParaRPr lang="ga-IE">
              <a:solidFill>
                <a:srgbClr val="000000"/>
              </a:solidFill>
              <a:cs typeface="Arial"/>
            </a:endParaRPr>
          </a:p>
          <a:p>
            <a:pPr fontAlgn="base">
              <a:lnSpc>
                <a:spcPts val="1391"/>
              </a:lnSpc>
            </a:pPr>
            <a:r>
              <a:rPr lang="ga-IE">
                <a:solidFill>
                  <a:srgbClr val="000000"/>
                </a:solidFill>
              </a:rPr>
              <a:t>Beirt MNC </a:t>
            </a:r>
            <a:endParaRPr lang="ga-IE">
              <a:solidFill>
                <a:srgbClr val="000000"/>
              </a:solidFill>
              <a:cs typeface="Arial"/>
            </a:endParaRPr>
          </a:p>
          <a:p>
            <a:pPr fontAlgn="base">
              <a:lnSpc>
                <a:spcPts val="1391"/>
              </a:lnSpc>
            </a:pPr>
            <a:r>
              <a:rPr lang="ga-IE">
                <a:solidFill>
                  <a:srgbClr val="000000"/>
                </a:solidFill>
              </a:rPr>
              <a:t>Triúr MNC </a:t>
            </a:r>
            <a:endParaRPr lang="ga-IE">
              <a:solidFill>
                <a:srgbClr val="000000"/>
              </a:solidFill>
              <a:cs typeface="Arial"/>
            </a:endParaRPr>
          </a:p>
          <a:p>
            <a:pPr fontAlgn="base">
              <a:lnSpc>
                <a:spcPts val="1391"/>
              </a:lnSpc>
            </a:pPr>
            <a:r>
              <a:rPr lang="ga-IE">
                <a:solidFill>
                  <a:srgbClr val="000000"/>
                </a:solidFill>
              </a:rPr>
              <a:t>Ceathrar MNC </a:t>
            </a:r>
            <a:endParaRPr lang="ga-IE">
              <a:solidFill>
                <a:srgbClr val="000000"/>
              </a:solidFill>
              <a:cs typeface="Arial"/>
            </a:endParaRPr>
          </a:p>
          <a:p>
            <a:pPr fontAlgn="base">
              <a:lnSpc>
                <a:spcPts val="1391"/>
              </a:lnSpc>
            </a:pPr>
            <a:r>
              <a:rPr lang="ga-IE">
                <a:solidFill>
                  <a:srgbClr val="000000"/>
                </a:solidFill>
              </a:rPr>
              <a:t>Cúigear + MNC </a:t>
            </a:r>
            <a:endParaRPr lang="ga-IE">
              <a:solidFill>
                <a:srgbClr val="000000"/>
              </a:solidFill>
              <a:cs typeface="Arial"/>
            </a:endParaRPr>
          </a:p>
          <a:p>
            <a:pPr fontAlgn="base">
              <a:lnSpc>
                <a:spcPts val="81"/>
              </a:lnSpc>
            </a:pPr>
            <a:r>
              <a:rPr lang="ga-IE" sz="1900">
                <a:solidFill>
                  <a:srgbClr val="444444"/>
                </a:solidFill>
                <a:latin typeface="Arial"/>
                <a:cs typeface="Arial"/>
              </a:rPr>
              <a:t> </a:t>
            </a:r>
            <a:endParaRPr lang="ga-IE" b="0" i="0">
              <a:solidFill>
                <a:srgbClr val="000000"/>
              </a:solidFill>
              <a:effectLst/>
              <a:latin typeface="Arial"/>
              <a:cs typeface="Arial"/>
            </a:endParaRPr>
          </a:p>
          <a:p>
            <a:pPr fontAlgn="base">
              <a:lnSpc>
                <a:spcPts val="81"/>
              </a:lnSpc>
            </a:pPr>
            <a:r>
              <a:rPr lang="ga-IE" sz="1900">
                <a:solidFill>
                  <a:srgbClr val="444444"/>
                </a:solidFill>
                <a:latin typeface="Arial"/>
                <a:cs typeface="Arial"/>
              </a:rPr>
              <a:t> </a:t>
            </a:r>
            <a:endParaRPr lang="ga-IE" b="0" i="0">
              <a:solidFill>
                <a:srgbClr val="000000"/>
              </a:solidFill>
              <a:effectLst/>
              <a:latin typeface="Arial"/>
              <a:cs typeface="Arial"/>
            </a:endParaRPr>
          </a:p>
          <a:p>
            <a:pPr>
              <a:buClr>
                <a:schemeClr val="dk1"/>
              </a:buClr>
              <a:buSzPts val="1200"/>
            </a:pPr>
            <a:endParaRPr lang="en-US" i="0"/>
          </a:p>
          <a:p>
            <a:endParaRPr lang="en-IE" i="0"/>
          </a:p>
        </p:txBody>
      </p:sp>
      <p:sp>
        <p:nvSpPr>
          <p:cNvPr id="4" name="Slide Number Placeholder 3"/>
          <p:cNvSpPr>
            <a:spLocks noGrp="1"/>
          </p:cNvSpPr>
          <p:nvPr>
            <p:ph type="sldNum" sz="quarter" idx="10"/>
          </p:nvPr>
        </p:nvSpPr>
        <p:spPr>
          <a:xfrm>
            <a:off x="4023092" y="8917422"/>
            <a:ext cx="3077739" cy="471053"/>
          </a:xfrm>
          <a:prstGeom prst="rect">
            <a:avLst/>
          </a:prstGeom>
        </p:spPr>
        <p:txBody>
          <a:bodyPr/>
          <a:lstStyle/>
          <a:p>
            <a:fld id="{B54C3547-3E2C-4F84-9FA4-38DD178711BF}" type="slidenum">
              <a:rPr lang="en-IE" smtClean="0"/>
              <a:t>5</a:t>
            </a:fld>
            <a:endParaRPr lang="en-IE"/>
          </a:p>
        </p:txBody>
      </p:sp>
    </p:spTree>
    <p:extLst>
      <p:ext uri="{BB962C8B-B14F-4D97-AF65-F5344CB8AC3E}">
        <p14:creationId xmlns:p14="http://schemas.microsoft.com/office/powerpoint/2010/main" val="2229586850"/>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81"/>
        <p:cNvGrpSpPr/>
        <p:nvPr/>
      </p:nvGrpSpPr>
      <p:grpSpPr>
        <a:xfrm>
          <a:off x="0" y="0"/>
          <a:ext cx="0" cy="0"/>
          <a:chOff x="0" y="0"/>
          <a:chExt cx="0" cy="0"/>
        </a:xfrm>
      </p:grpSpPr>
      <p:sp>
        <p:nvSpPr>
          <p:cNvPr id="382" name="Google Shape;382;p6:notes"/>
          <p:cNvSpPr>
            <a:spLocks noGrp="1" noRot="1" noChangeAspect="1"/>
          </p:cNvSpPr>
          <p:nvPr>
            <p:ph type="sldImg" idx="2"/>
          </p:nvPr>
        </p:nvSpPr>
        <p:spPr>
          <a:xfrm>
            <a:off x="185738" y="1397000"/>
            <a:ext cx="6700837" cy="3768725"/>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383" name="Google Shape;383;p6:notes"/>
          <p:cNvSpPr txBox="1">
            <a:spLocks noGrp="1"/>
          </p:cNvSpPr>
          <p:nvPr>
            <p:ph type="body" idx="1"/>
          </p:nvPr>
        </p:nvSpPr>
        <p:spPr>
          <a:xfrm>
            <a:off x="707259" y="5374981"/>
            <a:ext cx="5658074" cy="4397711"/>
          </a:xfrm>
          <a:prstGeom prst="rect">
            <a:avLst/>
          </a:prstGeom>
          <a:noFill/>
          <a:ln>
            <a:noFill/>
          </a:ln>
        </p:spPr>
        <p:txBody>
          <a:bodyPr spcFirstLastPara="1" wrap="square" lIns="99546" tIns="49773" rIns="99546" bIns="49773" anchor="t" anchorCtr="0">
            <a:noAutofit/>
          </a:bodyPr>
          <a:lstStyle/>
          <a:p>
            <a:pPr marL="160502">
              <a:buClr>
                <a:srgbClr val="000000"/>
              </a:buClr>
              <a:buSzPts val="1100"/>
            </a:pPr>
            <a:endParaRPr b="1">
              <a:solidFill>
                <a:srgbClr val="000000"/>
              </a:solidFill>
              <a:latin typeface="Calibri"/>
              <a:ea typeface="Calibri"/>
              <a:cs typeface="Calibri"/>
              <a:sym typeface="Calibri"/>
            </a:endParaRPr>
          </a:p>
          <a:p>
            <a:pPr fontAlgn="base">
              <a:lnSpc>
                <a:spcPts val="1391"/>
              </a:lnSpc>
            </a:pPr>
            <a:r>
              <a:rPr lang="ga-IE" b="1">
                <a:solidFill>
                  <a:srgbClr val="000000"/>
                </a:solidFill>
                <a:latin typeface="Arial" panose="020B0604020202020204" pitchFamily="34" charset="0"/>
              </a:rPr>
              <a:t>Ó na freagraí a chuir sibh isteach nuair a chláraigh sibh– rinne muid iarracht an seisiún a mhúnlú mar fhreagra ar bhur gcuid tuairimí agus ar bhur riachtanais </a:t>
            </a:r>
            <a:r>
              <a:rPr lang="ga-IE">
                <a:solidFill>
                  <a:srgbClr val="000000"/>
                </a:solidFill>
                <a:latin typeface="Arial" panose="020B0604020202020204" pitchFamily="34" charset="0"/>
              </a:rPr>
              <a:t> </a:t>
            </a:r>
            <a:endParaRPr lang="ga-IE">
              <a:solidFill>
                <a:srgbClr val="000000"/>
              </a:solidFill>
              <a:latin typeface="Segoe UI" panose="020B0502040204020203" pitchFamily="34" charset="0"/>
            </a:endParaRPr>
          </a:p>
          <a:p>
            <a:pPr fontAlgn="base">
              <a:lnSpc>
                <a:spcPts val="81"/>
              </a:lnSpc>
            </a:pPr>
            <a:r>
              <a:rPr lang="ga-IE">
                <a:solidFill>
                  <a:srgbClr val="444444"/>
                </a:solidFill>
                <a:latin typeface="Arial" panose="020B0604020202020204" pitchFamily="34" charset="0"/>
              </a:rPr>
              <a:t> </a:t>
            </a:r>
            <a:endParaRPr lang="ga-IE">
              <a:solidFill>
                <a:srgbClr val="000000"/>
              </a:solidFill>
              <a:latin typeface="Segoe UI" panose="020B0502040204020203" pitchFamily="34" charset="0"/>
            </a:endParaRPr>
          </a:p>
          <a:p>
            <a:pPr fontAlgn="base">
              <a:lnSpc>
                <a:spcPts val="1391"/>
              </a:lnSpc>
            </a:pPr>
            <a:r>
              <a:rPr lang="ga-IE">
                <a:solidFill>
                  <a:srgbClr val="000000"/>
                </a:solidFill>
                <a:latin typeface="Arial" panose="020B0604020202020204" pitchFamily="34" charset="0"/>
              </a:rPr>
              <a:t>Sa seisiún seo breathnóimid ar </a:t>
            </a:r>
            <a:endParaRPr lang="ga-IE">
              <a:solidFill>
                <a:srgbClr val="000000"/>
              </a:solidFill>
              <a:latin typeface="Segoe UI" panose="020B0502040204020203" pitchFamily="34" charset="0"/>
            </a:endParaRPr>
          </a:p>
          <a:p>
            <a:pPr fontAlgn="base">
              <a:lnSpc>
                <a:spcPts val="1391"/>
              </a:lnSpc>
              <a:buFont typeface="Arial" panose="020B0604020202020204" pitchFamily="34" charset="0"/>
              <a:buChar char="•"/>
            </a:pPr>
            <a:r>
              <a:rPr lang="ga-IE">
                <a:solidFill>
                  <a:srgbClr val="000000"/>
                </a:solidFill>
                <a:latin typeface="Arial" panose="020B0604020202020204" pitchFamily="34" charset="0"/>
              </a:rPr>
              <a:t>Forléargas ar an bpróiseas agus ar na príomhghnéithe  </a:t>
            </a:r>
          </a:p>
          <a:p>
            <a:pPr fontAlgn="base">
              <a:lnSpc>
                <a:spcPts val="1391"/>
              </a:lnSpc>
              <a:buFont typeface="Arial" panose="020B0604020202020204" pitchFamily="34" charset="0"/>
              <a:buChar char="•"/>
            </a:pPr>
            <a:r>
              <a:rPr lang="ga-IE">
                <a:solidFill>
                  <a:srgbClr val="000000"/>
                </a:solidFill>
                <a:latin typeface="Arial" panose="020B0604020202020204" pitchFamily="34" charset="0"/>
              </a:rPr>
              <a:t>Róil agus Ionchais – gach duine a bhfuil baint acu le próiseas Droichead.  </a:t>
            </a:r>
          </a:p>
          <a:p>
            <a:pPr fontAlgn="base">
              <a:lnSpc>
                <a:spcPts val="1391"/>
              </a:lnSpc>
              <a:buFont typeface="Arial" panose="020B0604020202020204" pitchFamily="34" charset="0"/>
              <a:buChar char="•"/>
            </a:pPr>
            <a:r>
              <a:rPr lang="ga-IE">
                <a:solidFill>
                  <a:srgbClr val="000000"/>
                </a:solidFill>
                <a:latin typeface="Arial" panose="020B0604020202020204" pitchFamily="34" charset="0"/>
              </a:rPr>
              <a:t>Tá ról maoirseachta ag an bPríomhoide cibé acu is ball FTG é nó nach ea  </a:t>
            </a:r>
          </a:p>
          <a:p>
            <a:pPr fontAlgn="base">
              <a:lnSpc>
                <a:spcPts val="1391"/>
              </a:lnSpc>
              <a:buFont typeface="Arial" panose="020B0604020202020204" pitchFamily="34" charset="0"/>
              <a:buChar char="•"/>
            </a:pPr>
            <a:r>
              <a:rPr lang="ga-IE">
                <a:solidFill>
                  <a:srgbClr val="000000"/>
                </a:solidFill>
                <a:latin typeface="Arial" panose="020B0604020202020204" pitchFamily="34" charset="0"/>
              </a:rPr>
              <a:t>Tá baint ag an scoil ar fad leis an bpróiseas agus ní go díreach ag na 3 mheantóir oilte ar an bhfoireann. Forbraítear cultúr meantóireachta agus foghlama ar feadh an tsaoil sa scoil. </a:t>
            </a:r>
          </a:p>
          <a:p>
            <a:pPr fontAlgn="base">
              <a:lnSpc>
                <a:spcPts val="1391"/>
              </a:lnSpc>
              <a:buFont typeface="Arial" panose="020B0604020202020204" pitchFamily="34" charset="0"/>
              <a:buChar char="•"/>
            </a:pPr>
            <a:r>
              <a:rPr lang="ga-IE">
                <a:solidFill>
                  <a:srgbClr val="000000"/>
                </a:solidFill>
                <a:latin typeface="Arial" panose="020B0604020202020204" pitchFamily="34" charset="0"/>
              </a:rPr>
              <a:t>An próiseas a ghabháil agus a thabhairt chun críche  </a:t>
            </a:r>
          </a:p>
          <a:p>
            <a:pPr fontAlgn="base">
              <a:lnSpc>
                <a:spcPts val="1391"/>
              </a:lnSpc>
              <a:buFont typeface="Arial" panose="020B0604020202020204" pitchFamily="34" charset="0"/>
              <a:buChar char="•"/>
            </a:pPr>
            <a:r>
              <a:rPr lang="ga-IE">
                <a:solidFill>
                  <a:srgbClr val="000000"/>
                </a:solidFill>
                <a:latin typeface="Arial" panose="020B0604020202020204" pitchFamily="34" charset="0"/>
              </a:rPr>
              <a:t>Acmhainní agus tacaíocht  </a:t>
            </a:r>
          </a:p>
          <a:p>
            <a:pPr fontAlgn="base">
              <a:lnSpc>
                <a:spcPts val="81"/>
              </a:lnSpc>
            </a:pPr>
            <a:r>
              <a:rPr lang="ga-IE">
                <a:solidFill>
                  <a:srgbClr val="444444"/>
                </a:solidFill>
                <a:latin typeface="Arial" panose="020B0604020202020204" pitchFamily="34" charset="0"/>
              </a:rPr>
              <a:t> </a:t>
            </a:r>
            <a:endParaRPr lang="ga-IE">
              <a:solidFill>
                <a:srgbClr val="000000"/>
              </a:solidFill>
              <a:latin typeface="Segoe UI" panose="020B0502040204020203" pitchFamily="34" charset="0"/>
            </a:endParaRPr>
          </a:p>
          <a:p>
            <a:pPr fontAlgn="base">
              <a:lnSpc>
                <a:spcPts val="1391"/>
              </a:lnSpc>
            </a:pPr>
            <a:r>
              <a:rPr lang="ga-IE">
                <a:solidFill>
                  <a:srgbClr val="000000"/>
                </a:solidFill>
                <a:latin typeface="Arial" panose="020B0604020202020204" pitchFamily="34" charset="0"/>
              </a:rPr>
              <a:t>Tabhair cuireadh do na rannpháirtithe aon cheisteanna a bhíonn acu a bhreacadh síos de réir mar a théann an ócáid ar aghaidh. Cuir in iúl dóibh go dtabharfar am ag an deireadh chun aghaidh a thabhairt ar aon cheisteanna agus go bhfreagrófar go leor de na ceisteanna i gcorp an chur i láthair.  </a:t>
            </a:r>
            <a:endParaRPr lang="ga-IE">
              <a:solidFill>
                <a:srgbClr val="000000"/>
              </a:solidFill>
              <a:latin typeface="Segoe UI" panose="020B0502040204020203" pitchFamily="34" charset="0"/>
            </a:endParaRPr>
          </a:p>
          <a:p>
            <a:pPr marL="182654" indent="-104130">
              <a:buClr>
                <a:schemeClr val="dk1"/>
              </a:buClr>
              <a:buSzPts val="1200"/>
            </a:pPr>
            <a:endParaRPr/>
          </a:p>
        </p:txBody>
      </p:sp>
      <p:sp>
        <p:nvSpPr>
          <p:cNvPr id="384" name="Google Shape;384;p6:notes"/>
          <p:cNvSpPr txBox="1">
            <a:spLocks noGrp="1"/>
          </p:cNvSpPr>
          <p:nvPr>
            <p:ph type="sldNum" idx="12"/>
          </p:nvPr>
        </p:nvSpPr>
        <p:spPr>
          <a:xfrm>
            <a:off x="4006166" y="10608415"/>
            <a:ext cx="3064789" cy="560377"/>
          </a:xfrm>
          <a:prstGeom prst="rect">
            <a:avLst/>
          </a:prstGeom>
          <a:noFill/>
          <a:ln>
            <a:noFill/>
          </a:ln>
        </p:spPr>
        <p:txBody>
          <a:bodyPr spcFirstLastPara="1" wrap="square" lIns="99546" tIns="49773" rIns="99546" bIns="49773" anchor="b" anchorCtr="0">
            <a:noAutofit/>
          </a:bodyPr>
          <a:lstStyle/>
          <a:p>
            <a:pPr defTabSz="942289">
              <a:buClr>
                <a:srgbClr val="000000"/>
              </a:buClr>
              <a:buSzPts val="1300"/>
              <a:defRPr/>
            </a:pPr>
            <a:fld id="{00000000-1234-1234-1234-123412341234}" type="slidenum">
              <a:rPr lang="en-GB" sz="1300" kern="0">
                <a:solidFill>
                  <a:srgbClr val="000000"/>
                </a:solidFill>
                <a:latin typeface="Calibri"/>
                <a:ea typeface="Calibri"/>
                <a:cs typeface="Calibri"/>
                <a:sym typeface="Calibri"/>
              </a:rPr>
              <a:pPr defTabSz="942289">
                <a:buClr>
                  <a:srgbClr val="000000"/>
                </a:buClr>
                <a:buSzPts val="1300"/>
                <a:defRPr/>
              </a:pPr>
              <a:t>6</a:t>
            </a:fld>
            <a:endParaRPr sz="1300" kern="0">
              <a:solidFill>
                <a:srgbClr val="000000"/>
              </a:solidFill>
              <a:latin typeface="Calibri"/>
              <a:ea typeface="Calibri"/>
              <a:cs typeface="Calibri"/>
              <a:sym typeface="Calibri"/>
            </a:endParaRPr>
          </a:p>
        </p:txBody>
      </p:sp>
    </p:spTree>
    <p:extLst>
      <p:ext uri="{BB962C8B-B14F-4D97-AF65-F5344CB8AC3E}">
        <p14:creationId xmlns:p14="http://schemas.microsoft.com/office/powerpoint/2010/main" val="219789152"/>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fontAlgn="base">
              <a:lnSpc>
                <a:spcPts val="1391"/>
              </a:lnSpc>
            </a:pPr>
            <a:r>
              <a:rPr lang="ga-IE">
                <a:solidFill>
                  <a:srgbClr val="000000"/>
                </a:solidFill>
              </a:rPr>
              <a:t>Cuir in iúl do na príomhoidí go mbeimid ag tabhairt cuireadh dóibh ag amanna tríd an seisiún a gcuid smaointe a chur isteach ar an doiciméad seo a roinn lucht riaracháin leo. </a:t>
            </a:r>
          </a:p>
          <a:p>
            <a:pPr fontAlgn="base">
              <a:lnSpc>
                <a:spcPts val="81"/>
              </a:lnSpc>
            </a:pPr>
            <a:r>
              <a:rPr lang="ga-IE">
                <a:solidFill>
                  <a:srgbClr val="444444"/>
                </a:solidFill>
              </a:rPr>
              <a:t> </a:t>
            </a:r>
            <a:endParaRPr lang="ga-IE">
              <a:solidFill>
                <a:srgbClr val="000000"/>
              </a:solidFill>
            </a:endParaRPr>
          </a:p>
          <a:p>
            <a:pPr fontAlgn="base">
              <a:lnSpc>
                <a:spcPts val="1391"/>
              </a:lnSpc>
            </a:pPr>
            <a:r>
              <a:rPr lang="ga-IE" b="1">
                <a:solidFill>
                  <a:srgbClr val="000000"/>
                </a:solidFill>
              </a:rPr>
              <a:t>Gníomhaíocht</a:t>
            </a:r>
            <a:r>
              <a:rPr lang="ga-IE">
                <a:solidFill>
                  <a:srgbClr val="000000"/>
                </a:solidFill>
              </a:rPr>
              <a:t>: Doiciméad roimh, le linn agus tar éis Droichead a ullmhú, a athbhreithniú.  </a:t>
            </a:r>
            <a:endParaRPr lang="ga-IE">
              <a:solidFill>
                <a:srgbClr val="000000"/>
              </a:solidFill>
              <a:cs typeface="Arial"/>
            </a:endParaRPr>
          </a:p>
          <a:p>
            <a:pPr fontAlgn="base">
              <a:lnSpc>
                <a:spcPts val="81"/>
              </a:lnSpc>
            </a:pPr>
            <a:r>
              <a:rPr lang="ga-IE">
                <a:solidFill>
                  <a:srgbClr val="444444"/>
                </a:solidFill>
              </a:rPr>
              <a:t> </a:t>
            </a:r>
            <a:endParaRPr lang="ga-IE">
              <a:solidFill>
                <a:srgbClr val="000000"/>
              </a:solidFill>
            </a:endParaRPr>
          </a:p>
          <a:p>
            <a:pPr fontAlgn="base">
              <a:lnSpc>
                <a:spcPts val="1391"/>
              </a:lnSpc>
            </a:pPr>
            <a:r>
              <a:rPr lang="ga-IE">
                <a:solidFill>
                  <a:srgbClr val="000000"/>
                </a:solidFill>
              </a:rPr>
              <a:t>Mura mbíonn an doiciméad ag rannpháirtithe iarr ar na rannpháirtithe ceann de leathanaigh a gcuid nótaí a roinnt ina thrí chuid agus Roimh, Le linn agus Tar éis a scríobh ar bharr gach rannóige. De réir mar a théann an cur i láthair ar aghaidh, stopfaidh an t-éascaitheoir ar feadh cúpla nóiméad chun deis a thabhairt do na rannpháirtithe aon ghníomhartha a thug siad faoi deara a chur isteach sa rannóg chuí</a:t>
            </a:r>
            <a:r>
              <a:rPr lang="ga-IE" b="1">
                <a:solidFill>
                  <a:srgbClr val="000000"/>
                </a:solidFill>
              </a:rPr>
              <a:t>.</a:t>
            </a:r>
            <a:r>
              <a:rPr lang="ga-IE">
                <a:solidFill>
                  <a:srgbClr val="000000"/>
                </a:solidFill>
              </a:rPr>
              <a:t> </a:t>
            </a:r>
            <a:endParaRPr lang="ga-IE">
              <a:solidFill>
                <a:srgbClr val="000000"/>
              </a:solidFill>
              <a:cs typeface="Arial"/>
            </a:endParaRPr>
          </a:p>
          <a:p>
            <a:endParaRPr lang="en-IE"/>
          </a:p>
        </p:txBody>
      </p:sp>
      <p:sp>
        <p:nvSpPr>
          <p:cNvPr id="4" name="Slide Number Placeholder 3"/>
          <p:cNvSpPr>
            <a:spLocks noGrp="1"/>
          </p:cNvSpPr>
          <p:nvPr>
            <p:ph type="sldNum" sz="quarter" idx="10"/>
          </p:nvPr>
        </p:nvSpPr>
        <p:spPr>
          <a:xfrm>
            <a:off x="4023092" y="8917422"/>
            <a:ext cx="3077739" cy="471053"/>
          </a:xfrm>
          <a:prstGeom prst="rect">
            <a:avLst/>
          </a:prstGeom>
        </p:spPr>
        <p:txBody>
          <a:bodyPr/>
          <a:lstStyle/>
          <a:p>
            <a:fld id="{B54C3547-3E2C-4F84-9FA4-38DD178711BF}" type="slidenum">
              <a:rPr lang="en-IE" smtClean="0"/>
              <a:t>7</a:t>
            </a:fld>
            <a:endParaRPr lang="en-IE"/>
          </a:p>
        </p:txBody>
      </p:sp>
    </p:spTree>
    <p:extLst>
      <p:ext uri="{BB962C8B-B14F-4D97-AF65-F5344CB8AC3E}">
        <p14:creationId xmlns:p14="http://schemas.microsoft.com/office/powerpoint/2010/main" val="1703138639"/>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spcBef>
                <a:spcPts val="332"/>
              </a:spcBef>
              <a:buClr>
                <a:schemeClr val="dk1"/>
              </a:buClr>
              <a:buSzPts val="275"/>
            </a:pPr>
            <a:r>
              <a:rPr lang="ga-IE" b="1">
                <a:solidFill>
                  <a:srgbClr val="000000"/>
                </a:solidFill>
                <a:latin typeface="Arial"/>
                <a:cs typeface="Arial"/>
              </a:rPr>
              <a:t>Táimid chun tús a chur le </a:t>
            </a:r>
            <a:r>
              <a:rPr lang="ga-IE" b="1" err="1">
                <a:solidFill>
                  <a:srgbClr val="000000"/>
                </a:solidFill>
                <a:latin typeface="Arial"/>
                <a:cs typeface="Arial"/>
              </a:rPr>
              <a:t>forléargas</a:t>
            </a:r>
            <a:r>
              <a:rPr lang="ga-IE" b="1">
                <a:solidFill>
                  <a:srgbClr val="000000"/>
                </a:solidFill>
                <a:latin typeface="Arial"/>
                <a:cs typeface="Arial"/>
              </a:rPr>
              <a:t> ar phróiseas Droichead, cineál d’intreoir.</a:t>
            </a:r>
            <a:r>
              <a:rPr lang="ga-IE">
                <a:solidFill>
                  <a:srgbClr val="000000"/>
                </a:solidFill>
                <a:latin typeface="Arial"/>
                <a:cs typeface="Arial"/>
              </a:rPr>
              <a:t> </a:t>
            </a:r>
            <a:endParaRPr lang="en-IE">
              <a:solidFill>
                <a:srgbClr val="000000"/>
              </a:solidFill>
              <a:latin typeface="Arial"/>
              <a:cs typeface="Arial"/>
            </a:endParaRPr>
          </a:p>
          <a:p>
            <a:pPr>
              <a:spcBef>
                <a:spcPts val="332"/>
              </a:spcBef>
              <a:buClr>
                <a:schemeClr val="dk1"/>
              </a:buClr>
              <a:buSzPts val="275"/>
            </a:pPr>
            <a:endParaRPr lang="en-GB" b="1">
              <a:ea typeface="Calibri"/>
              <a:cs typeface="Calibri"/>
              <a:sym typeface="Calibri"/>
            </a:endParaRPr>
          </a:p>
          <a:p>
            <a:pPr>
              <a:spcBef>
                <a:spcPts val="332"/>
              </a:spcBef>
            </a:pPr>
            <a:endParaRPr lang="en-GB">
              <a:cs typeface="Arial"/>
            </a:endParaRPr>
          </a:p>
          <a:p>
            <a:pPr>
              <a:spcBef>
                <a:spcPts val="332"/>
              </a:spcBef>
            </a:pPr>
            <a:r>
              <a:rPr lang="en-GB" b="1" err="1">
                <a:sym typeface="Calibri"/>
              </a:rPr>
              <a:t>Acmhainní</a:t>
            </a:r>
            <a:r>
              <a:rPr lang="en-GB" b="1">
                <a:sym typeface="Calibri"/>
              </a:rPr>
              <a:t> </a:t>
            </a:r>
            <a:r>
              <a:rPr lang="en-GB" b="1" err="1">
                <a:sym typeface="Calibri"/>
              </a:rPr>
              <a:t>ar</a:t>
            </a:r>
            <a:r>
              <a:rPr lang="en-GB" b="1">
                <a:sym typeface="Calibri"/>
              </a:rPr>
              <a:t> </a:t>
            </a:r>
            <a:r>
              <a:rPr lang="en-GB" b="1" err="1">
                <a:sym typeface="Calibri"/>
              </a:rPr>
              <a:t>cheart</a:t>
            </a:r>
            <a:r>
              <a:rPr lang="en-GB" b="1">
                <a:sym typeface="Calibri"/>
              </a:rPr>
              <a:t> don </a:t>
            </a:r>
            <a:r>
              <a:rPr lang="en-GB" b="1" err="1">
                <a:sym typeface="Calibri"/>
              </a:rPr>
              <a:t>Éascaitheoir</a:t>
            </a:r>
            <a:r>
              <a:rPr lang="en-GB" b="1">
                <a:sym typeface="Calibri"/>
              </a:rPr>
              <a:t> a </a:t>
            </a:r>
            <a:r>
              <a:rPr lang="en-GB" b="1" err="1">
                <a:sym typeface="Calibri"/>
              </a:rPr>
              <a:t>bheith</a:t>
            </a:r>
            <a:r>
              <a:rPr lang="en-GB" b="1">
                <a:sym typeface="Calibri"/>
              </a:rPr>
              <a:t> </a:t>
            </a:r>
            <a:r>
              <a:rPr lang="en-GB" b="1" err="1">
                <a:sym typeface="Calibri"/>
              </a:rPr>
              <a:t>eolach</a:t>
            </a:r>
            <a:r>
              <a:rPr lang="en-GB" b="1">
                <a:sym typeface="Calibri"/>
              </a:rPr>
              <a:t> </a:t>
            </a:r>
            <a:r>
              <a:rPr lang="en-GB" b="1" err="1">
                <a:sym typeface="Calibri"/>
              </a:rPr>
              <a:t>orthu</a:t>
            </a:r>
            <a:r>
              <a:rPr lang="en-GB" b="1">
                <a:sym typeface="Calibri"/>
              </a:rPr>
              <a:t> le </a:t>
            </a:r>
            <a:r>
              <a:rPr lang="en-GB" b="1" err="1">
                <a:sym typeface="Calibri"/>
              </a:rPr>
              <a:t>haghaidh</a:t>
            </a:r>
            <a:r>
              <a:rPr lang="en-GB" b="1">
                <a:sym typeface="Calibri"/>
              </a:rPr>
              <a:t> </a:t>
            </a:r>
            <a:r>
              <a:rPr lang="en-GB" b="1" err="1">
                <a:sym typeface="Calibri"/>
              </a:rPr>
              <a:t>Roinn</a:t>
            </a:r>
            <a:r>
              <a:rPr lang="en-GB" b="1">
                <a:sym typeface="Calibri"/>
              </a:rPr>
              <a:t> 1: </a:t>
            </a:r>
            <a:r>
              <a:rPr lang="en-GB">
                <a:sym typeface="Calibri"/>
              </a:rPr>
              <a:t>(See </a:t>
            </a:r>
            <a:r>
              <a:rPr lang="en-GB">
                <a:sym typeface="Calibri"/>
                <a:hlinkClick r:id="rId3"/>
              </a:rPr>
              <a:t>www.oide.ie</a:t>
            </a:r>
            <a:r>
              <a:rPr lang="en-GB">
                <a:sym typeface="Calibri"/>
              </a:rPr>
              <a:t>)</a:t>
            </a:r>
            <a:endParaRPr lang="en-GB"/>
          </a:p>
          <a:p>
            <a:pPr>
              <a:spcBef>
                <a:spcPts val="332"/>
              </a:spcBef>
            </a:pPr>
            <a:endParaRPr lang="en-GB"/>
          </a:p>
          <a:p>
            <a:pPr marL="179951" indent="-179951">
              <a:spcBef>
                <a:spcPts val="332"/>
              </a:spcBef>
              <a:buFont typeface="Calibri,Sans-Serif"/>
              <a:buChar char="•"/>
            </a:pPr>
            <a:r>
              <a:rPr lang="en-GB" err="1">
                <a:sym typeface="Calibri"/>
              </a:rPr>
              <a:t>Beartas</a:t>
            </a:r>
            <a:r>
              <a:rPr lang="en-GB">
                <a:sym typeface="Calibri"/>
              </a:rPr>
              <a:t> </a:t>
            </a:r>
            <a:r>
              <a:rPr lang="en-GB" i="0" err="1">
                <a:sym typeface="Calibri"/>
              </a:rPr>
              <a:t>Droichead</a:t>
            </a:r>
            <a:r>
              <a:rPr lang="en-GB">
                <a:sym typeface="Calibri"/>
              </a:rPr>
              <a:t> </a:t>
            </a:r>
            <a:r>
              <a:rPr lang="en-GB" b="1" u="sng">
                <a:sym typeface="Calibri"/>
              </a:rPr>
              <a:t>(Márta 2017) </a:t>
            </a:r>
            <a:endParaRPr lang="en-GB"/>
          </a:p>
          <a:p>
            <a:pPr marL="179951" indent="-179951">
              <a:spcBef>
                <a:spcPts val="332"/>
              </a:spcBef>
              <a:buFont typeface="Calibri,Sans-Serif"/>
              <a:buChar char="•"/>
            </a:pPr>
            <a:r>
              <a:rPr lang="en-GB" b="0" i="0" u="none" strike="noStrike">
                <a:sym typeface="Calibri"/>
              </a:rPr>
              <a:t>Post-qualification Professional Practice Procedures and Criteria 2024.2025</a:t>
            </a:r>
            <a:endParaRPr lang="en-GB"/>
          </a:p>
          <a:p>
            <a:pPr marL="179951" indent="-179951">
              <a:spcBef>
                <a:spcPts val="332"/>
              </a:spcBef>
              <a:buFont typeface="Calibri,Sans-Serif"/>
              <a:buChar char="•"/>
            </a:pPr>
            <a:r>
              <a:rPr lang="en-GB" b="0" i="0" u="none" strike="noStrike">
                <a:sym typeface="Calibri"/>
              </a:rPr>
              <a:t>Post-qualification Professional Practice Conditions Transitionary Arrangements 2024.2025</a:t>
            </a:r>
            <a:endParaRPr lang="en-GB"/>
          </a:p>
          <a:p>
            <a:pPr marL="179951" indent="-179951">
              <a:spcBef>
                <a:spcPts val="332"/>
              </a:spcBef>
              <a:buFont typeface="Calibri,Sans-Serif"/>
              <a:buChar char="•"/>
            </a:pPr>
            <a:r>
              <a:rPr lang="en-GB" b="0" i="0" u="none" strike="noStrike">
                <a:sym typeface="Calibri"/>
              </a:rPr>
              <a:t>Registration </a:t>
            </a:r>
            <a:r>
              <a:rPr lang="en-GB">
                <a:sym typeface="Calibri"/>
              </a:rPr>
              <a:t>Handbook 2024.2025</a:t>
            </a:r>
            <a:endParaRPr lang="en-GB"/>
          </a:p>
          <a:p>
            <a:pPr marL="179951" indent="-179951">
              <a:spcBef>
                <a:spcPts val="332"/>
              </a:spcBef>
              <a:buFont typeface="Noto Sans Symbols,Sans-Serif"/>
              <a:buChar char="•"/>
            </a:pPr>
            <a:r>
              <a:rPr lang="en-GB">
                <a:sym typeface="Calibri"/>
              </a:rPr>
              <a:t>2nd Edition - Teaching Council Code of Professional Conduct for Teachers.</a:t>
            </a:r>
            <a:endParaRPr lang="en-GB"/>
          </a:p>
          <a:p>
            <a:endParaRPr lang="ru-RU"/>
          </a:p>
          <a:p>
            <a:endParaRPr lang="en-IE"/>
          </a:p>
          <a:p>
            <a:endParaRPr lang="en-IE"/>
          </a:p>
        </p:txBody>
      </p:sp>
      <p:sp>
        <p:nvSpPr>
          <p:cNvPr id="4" name="Slide Number Placeholder 3"/>
          <p:cNvSpPr>
            <a:spLocks noGrp="1"/>
          </p:cNvSpPr>
          <p:nvPr>
            <p:ph type="sldNum" sz="quarter" idx="10"/>
          </p:nvPr>
        </p:nvSpPr>
        <p:spPr>
          <a:xfrm>
            <a:off x="4023092" y="8917422"/>
            <a:ext cx="3077739" cy="471053"/>
          </a:xfrm>
          <a:prstGeom prst="rect">
            <a:avLst/>
          </a:prstGeom>
        </p:spPr>
        <p:txBody>
          <a:bodyPr/>
          <a:lstStyle/>
          <a:p>
            <a:pPr defTabSz="942289">
              <a:defRPr/>
            </a:pPr>
            <a:fld id="{F4B27F17-31A8-4877-B718-D306516D8F8C}" type="slidenum">
              <a:rPr lang="en-IE">
                <a:solidFill>
                  <a:prstClr val="black"/>
                </a:solidFill>
                <a:latin typeface="Calibri" panose="020F0502020204030204"/>
              </a:rPr>
              <a:pPr defTabSz="942289">
                <a:defRPr/>
              </a:pPr>
              <a:t>8</a:t>
            </a:fld>
            <a:endParaRPr lang="en-IE">
              <a:solidFill>
                <a:prstClr val="black"/>
              </a:solidFill>
              <a:latin typeface="Calibri" panose="020F0502020204030204"/>
            </a:endParaRPr>
          </a:p>
        </p:txBody>
      </p:sp>
    </p:spTree>
    <p:extLst>
      <p:ext uri="{BB962C8B-B14F-4D97-AF65-F5344CB8AC3E}">
        <p14:creationId xmlns:p14="http://schemas.microsoft.com/office/powerpoint/2010/main" val="2350075800"/>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a:xfrm>
            <a:off x="710248" y="4518204"/>
            <a:ext cx="5681980" cy="3696712"/>
          </a:xfrm>
          <a:prstGeom prst="rect">
            <a:avLst/>
          </a:prstGeom>
        </p:spPr>
        <p:txBody>
          <a:bodyPr/>
          <a:lstStyle/>
          <a:p>
            <a:pPr fontAlgn="base">
              <a:lnSpc>
                <a:spcPts val="1391"/>
              </a:lnSpc>
            </a:pPr>
            <a:r>
              <a:rPr lang="ga-IE" b="1">
                <a:solidFill>
                  <a:srgbClr val="000000"/>
                </a:solidFill>
                <a:latin typeface="Arial" panose="020B0604020202020204" pitchFamily="34" charset="0"/>
              </a:rPr>
              <a:t>Mar phríomhoidí b'fhéidir go mbeadh suim agaibh cuid de na bealaí a bhreacadh síos a bhfuil Droichead ceangailte le tionscnaimh eile i mbunscoileanna ag an am seo:</a:t>
            </a:r>
            <a:r>
              <a:rPr lang="ga-IE">
                <a:solidFill>
                  <a:srgbClr val="000000"/>
                </a:solidFill>
                <a:latin typeface="Arial" panose="020B0604020202020204" pitchFamily="34" charset="0"/>
              </a:rPr>
              <a:t> </a:t>
            </a:r>
            <a:endParaRPr lang="ga-IE">
              <a:solidFill>
                <a:srgbClr val="000000"/>
              </a:solidFill>
              <a:latin typeface="Segoe UI" panose="020B0502040204020203" pitchFamily="34" charset="0"/>
            </a:endParaRPr>
          </a:p>
          <a:p>
            <a:pPr fontAlgn="base">
              <a:lnSpc>
                <a:spcPts val="1391"/>
              </a:lnSpc>
            </a:pPr>
            <a:r>
              <a:rPr lang="ga-IE" b="1">
                <a:solidFill>
                  <a:srgbClr val="000000"/>
                </a:solidFill>
                <a:latin typeface="Arial" panose="020B0604020202020204" pitchFamily="34" charset="0"/>
              </a:rPr>
              <a:t>Déantar tagairt shoiléir sa Ráiteas Beartais Folláine agus sa Chreat Cleachtais 2018–2023 </a:t>
            </a:r>
            <a:r>
              <a:rPr lang="ga-IE">
                <a:solidFill>
                  <a:srgbClr val="000000"/>
                </a:solidFill>
                <a:latin typeface="Arial" panose="020B0604020202020204" pitchFamily="34" charset="0"/>
              </a:rPr>
              <a:t> do thábhacht agus do luach na gcóras meantóireachta. </a:t>
            </a:r>
            <a:endParaRPr lang="ga-IE">
              <a:solidFill>
                <a:srgbClr val="000000"/>
              </a:solidFill>
              <a:latin typeface="Segoe UI" panose="020B0502040204020203" pitchFamily="34" charset="0"/>
            </a:endParaRPr>
          </a:p>
          <a:p>
            <a:pPr fontAlgn="base">
              <a:lnSpc>
                <a:spcPts val="1391"/>
              </a:lnSpc>
            </a:pPr>
            <a:r>
              <a:rPr lang="ga-IE">
                <a:solidFill>
                  <a:srgbClr val="000000"/>
                </a:solidFill>
                <a:latin typeface="Arial" panose="020B0604020202020204" pitchFamily="34" charset="0"/>
              </a:rPr>
              <a:t>In</a:t>
            </a:r>
            <a:r>
              <a:rPr lang="ga-IE" b="1">
                <a:solidFill>
                  <a:srgbClr val="000000"/>
                </a:solidFill>
                <a:latin typeface="Arial" panose="020B0604020202020204" pitchFamily="34" charset="0"/>
              </a:rPr>
              <a:t> Ag Breathnú ar an Scoil Againne 2016 (ABSA) </a:t>
            </a:r>
            <a:r>
              <a:rPr lang="ga-IE">
                <a:solidFill>
                  <a:srgbClr val="000000"/>
                </a:solidFill>
                <a:latin typeface="Arial" panose="020B0604020202020204" pitchFamily="34" charset="0"/>
              </a:rPr>
              <a:t>luaitear go sonrach soláthar cláir mheantóireachta a 'thacaíonn le múinteoirí i róil nua agus a fhorbraíonn acmhainn cheannaireachta na meantóirí' mar chleachtas an-éifeachtach. </a:t>
            </a:r>
            <a:endParaRPr lang="ga-IE">
              <a:solidFill>
                <a:srgbClr val="000000"/>
              </a:solidFill>
              <a:latin typeface="Segoe UI" panose="020B0502040204020203" pitchFamily="34" charset="0"/>
            </a:endParaRPr>
          </a:p>
          <a:p>
            <a:pPr fontAlgn="base">
              <a:lnSpc>
                <a:spcPts val="1391"/>
              </a:lnSpc>
            </a:pPr>
            <a:r>
              <a:rPr lang="ga-IE">
                <a:solidFill>
                  <a:srgbClr val="000000"/>
                </a:solidFill>
                <a:latin typeface="Arial" panose="020B0604020202020204" pitchFamily="34" charset="0"/>
              </a:rPr>
              <a:t>Liostaítear i</a:t>
            </a:r>
            <a:r>
              <a:rPr lang="ga-IE" b="1">
                <a:solidFill>
                  <a:srgbClr val="000000"/>
                </a:solidFill>
                <a:latin typeface="Arial" panose="020B0604020202020204" pitchFamily="34" charset="0"/>
              </a:rPr>
              <a:t> </a:t>
            </a:r>
            <a:r>
              <a:rPr lang="ga-IE">
                <a:solidFill>
                  <a:srgbClr val="000000"/>
                </a:solidFill>
                <a:latin typeface="Arial" panose="020B0604020202020204" pitchFamily="34" charset="0"/>
              </a:rPr>
              <a:t>g</a:t>
            </a:r>
            <a:r>
              <a:rPr lang="ga-IE" b="1">
                <a:solidFill>
                  <a:srgbClr val="000000"/>
                </a:solidFill>
                <a:latin typeface="Arial" panose="020B0604020202020204" pitchFamily="34" charset="0"/>
              </a:rPr>
              <a:t>Ciorclán 0044/2019</a:t>
            </a:r>
            <a:r>
              <a:rPr lang="ga-IE">
                <a:solidFill>
                  <a:srgbClr val="000000"/>
                </a:solidFill>
                <a:latin typeface="Arial" panose="020B0604020202020204" pitchFamily="34" charset="0"/>
              </a:rPr>
              <a:t> ‘tacú le múinteoirí le linn céim ionduchtaithe a ngairmréime '  </a:t>
            </a:r>
            <a:endParaRPr lang="ga-IE">
              <a:solidFill>
                <a:srgbClr val="000000"/>
              </a:solidFill>
              <a:latin typeface="Segoe UI" panose="020B0502040204020203" pitchFamily="34" charset="0"/>
            </a:endParaRPr>
          </a:p>
          <a:p>
            <a:pPr fontAlgn="base">
              <a:lnSpc>
                <a:spcPts val="1391"/>
              </a:lnSpc>
            </a:pPr>
            <a:r>
              <a:rPr lang="ga-IE" b="1">
                <a:solidFill>
                  <a:srgbClr val="000000"/>
                </a:solidFill>
                <a:latin typeface="Arial" panose="020B0604020202020204" pitchFamily="34" charset="0"/>
              </a:rPr>
              <a:t>Cosán: Cultúir Foghlaim Athmhachnaimh agus Chomhoibríoch a Fhorbairt i do Scoil:</a:t>
            </a:r>
            <a:r>
              <a:rPr lang="ga-IE">
                <a:solidFill>
                  <a:srgbClr val="000000"/>
                </a:solidFill>
                <a:latin typeface="Arial" panose="020B0604020202020204" pitchFamily="34" charset="0"/>
              </a:rPr>
              <a:t> </a:t>
            </a:r>
            <a:endParaRPr lang="ga-IE">
              <a:solidFill>
                <a:srgbClr val="000000"/>
              </a:solidFill>
              <a:latin typeface="Segoe UI" panose="020B0502040204020203" pitchFamily="34" charset="0"/>
            </a:endParaRPr>
          </a:p>
          <a:p>
            <a:pPr fontAlgn="base">
              <a:lnSpc>
                <a:spcPts val="1391"/>
              </a:lnSpc>
            </a:pPr>
            <a:r>
              <a:rPr lang="ga-IE">
                <a:solidFill>
                  <a:srgbClr val="000000"/>
                </a:solidFill>
                <a:latin typeface="Arial" panose="020B0604020202020204" pitchFamily="34" charset="0"/>
              </a:rPr>
              <a:t>Aithnítear go sainráite i gCosán rannpháirtíocht i gcúrsaí meantóireachta ag meantóirí FTG agus ag múinteoirí comhoibríocha mar phróiseas foghlama luachmhar.   </a:t>
            </a:r>
            <a:endParaRPr lang="ga-IE">
              <a:solidFill>
                <a:srgbClr val="000000"/>
              </a:solidFill>
              <a:latin typeface="Segoe UI" panose="020B0502040204020203" pitchFamily="34" charset="0"/>
            </a:endParaRPr>
          </a:p>
          <a:p>
            <a:pPr fontAlgn="base">
              <a:lnSpc>
                <a:spcPts val="81"/>
              </a:lnSpc>
            </a:pPr>
            <a:r>
              <a:rPr lang="ga-IE">
                <a:solidFill>
                  <a:srgbClr val="444444"/>
                </a:solidFill>
                <a:latin typeface="Arial" panose="020B0604020202020204" pitchFamily="34" charset="0"/>
              </a:rPr>
              <a:t> </a:t>
            </a:r>
            <a:endParaRPr lang="ga-IE">
              <a:solidFill>
                <a:srgbClr val="000000"/>
              </a:solidFill>
              <a:latin typeface="Segoe UI" panose="020B0502040204020203" pitchFamily="34" charset="0"/>
            </a:endParaRPr>
          </a:p>
          <a:p>
            <a:pPr fontAlgn="base">
              <a:lnSpc>
                <a:spcPts val="81"/>
              </a:lnSpc>
            </a:pPr>
            <a:r>
              <a:rPr lang="ga-IE">
                <a:solidFill>
                  <a:srgbClr val="444444"/>
                </a:solidFill>
                <a:latin typeface="Arial" panose="020B0604020202020204" pitchFamily="34" charset="0"/>
              </a:rPr>
              <a:t> </a:t>
            </a:r>
            <a:endParaRPr lang="ga-IE">
              <a:solidFill>
                <a:srgbClr val="000000"/>
              </a:solidFill>
              <a:latin typeface="Segoe UI" panose="020B0502040204020203" pitchFamily="34" charset="0"/>
            </a:endParaRPr>
          </a:p>
          <a:p>
            <a:pPr fontAlgn="base">
              <a:lnSpc>
                <a:spcPts val="1391"/>
              </a:lnSpc>
            </a:pPr>
            <a:r>
              <a:rPr lang="ga-IE" b="1">
                <a:solidFill>
                  <a:srgbClr val="000000"/>
                </a:solidFill>
                <a:latin typeface="Arial" panose="020B0604020202020204" pitchFamily="34" charset="0"/>
              </a:rPr>
              <a:t>LE hAGHAIDH EOLAS CÚLRA AN ÉASCAITHEORA FÉIN AMHÁIN:</a:t>
            </a:r>
            <a:r>
              <a:rPr lang="ga-IE">
                <a:solidFill>
                  <a:srgbClr val="000000"/>
                </a:solidFill>
                <a:latin typeface="Arial" panose="020B0604020202020204" pitchFamily="34" charset="0"/>
              </a:rPr>
              <a:t> </a:t>
            </a:r>
            <a:endParaRPr lang="ga-IE">
              <a:solidFill>
                <a:srgbClr val="000000"/>
              </a:solidFill>
              <a:latin typeface="Segoe UI" panose="020B0502040204020203" pitchFamily="34" charset="0"/>
            </a:endParaRPr>
          </a:p>
          <a:p>
            <a:pPr fontAlgn="base">
              <a:lnSpc>
                <a:spcPts val="1391"/>
              </a:lnSpc>
            </a:pPr>
            <a:r>
              <a:rPr lang="ga-IE" b="1">
                <a:solidFill>
                  <a:srgbClr val="000000"/>
                </a:solidFill>
                <a:latin typeface="Arial" panose="020B0604020202020204" pitchFamily="34" charset="0"/>
              </a:rPr>
              <a:t>• Príomhréimse 4 - Caidrimh &amp; Comhpháirtíochtaí </a:t>
            </a:r>
            <a:r>
              <a:rPr lang="ga-IE">
                <a:solidFill>
                  <a:srgbClr val="000000"/>
                </a:solidFill>
                <a:latin typeface="Arial" panose="020B0604020202020204" pitchFamily="34" charset="0"/>
              </a:rPr>
              <a:t> </a:t>
            </a:r>
            <a:endParaRPr lang="ga-IE">
              <a:solidFill>
                <a:srgbClr val="000000"/>
              </a:solidFill>
              <a:latin typeface="Segoe UI" panose="020B0502040204020203" pitchFamily="34" charset="0"/>
            </a:endParaRPr>
          </a:p>
          <a:p>
            <a:pPr fontAlgn="base">
              <a:lnSpc>
                <a:spcPts val="1391"/>
              </a:lnSpc>
            </a:pPr>
            <a:r>
              <a:rPr lang="ga-IE">
                <a:solidFill>
                  <a:srgbClr val="000000"/>
                </a:solidFill>
                <a:latin typeface="Arial" panose="020B0604020202020204" pitchFamily="34" charset="0"/>
              </a:rPr>
              <a:t>• Tá córais mheantóireachta i bhfeidhm trína gcuireann níos mó múinteoirí sinsearacha tacaíocht phraiticiúil agus shóisialta ar fáil do Mhúinteoirí Nuacháilithe (MNCanna ) agus/nó do bhaill foirne nua.  </a:t>
            </a:r>
            <a:endParaRPr lang="ga-IE">
              <a:solidFill>
                <a:srgbClr val="000000"/>
              </a:solidFill>
              <a:latin typeface="Segoe UI" panose="020B0502040204020203" pitchFamily="34" charset="0"/>
            </a:endParaRPr>
          </a:p>
          <a:p>
            <a:pPr fontAlgn="base">
              <a:lnSpc>
                <a:spcPts val="1391"/>
              </a:lnSpc>
            </a:pPr>
            <a:r>
              <a:rPr lang="ga-IE">
                <a:solidFill>
                  <a:srgbClr val="000000"/>
                </a:solidFill>
                <a:latin typeface="Arial" panose="020B0604020202020204" pitchFamily="34" charset="0"/>
              </a:rPr>
              <a:t>• Tacaítear le caidrimh agus le comhpháirtíochtaí trí réimse struchtúir fhoirmiúla agus neamhfhoirmiúla comhaontaithe, mar shampla, comhairlí daltaí, córais chinnirí, córais pháirtíochta, córais mheantóireachta, tionóil agus nuachtlitreacha  </a:t>
            </a:r>
            <a:endParaRPr lang="ga-IE">
              <a:solidFill>
                <a:srgbClr val="000000"/>
              </a:solidFill>
              <a:latin typeface="Segoe UI" panose="020B0502040204020203" pitchFamily="34" charset="0"/>
            </a:endParaRPr>
          </a:p>
          <a:p>
            <a:pPr fontAlgn="base">
              <a:lnSpc>
                <a:spcPts val="81"/>
              </a:lnSpc>
            </a:pPr>
            <a:r>
              <a:rPr lang="ga-IE">
                <a:solidFill>
                  <a:srgbClr val="444444"/>
                </a:solidFill>
                <a:latin typeface="Arial" panose="020B0604020202020204" pitchFamily="34" charset="0"/>
              </a:rPr>
              <a:t> </a:t>
            </a:r>
            <a:endParaRPr lang="ga-IE">
              <a:solidFill>
                <a:srgbClr val="000000"/>
              </a:solidFill>
              <a:latin typeface="Segoe UI" panose="020B0502040204020203" pitchFamily="34" charset="0"/>
            </a:endParaRPr>
          </a:p>
          <a:p>
            <a:pPr fontAlgn="base">
              <a:lnSpc>
                <a:spcPts val="1391"/>
              </a:lnSpc>
            </a:pPr>
            <a:r>
              <a:rPr lang="ga-IE">
                <a:solidFill>
                  <a:srgbClr val="000000"/>
                </a:solidFill>
                <a:latin typeface="Arial" panose="020B0604020202020204" pitchFamily="34" charset="0"/>
              </a:rPr>
              <a:t>In</a:t>
            </a:r>
            <a:r>
              <a:rPr lang="ga-IE" b="1">
                <a:solidFill>
                  <a:srgbClr val="000000"/>
                </a:solidFill>
                <a:latin typeface="Arial" panose="020B0604020202020204" pitchFamily="34" charset="0"/>
              </a:rPr>
              <a:t> Ag Breathnú ar an Scoil Againne 2022 (ABSA) </a:t>
            </a:r>
            <a:r>
              <a:rPr lang="ga-IE">
                <a:solidFill>
                  <a:srgbClr val="000000"/>
                </a:solidFill>
                <a:latin typeface="Arial" panose="020B0604020202020204" pitchFamily="34" charset="0"/>
              </a:rPr>
              <a:t>luaitear go sonrach soláthar deiseanna le baill foirne a chumasú chun róil cheannaireachta a ghlacadh agus a chur i gcrích. </a:t>
            </a:r>
            <a:endParaRPr lang="ga-IE">
              <a:solidFill>
                <a:srgbClr val="000000"/>
              </a:solidFill>
              <a:latin typeface="Segoe UI" panose="020B0502040204020203" pitchFamily="34" charset="0"/>
            </a:endParaRPr>
          </a:p>
          <a:p>
            <a:pPr fontAlgn="base">
              <a:lnSpc>
                <a:spcPts val="1391"/>
              </a:lnSpc>
            </a:pPr>
            <a:r>
              <a:rPr lang="ga-IE">
                <a:solidFill>
                  <a:srgbClr val="000000"/>
                </a:solidFill>
                <a:latin typeface="Arial" panose="020B0604020202020204" pitchFamily="34" charset="0"/>
              </a:rPr>
              <a:t>Tá 'cleachtas an-éifeachtach' á léiriú ag príomhoide a thugann cumhacht do mhúinteoirí róil cheannaireachta a ghlacadh de réir ABSA 2022 Fearann 4 '</a:t>
            </a:r>
            <a:r>
              <a:rPr lang="ga-IE">
                <a:solidFill>
                  <a:srgbClr val="000000"/>
                </a:solidFill>
                <a:latin typeface="Aptos" panose="020B0004020202020204" pitchFamily="34" charset="0"/>
              </a:rPr>
              <a:t> </a:t>
            </a:r>
            <a:r>
              <a:rPr lang="ga-IE">
                <a:solidFill>
                  <a:srgbClr val="000000"/>
                </a:solidFill>
                <a:latin typeface="Arial" panose="020B0604020202020204" pitchFamily="34" charset="0"/>
              </a:rPr>
              <a:t>Acmhainn Cheannaireachta a Fhorbairt'.  </a:t>
            </a:r>
            <a:endParaRPr lang="ga-IE">
              <a:solidFill>
                <a:srgbClr val="000000"/>
              </a:solidFill>
              <a:latin typeface="Segoe UI" panose="020B0502040204020203" pitchFamily="34" charset="0"/>
            </a:endParaRPr>
          </a:p>
          <a:p>
            <a:pPr fontAlgn="base">
              <a:lnSpc>
                <a:spcPts val="1391"/>
              </a:lnSpc>
              <a:buFont typeface="Arial" panose="020B0604020202020204" pitchFamily="34" charset="0"/>
              <a:buChar char="•"/>
            </a:pPr>
            <a:r>
              <a:rPr lang="ga-IE">
                <a:solidFill>
                  <a:srgbClr val="000000"/>
                </a:solidFill>
                <a:latin typeface="Arial" panose="020B0604020202020204" pitchFamily="34" charset="0"/>
              </a:rPr>
              <a:t>Tugann an príomhoide acmhainn do mhúinteoirí róil cheannaireachta a ghlacadh agus foghlaim a stiúradh, trí úsáid éifeachtach a bhaint as samhlacha ceannaireacht dháilte. </a:t>
            </a:r>
          </a:p>
          <a:p>
            <a:pPr fontAlgn="base">
              <a:lnSpc>
                <a:spcPts val="1391"/>
              </a:lnSpc>
              <a:buFont typeface="Arial" panose="020B0604020202020204" pitchFamily="34" charset="0"/>
              <a:buChar char="•"/>
            </a:pPr>
            <a:r>
              <a:rPr lang="ga-IE">
                <a:solidFill>
                  <a:srgbClr val="000000"/>
                </a:solidFill>
                <a:latin typeface="Arial" panose="020B0604020202020204" pitchFamily="34" charset="0"/>
              </a:rPr>
              <a:t>Déanann an príomhoide clár meantóireacht éifeachtach a sholáthar agus a bhainistiú chun tacú le múinteoirí i róil nua agus freisin chun acmhainn cheannaireachta na meantóirí a fhorbairt. (ABSA 2022, lch.41) </a:t>
            </a:r>
          </a:p>
          <a:p>
            <a:pPr fontAlgn="base">
              <a:lnSpc>
                <a:spcPts val="81"/>
              </a:lnSpc>
            </a:pPr>
            <a:r>
              <a:rPr lang="ga-IE">
                <a:solidFill>
                  <a:srgbClr val="444444"/>
                </a:solidFill>
                <a:latin typeface="Arial" panose="020B0604020202020204" pitchFamily="34" charset="0"/>
              </a:rPr>
              <a:t> </a:t>
            </a:r>
            <a:endParaRPr lang="ga-IE">
              <a:solidFill>
                <a:srgbClr val="000000"/>
              </a:solidFill>
              <a:latin typeface="Segoe UI" panose="020B0502040204020203" pitchFamily="34" charset="0"/>
            </a:endParaRPr>
          </a:p>
          <a:p>
            <a:pPr fontAlgn="base">
              <a:lnSpc>
                <a:spcPts val="1391"/>
              </a:lnSpc>
            </a:pPr>
            <a:r>
              <a:rPr lang="ga-IE">
                <a:solidFill>
                  <a:srgbClr val="000000"/>
                </a:solidFill>
                <a:latin typeface="Arial" panose="020B0604020202020204" pitchFamily="34" charset="0"/>
              </a:rPr>
              <a:t>I</a:t>
            </a:r>
            <a:r>
              <a:rPr lang="ga-IE" b="1">
                <a:solidFill>
                  <a:srgbClr val="000000"/>
                </a:solidFill>
                <a:latin typeface="Arial" panose="020B0604020202020204" pitchFamily="34" charset="0"/>
              </a:rPr>
              <a:t> </a:t>
            </a:r>
            <a:r>
              <a:rPr lang="ga-IE">
                <a:solidFill>
                  <a:srgbClr val="000000"/>
                </a:solidFill>
                <a:latin typeface="Arial" panose="020B0604020202020204" pitchFamily="34" charset="0"/>
              </a:rPr>
              <a:t>g</a:t>
            </a:r>
            <a:r>
              <a:rPr lang="ga-IE" b="1">
                <a:solidFill>
                  <a:srgbClr val="000000"/>
                </a:solidFill>
                <a:latin typeface="Arial" panose="020B0604020202020204" pitchFamily="34" charset="0"/>
              </a:rPr>
              <a:t>Ciorclán 0044/2019</a:t>
            </a:r>
            <a:r>
              <a:rPr lang="ga-IE">
                <a:solidFill>
                  <a:srgbClr val="000000"/>
                </a:solidFill>
                <a:latin typeface="Arial" panose="020B0604020202020204" pitchFamily="34" charset="0"/>
              </a:rPr>
              <a:t> luaitear 'tacú le múinteoirí le linn chéim ionduchtaithe a ngairme' mar fhreagracht cheannaireachta agus bhainistíochta amháin a d'fhéadfaí a cheangal le Post mar Phríomhoifigeach Cúnta (PC 1 NÓ 2).  </a:t>
            </a:r>
            <a:endParaRPr lang="ga-IE">
              <a:solidFill>
                <a:srgbClr val="000000"/>
              </a:solidFill>
              <a:latin typeface="Segoe UI" panose="020B0502040204020203" pitchFamily="34" charset="0"/>
            </a:endParaRPr>
          </a:p>
          <a:p>
            <a:pPr fontAlgn="base">
              <a:lnSpc>
                <a:spcPts val="81"/>
              </a:lnSpc>
            </a:pPr>
            <a:r>
              <a:rPr lang="ga-IE">
                <a:solidFill>
                  <a:srgbClr val="444444"/>
                </a:solidFill>
                <a:latin typeface="Arial" panose="020B0604020202020204" pitchFamily="34" charset="0"/>
              </a:rPr>
              <a:t> </a:t>
            </a:r>
            <a:endParaRPr lang="ga-IE">
              <a:solidFill>
                <a:srgbClr val="000000"/>
              </a:solidFill>
              <a:latin typeface="Segoe UI" panose="020B0502040204020203" pitchFamily="34" charset="0"/>
            </a:endParaRPr>
          </a:p>
          <a:p>
            <a:pPr fontAlgn="base">
              <a:lnSpc>
                <a:spcPts val="1391"/>
              </a:lnSpc>
            </a:pPr>
            <a:r>
              <a:rPr lang="ga-IE" b="1">
                <a:solidFill>
                  <a:srgbClr val="000000"/>
                </a:solidFill>
                <a:latin typeface="Arial" panose="020B0604020202020204" pitchFamily="34" charset="0"/>
              </a:rPr>
              <a:t>Cosán: Cultúir Foghlaim Athmhachnaimh agus Chomhoibríoch a Fhorbairt i do Scoil:</a:t>
            </a:r>
            <a:r>
              <a:rPr lang="ga-IE">
                <a:solidFill>
                  <a:srgbClr val="000000"/>
                </a:solidFill>
                <a:latin typeface="Arial" panose="020B0604020202020204" pitchFamily="34" charset="0"/>
              </a:rPr>
              <a:t> </a:t>
            </a:r>
            <a:endParaRPr lang="ga-IE">
              <a:solidFill>
                <a:srgbClr val="000000"/>
              </a:solidFill>
              <a:latin typeface="Segoe UI" panose="020B0502040204020203" pitchFamily="34" charset="0"/>
            </a:endParaRPr>
          </a:p>
          <a:p>
            <a:pPr fontAlgn="base">
              <a:lnSpc>
                <a:spcPts val="1391"/>
              </a:lnSpc>
            </a:pPr>
            <a:r>
              <a:rPr lang="ga-IE">
                <a:solidFill>
                  <a:srgbClr val="000000"/>
                </a:solidFill>
                <a:latin typeface="Arial" panose="020B0604020202020204" pitchFamily="34" charset="0"/>
              </a:rPr>
              <a:t>Aithnítear go sainráite i gCosán rannpháirtíocht i gcúrsaí meantóireachta ag meantóirí FTG agus ag múinteoirí comhoibríocha mar phróiseas foghlama luachmhar.  </a:t>
            </a:r>
            <a:endParaRPr lang="ga-IE">
              <a:solidFill>
                <a:srgbClr val="000000"/>
              </a:solidFill>
              <a:latin typeface="Segoe UI" panose="020B0502040204020203" pitchFamily="34" charset="0"/>
            </a:endParaRPr>
          </a:p>
          <a:p>
            <a:pPr>
              <a:buSzPts val="1200"/>
            </a:pPr>
            <a:endParaRPr lang="en-GB"/>
          </a:p>
          <a:p>
            <a:pPr>
              <a:buSzPts val="1200"/>
            </a:pPr>
            <a:endParaRPr lang="en-GB"/>
          </a:p>
          <a:p>
            <a:pPr defTabSz="995623">
              <a:defRPr/>
            </a:pPr>
            <a:endParaRPr lang="ru-RU"/>
          </a:p>
        </p:txBody>
      </p:sp>
      <p:sp>
        <p:nvSpPr>
          <p:cNvPr id="4" name="Slide Number Placeholder 3"/>
          <p:cNvSpPr>
            <a:spLocks noGrp="1"/>
          </p:cNvSpPr>
          <p:nvPr>
            <p:ph type="sldNum" sz="quarter" idx="10"/>
          </p:nvPr>
        </p:nvSpPr>
        <p:spPr>
          <a:xfrm>
            <a:off x="4023092" y="8917422"/>
            <a:ext cx="3077739" cy="471053"/>
          </a:xfrm>
          <a:prstGeom prst="rect">
            <a:avLst/>
          </a:prstGeom>
        </p:spPr>
        <p:txBody>
          <a:bodyPr/>
          <a:lstStyle/>
          <a:p>
            <a:pPr defTabSz="942289">
              <a:defRPr/>
            </a:pPr>
            <a:fld id="{F4B27F17-31A8-4877-B718-D306516D8F8C}" type="slidenum">
              <a:rPr lang="en-IE">
                <a:solidFill>
                  <a:prstClr val="black"/>
                </a:solidFill>
                <a:latin typeface="Calibri" panose="020F0502020204030204"/>
              </a:rPr>
              <a:pPr defTabSz="942289">
                <a:defRPr/>
              </a:pPr>
              <a:t>9</a:t>
            </a:fld>
            <a:endParaRPr lang="en-IE">
              <a:solidFill>
                <a:prstClr val="black"/>
              </a:solidFill>
              <a:latin typeface="Calibri" panose="020F0502020204030204"/>
            </a:endParaRPr>
          </a:p>
        </p:txBody>
      </p:sp>
    </p:spTree>
    <p:extLst>
      <p:ext uri="{BB962C8B-B14F-4D97-AF65-F5344CB8AC3E}">
        <p14:creationId xmlns:p14="http://schemas.microsoft.com/office/powerpoint/2010/main" val="2837955976"/>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4E36FA8C-5841-D341-4AF7-851AFBE81ECC}"/>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5A154AA5-ACFC-AB8B-389A-EFBEDAE351DE}"/>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1B7CD6C3-23DD-85A7-F32E-7B30871608D7}"/>
              </a:ext>
            </a:extLst>
          </p:cNvPr>
          <p:cNvSpPr>
            <a:spLocks noGrp="1"/>
          </p:cNvSpPr>
          <p:nvPr>
            <p:ph type="body" idx="1"/>
          </p:nvPr>
        </p:nvSpPr>
        <p:spPr/>
        <p:txBody>
          <a:bodyPr/>
          <a:lstStyle/>
          <a:p>
            <a:endParaRPr lang="en-IE"/>
          </a:p>
        </p:txBody>
      </p:sp>
      <p:sp>
        <p:nvSpPr>
          <p:cNvPr id="4" name="Slide Number Placeholder 3">
            <a:extLst>
              <a:ext uri="{FF2B5EF4-FFF2-40B4-BE49-F238E27FC236}">
                <a16:creationId xmlns:a16="http://schemas.microsoft.com/office/drawing/2014/main" id="{A2526D07-01D7-D253-00D8-E269E9F0B61A}"/>
              </a:ext>
            </a:extLst>
          </p:cNvPr>
          <p:cNvSpPr>
            <a:spLocks noGrp="1"/>
          </p:cNvSpPr>
          <p:nvPr>
            <p:ph type="sldNum" sz="quarter" idx="5"/>
          </p:nvPr>
        </p:nvSpPr>
        <p:spPr/>
        <p:txBody>
          <a:bodyPr/>
          <a:lstStyle/>
          <a:p>
            <a:pPr defTabSz="942289">
              <a:defRPr/>
            </a:pPr>
            <a:fld id="{119DB714-2823-40A4-A7CB-B0FFBD969E04}" type="slidenum">
              <a:rPr lang="en-IE">
                <a:solidFill>
                  <a:prstClr val="black"/>
                </a:solidFill>
                <a:latin typeface="Calibri" panose="020F0502020204030204"/>
              </a:rPr>
              <a:pPr defTabSz="942289">
                <a:defRPr/>
              </a:pPr>
              <a:t>10</a:t>
            </a:fld>
            <a:endParaRPr lang="en-IE">
              <a:solidFill>
                <a:prstClr val="black"/>
              </a:solidFill>
              <a:latin typeface="Calibri" panose="020F0502020204030204"/>
            </a:endParaRPr>
          </a:p>
        </p:txBody>
      </p:sp>
    </p:spTree>
    <p:extLst>
      <p:ext uri="{BB962C8B-B14F-4D97-AF65-F5344CB8AC3E}">
        <p14:creationId xmlns:p14="http://schemas.microsoft.com/office/powerpoint/2010/main" val="704376696"/>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a:solidFill>
                  <a:srgbClr val="000000"/>
                </a:solidFill>
              </a:rPr>
              <a:t>Mar sin, cad is </a:t>
            </a:r>
            <a:r>
              <a:rPr lang="en-GB" err="1">
                <a:solidFill>
                  <a:srgbClr val="000000"/>
                </a:solidFill>
              </a:rPr>
              <a:t>Ionduchtúchán</a:t>
            </a:r>
            <a:r>
              <a:rPr lang="en-GB">
                <a:solidFill>
                  <a:srgbClr val="000000"/>
                </a:solidFill>
              </a:rPr>
              <a:t> </a:t>
            </a:r>
            <a:r>
              <a:rPr lang="en-GB" err="1">
                <a:solidFill>
                  <a:srgbClr val="000000"/>
                </a:solidFill>
              </a:rPr>
              <a:t>ann</a:t>
            </a:r>
            <a:r>
              <a:rPr lang="en-GB">
                <a:solidFill>
                  <a:srgbClr val="000000"/>
                </a:solidFill>
              </a:rPr>
              <a:t>? (</a:t>
            </a:r>
            <a:r>
              <a:rPr lang="en-GB" err="1">
                <a:solidFill>
                  <a:srgbClr val="000000"/>
                </a:solidFill>
              </a:rPr>
              <a:t>Glac</a:t>
            </a:r>
            <a:r>
              <a:rPr lang="en-GB">
                <a:solidFill>
                  <a:srgbClr val="000000"/>
                </a:solidFill>
              </a:rPr>
              <a:t> </a:t>
            </a:r>
            <a:r>
              <a:rPr lang="en-GB" err="1">
                <a:solidFill>
                  <a:srgbClr val="000000"/>
                </a:solidFill>
              </a:rPr>
              <a:t>nóiméad</a:t>
            </a:r>
            <a:r>
              <a:rPr lang="en-GB">
                <a:solidFill>
                  <a:srgbClr val="000000"/>
                </a:solidFill>
              </a:rPr>
              <a:t> </a:t>
            </a:r>
            <a:r>
              <a:rPr lang="en-GB" err="1">
                <a:solidFill>
                  <a:srgbClr val="000000"/>
                </a:solidFill>
              </a:rPr>
              <a:t>chun</a:t>
            </a:r>
            <a:r>
              <a:rPr lang="en-GB">
                <a:solidFill>
                  <a:srgbClr val="000000"/>
                </a:solidFill>
              </a:rPr>
              <a:t> an </a:t>
            </a:r>
            <a:r>
              <a:rPr lang="en-GB" err="1">
                <a:solidFill>
                  <a:srgbClr val="000000"/>
                </a:solidFill>
              </a:rPr>
              <a:t>sliocht</a:t>
            </a:r>
            <a:r>
              <a:rPr lang="en-GB">
                <a:solidFill>
                  <a:srgbClr val="000000"/>
                </a:solidFill>
              </a:rPr>
              <a:t> </a:t>
            </a:r>
            <a:r>
              <a:rPr lang="en-GB" err="1">
                <a:solidFill>
                  <a:srgbClr val="000000"/>
                </a:solidFill>
              </a:rPr>
              <a:t>seo</a:t>
            </a:r>
            <a:r>
              <a:rPr lang="en-GB">
                <a:solidFill>
                  <a:srgbClr val="000000"/>
                </a:solidFill>
              </a:rPr>
              <a:t> a </a:t>
            </a:r>
            <a:r>
              <a:rPr lang="en-GB" err="1">
                <a:solidFill>
                  <a:srgbClr val="000000"/>
                </a:solidFill>
              </a:rPr>
              <a:t>léamh</a:t>
            </a:r>
            <a:r>
              <a:rPr lang="en-GB">
                <a:solidFill>
                  <a:srgbClr val="000000"/>
                </a:solidFill>
              </a:rPr>
              <a:t>, le do </a:t>
            </a:r>
            <a:r>
              <a:rPr lang="en-GB" err="1">
                <a:solidFill>
                  <a:srgbClr val="000000"/>
                </a:solidFill>
              </a:rPr>
              <a:t>thoil</a:t>
            </a:r>
            <a:r>
              <a:rPr lang="en-GB">
                <a:solidFill>
                  <a:srgbClr val="000000"/>
                </a:solidFill>
              </a:rPr>
              <a:t>). Agus </a:t>
            </a:r>
            <a:r>
              <a:rPr lang="en-GB" err="1">
                <a:solidFill>
                  <a:srgbClr val="000000"/>
                </a:solidFill>
              </a:rPr>
              <a:t>cá</a:t>
            </a:r>
            <a:r>
              <a:rPr lang="en-GB">
                <a:solidFill>
                  <a:srgbClr val="000000"/>
                </a:solidFill>
              </a:rPr>
              <a:t> </a:t>
            </a:r>
            <a:r>
              <a:rPr lang="en-GB" err="1">
                <a:solidFill>
                  <a:srgbClr val="000000"/>
                </a:solidFill>
              </a:rPr>
              <a:t>bhfuil</a:t>
            </a:r>
            <a:r>
              <a:rPr lang="en-GB">
                <a:solidFill>
                  <a:srgbClr val="000000"/>
                </a:solidFill>
              </a:rPr>
              <a:t> </a:t>
            </a:r>
            <a:r>
              <a:rPr lang="en-GB" err="1">
                <a:solidFill>
                  <a:srgbClr val="000000"/>
                </a:solidFill>
              </a:rPr>
              <a:t>Ionduchtúchán</a:t>
            </a:r>
            <a:r>
              <a:rPr lang="en-GB">
                <a:solidFill>
                  <a:srgbClr val="000000"/>
                </a:solidFill>
              </a:rPr>
              <a:t> </a:t>
            </a:r>
            <a:r>
              <a:rPr lang="en-GB" err="1">
                <a:solidFill>
                  <a:srgbClr val="000000"/>
                </a:solidFill>
              </a:rPr>
              <a:t>i</a:t>
            </a:r>
            <a:r>
              <a:rPr lang="en-GB">
                <a:solidFill>
                  <a:srgbClr val="000000"/>
                </a:solidFill>
              </a:rPr>
              <a:t> </a:t>
            </a:r>
            <a:r>
              <a:rPr lang="en-GB" err="1">
                <a:solidFill>
                  <a:srgbClr val="000000"/>
                </a:solidFill>
              </a:rPr>
              <a:t>d'aistear</a:t>
            </a:r>
            <a:r>
              <a:rPr lang="en-GB">
                <a:solidFill>
                  <a:srgbClr val="000000"/>
                </a:solidFill>
              </a:rPr>
              <a:t> </a:t>
            </a:r>
            <a:r>
              <a:rPr lang="en-GB" err="1">
                <a:solidFill>
                  <a:srgbClr val="000000"/>
                </a:solidFill>
              </a:rPr>
              <a:t>gairmiúil</a:t>
            </a:r>
            <a:r>
              <a:rPr lang="en-GB">
                <a:solidFill>
                  <a:srgbClr val="000000"/>
                </a:solidFill>
              </a:rPr>
              <a:t> mar </a:t>
            </a:r>
            <a:r>
              <a:rPr lang="en-GB" err="1">
                <a:solidFill>
                  <a:srgbClr val="000000"/>
                </a:solidFill>
              </a:rPr>
              <a:t>mhúinteoir</a:t>
            </a:r>
            <a:r>
              <a:rPr lang="en-GB">
                <a:solidFill>
                  <a:srgbClr val="000000"/>
                </a:solidFill>
              </a:rPr>
              <a:t>?</a:t>
            </a:r>
            <a:endParaRPr lang="en-GB"/>
          </a:p>
          <a:p>
            <a:endParaRPr lang="en-GB">
              <a:solidFill>
                <a:srgbClr val="000000"/>
              </a:solidFill>
            </a:endParaRPr>
          </a:p>
          <a:p>
            <a:r>
              <a:rPr lang="en-GB"/>
              <a:t>Is </a:t>
            </a:r>
            <a:r>
              <a:rPr lang="en-GB" err="1"/>
              <a:t>creat</a:t>
            </a:r>
            <a:r>
              <a:rPr lang="en-GB"/>
              <a:t> </a:t>
            </a:r>
            <a:r>
              <a:rPr lang="en-GB" err="1"/>
              <a:t>comhtháite</a:t>
            </a:r>
            <a:r>
              <a:rPr lang="en-GB"/>
              <a:t> </a:t>
            </a:r>
            <a:r>
              <a:rPr lang="en-GB" err="1"/>
              <a:t>ionduchtúcháin</a:t>
            </a:r>
            <a:r>
              <a:rPr lang="en-GB"/>
              <a:t> </a:t>
            </a:r>
            <a:r>
              <a:rPr lang="en-GB" err="1"/>
              <a:t>gairmiúla</a:t>
            </a:r>
            <a:r>
              <a:rPr lang="en-GB" i="1"/>
              <a:t> </a:t>
            </a:r>
            <a:r>
              <a:rPr lang="en-GB" err="1"/>
              <a:t>i</a:t>
            </a:r>
            <a:r>
              <a:rPr lang="en-GB"/>
              <a:t> </a:t>
            </a:r>
            <a:r>
              <a:rPr lang="en-GB" err="1"/>
              <a:t>gcomhair</a:t>
            </a:r>
            <a:r>
              <a:rPr lang="en-GB"/>
              <a:t> </a:t>
            </a:r>
            <a:r>
              <a:rPr lang="en-GB" err="1"/>
              <a:t>Múinteoirí</a:t>
            </a:r>
            <a:r>
              <a:rPr lang="en-GB"/>
              <a:t> </a:t>
            </a:r>
            <a:r>
              <a:rPr lang="en-GB" err="1"/>
              <a:t>Nuacháilithe</a:t>
            </a:r>
            <a:r>
              <a:rPr lang="en-GB"/>
              <a:t> (</a:t>
            </a:r>
            <a:r>
              <a:rPr lang="en-GB" err="1"/>
              <a:t>MNCanna</a:t>
            </a:r>
            <a:r>
              <a:rPr lang="en-GB"/>
              <a:t>) é an </a:t>
            </a:r>
            <a:r>
              <a:rPr lang="en-GB" err="1"/>
              <a:t>próiseas</a:t>
            </a:r>
            <a:r>
              <a:rPr lang="en-GB"/>
              <a:t> </a:t>
            </a:r>
            <a:r>
              <a:rPr lang="en-GB" err="1"/>
              <a:t>Droichead</a:t>
            </a:r>
            <a:r>
              <a:rPr lang="en-GB"/>
              <a:t>. </a:t>
            </a:r>
            <a:r>
              <a:rPr lang="en-GB" err="1"/>
              <a:t>Aithníonn</a:t>
            </a:r>
            <a:r>
              <a:rPr lang="en-GB"/>
              <a:t> </a:t>
            </a:r>
            <a:r>
              <a:rPr lang="en-GB" err="1"/>
              <a:t>sé</a:t>
            </a:r>
            <a:r>
              <a:rPr lang="en-GB"/>
              <a:t> </a:t>
            </a:r>
            <a:r>
              <a:rPr lang="en-GB" err="1"/>
              <a:t>éifeachtacht</a:t>
            </a:r>
            <a:r>
              <a:rPr lang="en-GB"/>
              <a:t> </a:t>
            </a:r>
            <a:r>
              <a:rPr lang="en-GB" err="1"/>
              <a:t>na</a:t>
            </a:r>
            <a:r>
              <a:rPr lang="en-GB"/>
              <a:t> </a:t>
            </a:r>
            <a:r>
              <a:rPr lang="en-GB" err="1"/>
              <a:t>gclár</a:t>
            </a:r>
            <a:r>
              <a:rPr lang="en-GB"/>
              <a:t> </a:t>
            </a:r>
            <a:r>
              <a:rPr lang="en-GB" err="1"/>
              <a:t>athchoincheapaithe</a:t>
            </a:r>
            <a:r>
              <a:rPr lang="en-GB"/>
              <a:t> </a:t>
            </a:r>
            <a:r>
              <a:rPr lang="en-GB" err="1"/>
              <a:t>d'oideachas</a:t>
            </a:r>
            <a:r>
              <a:rPr lang="en-GB"/>
              <a:t> </a:t>
            </a:r>
            <a:r>
              <a:rPr lang="en-GB" err="1"/>
              <a:t>tosaigh</a:t>
            </a:r>
            <a:r>
              <a:rPr lang="en-GB"/>
              <a:t> </a:t>
            </a:r>
            <a:r>
              <a:rPr lang="en-GB" err="1"/>
              <a:t>múinteoirí</a:t>
            </a:r>
            <a:r>
              <a:rPr lang="en-GB"/>
              <a:t> </a:t>
            </a:r>
            <a:r>
              <a:rPr lang="en-GB" err="1"/>
              <a:t>agus</a:t>
            </a:r>
            <a:r>
              <a:rPr lang="en-GB"/>
              <a:t> go </a:t>
            </a:r>
            <a:r>
              <a:rPr lang="en-GB" err="1"/>
              <a:t>háirithe</a:t>
            </a:r>
            <a:r>
              <a:rPr lang="en-GB"/>
              <a:t> an </a:t>
            </a:r>
            <a:r>
              <a:rPr lang="en-GB" err="1"/>
              <a:t>socrúchán</a:t>
            </a:r>
            <a:r>
              <a:rPr lang="en-GB"/>
              <a:t> </a:t>
            </a:r>
            <a:r>
              <a:rPr lang="en-GB" err="1"/>
              <a:t>scoile</a:t>
            </a:r>
            <a:r>
              <a:rPr lang="en-GB"/>
              <a:t> </a:t>
            </a:r>
            <a:r>
              <a:rPr lang="en-GB" err="1"/>
              <a:t>leathnaithe</a:t>
            </a:r>
            <a:r>
              <a:rPr lang="en-GB"/>
              <a:t> in </a:t>
            </a:r>
            <a:r>
              <a:rPr lang="en-GB" err="1"/>
              <a:t>ullmhúchán</a:t>
            </a:r>
            <a:r>
              <a:rPr lang="en-GB"/>
              <a:t> </a:t>
            </a:r>
            <a:r>
              <a:rPr lang="en-GB" err="1"/>
              <a:t>gairmiúil</a:t>
            </a:r>
            <a:r>
              <a:rPr lang="en-GB"/>
              <a:t> </a:t>
            </a:r>
            <a:r>
              <a:rPr lang="en-GB" err="1"/>
              <a:t>mhúinteoirí</a:t>
            </a:r>
            <a:r>
              <a:rPr lang="en-GB"/>
              <a:t> </a:t>
            </a:r>
            <a:r>
              <a:rPr lang="en-GB" err="1"/>
              <a:t>faoi</a:t>
            </a:r>
            <a:r>
              <a:rPr lang="en-GB"/>
              <a:t> </a:t>
            </a:r>
            <a:r>
              <a:rPr lang="en-GB" err="1"/>
              <a:t>oiliúint</a:t>
            </a:r>
            <a:r>
              <a:rPr lang="en-GB"/>
              <a:t>. </a:t>
            </a:r>
            <a:r>
              <a:rPr lang="en-GB" err="1"/>
              <a:t>Tógann</a:t>
            </a:r>
            <a:r>
              <a:rPr lang="en-GB"/>
              <a:t> </a:t>
            </a:r>
            <a:r>
              <a:rPr lang="en-GB" err="1"/>
              <a:t>sé</a:t>
            </a:r>
            <a:r>
              <a:rPr lang="en-GB"/>
              <a:t> </a:t>
            </a:r>
            <a:r>
              <a:rPr lang="en-GB" err="1"/>
              <a:t>ar</a:t>
            </a:r>
            <a:r>
              <a:rPr lang="en-GB"/>
              <a:t> an </a:t>
            </a:r>
            <a:r>
              <a:rPr lang="en-GB" err="1"/>
              <a:t>gcéim</a:t>
            </a:r>
            <a:r>
              <a:rPr lang="en-GB"/>
              <a:t> sin, ag </a:t>
            </a:r>
            <a:r>
              <a:rPr lang="en-GB" err="1"/>
              <a:t>glacadh</a:t>
            </a:r>
            <a:r>
              <a:rPr lang="en-GB"/>
              <a:t> </a:t>
            </a:r>
            <a:r>
              <a:rPr lang="en-GB" err="1"/>
              <a:t>na</a:t>
            </a:r>
            <a:r>
              <a:rPr lang="en-GB"/>
              <a:t> </a:t>
            </a:r>
            <a:r>
              <a:rPr lang="en-GB" err="1"/>
              <a:t>réimsí</a:t>
            </a:r>
            <a:r>
              <a:rPr lang="en-GB"/>
              <a:t> le </a:t>
            </a:r>
            <a:r>
              <a:rPr lang="en-GB" err="1"/>
              <a:t>haghaidh</a:t>
            </a:r>
            <a:r>
              <a:rPr lang="en-GB"/>
              <a:t> </a:t>
            </a:r>
            <a:r>
              <a:rPr lang="en-GB" err="1"/>
              <a:t>tuilleadh</a:t>
            </a:r>
            <a:r>
              <a:rPr lang="en-GB"/>
              <a:t> </a:t>
            </a:r>
            <a:r>
              <a:rPr lang="en-GB" err="1"/>
              <a:t>foghlama</a:t>
            </a:r>
            <a:r>
              <a:rPr lang="en-GB"/>
              <a:t> </a:t>
            </a:r>
            <a:r>
              <a:rPr lang="en-GB" err="1"/>
              <a:t>atá</a:t>
            </a:r>
            <a:r>
              <a:rPr lang="en-GB"/>
              <a:t> </a:t>
            </a:r>
            <a:r>
              <a:rPr lang="en-GB" err="1"/>
              <a:t>aitheanta</a:t>
            </a:r>
            <a:r>
              <a:rPr lang="en-GB"/>
              <a:t> ag an MNC </a:t>
            </a:r>
            <a:r>
              <a:rPr lang="en-GB" err="1"/>
              <a:t>i</a:t>
            </a:r>
            <a:r>
              <a:rPr lang="en-GB"/>
              <a:t> </a:t>
            </a:r>
            <a:r>
              <a:rPr lang="en-GB" err="1"/>
              <a:t>gcomhar</a:t>
            </a:r>
            <a:r>
              <a:rPr lang="en-GB"/>
              <a:t> leis an </a:t>
            </a:r>
            <a:r>
              <a:rPr lang="en-GB" err="1"/>
              <a:t>Institiúid</a:t>
            </a:r>
            <a:r>
              <a:rPr lang="en-GB"/>
              <a:t> </a:t>
            </a:r>
            <a:r>
              <a:rPr lang="en-GB" err="1"/>
              <a:t>Ardoideachais</a:t>
            </a:r>
            <a:r>
              <a:rPr lang="en-GB"/>
              <a:t> mar </a:t>
            </a:r>
            <a:r>
              <a:rPr lang="en-GB" err="1"/>
              <a:t>chuid</a:t>
            </a:r>
            <a:r>
              <a:rPr lang="en-GB"/>
              <a:t> de </a:t>
            </a:r>
            <a:r>
              <a:rPr lang="en-GB" err="1"/>
              <a:t>thaithí</a:t>
            </a:r>
            <a:r>
              <a:rPr lang="en-GB"/>
              <a:t> </a:t>
            </a:r>
            <a:r>
              <a:rPr lang="en-GB" err="1"/>
              <a:t>socrúcháin</a:t>
            </a:r>
            <a:r>
              <a:rPr lang="en-GB"/>
              <a:t> </a:t>
            </a:r>
            <a:r>
              <a:rPr lang="en-GB" err="1"/>
              <a:t>scoile</a:t>
            </a:r>
            <a:r>
              <a:rPr lang="en-GB"/>
              <a:t> mar </a:t>
            </a:r>
            <a:r>
              <a:rPr lang="en-GB" err="1"/>
              <a:t>thúsphointe</a:t>
            </a:r>
            <a:r>
              <a:rPr lang="en-GB"/>
              <a:t>. Ag an am </a:t>
            </a:r>
            <a:r>
              <a:rPr lang="en-GB" err="1"/>
              <a:t>céanna</a:t>
            </a:r>
            <a:r>
              <a:rPr lang="en-GB"/>
              <a:t>, </a:t>
            </a:r>
            <a:r>
              <a:rPr lang="en-GB" err="1"/>
              <a:t>aithníonn</a:t>
            </a:r>
            <a:r>
              <a:rPr lang="en-GB"/>
              <a:t> </a:t>
            </a:r>
            <a:r>
              <a:rPr lang="en-GB" err="1"/>
              <a:t>sé</a:t>
            </a:r>
            <a:r>
              <a:rPr lang="en-GB"/>
              <a:t> gur </a:t>
            </a:r>
            <a:r>
              <a:rPr lang="en-GB" err="1"/>
              <a:t>céim</a:t>
            </a:r>
            <a:r>
              <a:rPr lang="en-GB"/>
              <a:t> </a:t>
            </a:r>
            <a:r>
              <a:rPr lang="en-GB" err="1"/>
              <a:t>faoi</a:t>
            </a:r>
            <a:r>
              <a:rPr lang="en-GB"/>
              <a:t> </a:t>
            </a:r>
            <a:r>
              <a:rPr lang="en-GB" err="1"/>
              <a:t>leith</a:t>
            </a:r>
            <a:r>
              <a:rPr lang="en-GB"/>
              <a:t> é an t-</a:t>
            </a:r>
            <a:r>
              <a:rPr lang="en-GB" err="1"/>
              <a:t>ionduchtú</a:t>
            </a:r>
            <a:r>
              <a:rPr lang="en-GB"/>
              <a:t>, den </a:t>
            </a:r>
            <a:r>
              <a:rPr lang="en-GB" err="1"/>
              <a:t>leanúntas</a:t>
            </a:r>
            <a:r>
              <a:rPr lang="en-GB"/>
              <a:t> in </a:t>
            </a:r>
            <a:r>
              <a:rPr lang="en-GB" err="1"/>
              <a:t>oideachas</a:t>
            </a:r>
            <a:r>
              <a:rPr lang="en-GB"/>
              <a:t> </a:t>
            </a:r>
            <a:r>
              <a:rPr lang="en-GB" err="1"/>
              <a:t>múinteoirí</a:t>
            </a:r>
            <a:r>
              <a:rPr lang="en-GB"/>
              <a:t>, </a:t>
            </a:r>
            <a:r>
              <a:rPr lang="en-GB" err="1"/>
              <a:t>próiseas</a:t>
            </a:r>
            <a:r>
              <a:rPr lang="en-GB"/>
              <a:t> </a:t>
            </a:r>
            <a:r>
              <a:rPr lang="en-GB" err="1"/>
              <a:t>sóisialaithe</a:t>
            </a:r>
            <a:r>
              <a:rPr lang="en-GB"/>
              <a:t> </a:t>
            </a:r>
            <a:r>
              <a:rPr lang="en-GB" err="1"/>
              <a:t>isteach</a:t>
            </a:r>
            <a:r>
              <a:rPr lang="en-GB"/>
              <a:t> </a:t>
            </a:r>
            <a:r>
              <a:rPr lang="en-GB" err="1"/>
              <a:t>i</a:t>
            </a:r>
            <a:r>
              <a:rPr lang="en-GB"/>
              <a:t> </a:t>
            </a:r>
            <a:r>
              <a:rPr lang="en-GB" err="1"/>
              <a:t>bpobal</a:t>
            </a:r>
            <a:r>
              <a:rPr lang="en-GB"/>
              <a:t> </a:t>
            </a:r>
            <a:r>
              <a:rPr lang="en-GB" err="1"/>
              <a:t>foghlama</a:t>
            </a:r>
            <a:r>
              <a:rPr lang="en-GB"/>
              <a:t> </a:t>
            </a:r>
            <a:r>
              <a:rPr lang="en-GB" err="1"/>
              <a:t>gairmiúla</a:t>
            </a:r>
            <a:r>
              <a:rPr lang="en-GB"/>
              <a:t> </a:t>
            </a:r>
            <a:r>
              <a:rPr lang="en-GB" err="1"/>
              <a:t>na</a:t>
            </a:r>
            <a:r>
              <a:rPr lang="en-GB"/>
              <a:t> </a:t>
            </a:r>
            <a:r>
              <a:rPr lang="en-GB" err="1"/>
              <a:t>scoile</a:t>
            </a:r>
            <a:r>
              <a:rPr lang="en-GB"/>
              <a:t> </a:t>
            </a:r>
            <a:r>
              <a:rPr lang="en-GB" err="1"/>
              <a:t>agus</a:t>
            </a:r>
            <a:r>
              <a:rPr lang="en-GB"/>
              <a:t> </a:t>
            </a:r>
            <a:r>
              <a:rPr lang="en-GB" err="1"/>
              <a:t>isteach</a:t>
            </a:r>
            <a:r>
              <a:rPr lang="en-GB"/>
              <a:t> </a:t>
            </a:r>
            <a:r>
              <a:rPr lang="en-GB" err="1"/>
              <a:t>sa</a:t>
            </a:r>
            <a:r>
              <a:rPr lang="en-GB"/>
              <a:t> </a:t>
            </a:r>
            <a:r>
              <a:rPr lang="en-GB" err="1"/>
              <a:t>ghairm</a:t>
            </a:r>
            <a:r>
              <a:rPr lang="en-GB"/>
              <a:t>. </a:t>
            </a:r>
            <a:r>
              <a:rPr lang="en-GB" err="1"/>
              <a:t>Cuimsíonn</a:t>
            </a:r>
            <a:r>
              <a:rPr lang="en-GB"/>
              <a:t> an </a:t>
            </a:r>
            <a:r>
              <a:rPr lang="en-GB" err="1"/>
              <a:t>creat</a:t>
            </a:r>
            <a:r>
              <a:rPr lang="en-GB"/>
              <a:t> </a:t>
            </a:r>
            <a:r>
              <a:rPr lang="en-GB" err="1"/>
              <a:t>comhtháite</a:t>
            </a:r>
            <a:r>
              <a:rPr lang="en-GB"/>
              <a:t> </a:t>
            </a:r>
            <a:r>
              <a:rPr lang="en-GB" err="1"/>
              <a:t>seo</a:t>
            </a:r>
            <a:r>
              <a:rPr lang="en-GB"/>
              <a:t> </a:t>
            </a:r>
            <a:r>
              <a:rPr lang="en-GB" err="1"/>
              <a:t>gníomhaíochtaí</a:t>
            </a:r>
            <a:r>
              <a:rPr lang="en-GB"/>
              <a:t> </a:t>
            </a:r>
            <a:r>
              <a:rPr lang="en-GB" err="1"/>
              <a:t>foghlama</a:t>
            </a:r>
            <a:r>
              <a:rPr lang="en-GB"/>
              <a:t> </a:t>
            </a:r>
            <a:r>
              <a:rPr lang="en-GB" err="1"/>
              <a:t>gairmiúla</a:t>
            </a:r>
            <a:r>
              <a:rPr lang="en-GB"/>
              <a:t> </a:t>
            </a:r>
            <a:r>
              <a:rPr lang="en-GB" err="1"/>
              <a:t>scoilbhunaithe</a:t>
            </a:r>
            <a:r>
              <a:rPr lang="en-GB"/>
              <a:t> </a:t>
            </a:r>
            <a:r>
              <a:rPr lang="en-GB" err="1"/>
              <a:t>agus</a:t>
            </a:r>
            <a:r>
              <a:rPr lang="en-GB"/>
              <a:t> </a:t>
            </a:r>
            <a:r>
              <a:rPr lang="en-GB" err="1"/>
              <a:t>breise</a:t>
            </a:r>
            <a:r>
              <a:rPr lang="en-GB"/>
              <a:t> </a:t>
            </a:r>
            <a:r>
              <a:rPr lang="en-GB" err="1"/>
              <a:t>chun</a:t>
            </a:r>
            <a:r>
              <a:rPr lang="en-GB"/>
              <a:t> </a:t>
            </a:r>
            <a:r>
              <a:rPr lang="en-GB" err="1"/>
              <a:t>aghaidh</a:t>
            </a:r>
            <a:r>
              <a:rPr lang="en-GB"/>
              <a:t> a </a:t>
            </a:r>
            <a:r>
              <a:rPr lang="en-GB" err="1"/>
              <a:t>thabhairt</a:t>
            </a:r>
            <a:r>
              <a:rPr lang="en-GB"/>
              <a:t> </a:t>
            </a:r>
            <a:r>
              <a:rPr lang="en-GB" err="1"/>
              <a:t>ar</a:t>
            </a:r>
            <a:r>
              <a:rPr lang="en-GB"/>
              <a:t> </a:t>
            </a:r>
            <a:r>
              <a:rPr lang="en-GB" err="1"/>
              <a:t>riachtanais</a:t>
            </a:r>
            <a:r>
              <a:rPr lang="en-GB"/>
              <a:t> </a:t>
            </a:r>
            <a:r>
              <a:rPr lang="en-GB" err="1"/>
              <a:t>múinteoirí</a:t>
            </a:r>
            <a:r>
              <a:rPr lang="en-GB"/>
              <a:t> </a:t>
            </a:r>
            <a:r>
              <a:rPr lang="en-GB" err="1"/>
              <a:t>agus</a:t>
            </a:r>
            <a:r>
              <a:rPr lang="en-GB"/>
              <a:t> </a:t>
            </a:r>
            <a:r>
              <a:rPr lang="en-GB" err="1"/>
              <a:t>iad</a:t>
            </a:r>
            <a:r>
              <a:rPr lang="en-GB"/>
              <a:t> ag </a:t>
            </a:r>
            <a:r>
              <a:rPr lang="en-GB" err="1"/>
              <a:t>tosú</a:t>
            </a:r>
            <a:r>
              <a:rPr lang="en-GB"/>
              <a:t> </a:t>
            </a:r>
            <a:r>
              <a:rPr lang="en-GB" err="1"/>
              <a:t>ar</a:t>
            </a:r>
            <a:r>
              <a:rPr lang="en-GB"/>
              <a:t> a </a:t>
            </a:r>
            <a:r>
              <a:rPr lang="en-GB" err="1"/>
              <a:t>ngairmeacha</a:t>
            </a:r>
            <a:r>
              <a:rPr lang="en-GB"/>
              <a:t> </a:t>
            </a:r>
            <a:r>
              <a:rPr lang="en-GB" err="1"/>
              <a:t>beatha</a:t>
            </a:r>
            <a:r>
              <a:rPr lang="en-GB"/>
              <a:t>. </a:t>
            </a:r>
            <a:endParaRPr lang="en-GB">
              <a:solidFill>
                <a:srgbClr val="000000"/>
              </a:solidFill>
            </a:endParaRPr>
          </a:p>
          <a:p>
            <a:r>
              <a:rPr lang="en-GB" i="1" err="1">
                <a:solidFill>
                  <a:srgbClr val="002060"/>
                </a:solidFill>
              </a:rPr>
              <a:t>Droichead</a:t>
            </a:r>
            <a:r>
              <a:rPr lang="en-GB" i="1">
                <a:solidFill>
                  <a:srgbClr val="002060"/>
                </a:solidFill>
              </a:rPr>
              <a:t>:</a:t>
            </a:r>
            <a:r>
              <a:rPr lang="en-GB">
                <a:solidFill>
                  <a:srgbClr val="002060"/>
                </a:solidFill>
              </a:rPr>
              <a:t> An Chreatlach </a:t>
            </a:r>
            <a:r>
              <a:rPr lang="en-GB" err="1">
                <a:solidFill>
                  <a:srgbClr val="002060"/>
                </a:solidFill>
              </a:rPr>
              <a:t>Ionduchtúcháin</a:t>
            </a:r>
            <a:r>
              <a:rPr lang="en-GB">
                <a:solidFill>
                  <a:srgbClr val="002060"/>
                </a:solidFill>
              </a:rPr>
              <a:t> </a:t>
            </a:r>
            <a:r>
              <a:rPr lang="en-GB" err="1">
                <a:solidFill>
                  <a:srgbClr val="002060"/>
                </a:solidFill>
              </a:rPr>
              <a:t>Ghairmiúil</a:t>
            </a:r>
            <a:r>
              <a:rPr lang="en-GB">
                <a:solidFill>
                  <a:srgbClr val="002060"/>
                </a:solidFill>
              </a:rPr>
              <a:t> </a:t>
            </a:r>
            <a:r>
              <a:rPr lang="en-GB" err="1">
                <a:solidFill>
                  <a:srgbClr val="002060"/>
                </a:solidFill>
              </a:rPr>
              <a:t>Chomhtháite</a:t>
            </a:r>
            <a:r>
              <a:rPr lang="en-GB">
                <a:solidFill>
                  <a:srgbClr val="002060"/>
                </a:solidFill>
              </a:rPr>
              <a:t> - Márta 2017 </a:t>
            </a:r>
            <a:r>
              <a:rPr lang="en-GB" err="1">
                <a:solidFill>
                  <a:srgbClr val="002060"/>
                </a:solidFill>
              </a:rPr>
              <a:t>Leathanach</a:t>
            </a:r>
            <a:r>
              <a:rPr lang="en-GB">
                <a:solidFill>
                  <a:srgbClr val="002060"/>
                </a:solidFill>
              </a:rPr>
              <a:t> 3</a:t>
            </a:r>
            <a:endParaRPr lang="en-GB"/>
          </a:p>
          <a:p>
            <a:endParaRPr lang="en-GB"/>
          </a:p>
          <a:p>
            <a:r>
              <a:rPr lang="en-GB"/>
              <a:t>Is </a:t>
            </a:r>
            <a:r>
              <a:rPr lang="en-GB" err="1"/>
              <a:t>féidir</a:t>
            </a:r>
            <a:r>
              <a:rPr lang="en-GB"/>
              <a:t> </a:t>
            </a:r>
            <a:r>
              <a:rPr lang="en-GB" err="1"/>
              <a:t>leat</a:t>
            </a:r>
            <a:r>
              <a:rPr lang="en-GB"/>
              <a:t> an </a:t>
            </a:r>
            <a:r>
              <a:rPr lang="en-GB" err="1"/>
              <a:t>leanúntas</a:t>
            </a:r>
            <a:r>
              <a:rPr lang="en-GB"/>
              <a:t> a </a:t>
            </a:r>
            <a:r>
              <a:rPr lang="en-GB" err="1"/>
              <a:t>fheiceáil</a:t>
            </a:r>
            <a:r>
              <a:rPr lang="en-GB"/>
              <a:t> </a:t>
            </a:r>
            <a:r>
              <a:rPr lang="en-GB" err="1"/>
              <a:t>anseo</a:t>
            </a:r>
            <a:r>
              <a:rPr lang="en-GB"/>
              <a:t> mar a </a:t>
            </a:r>
            <a:r>
              <a:rPr lang="en-GB" err="1"/>
              <a:t>rinne</a:t>
            </a:r>
            <a:r>
              <a:rPr lang="en-GB"/>
              <a:t> Jean </a:t>
            </a:r>
            <a:r>
              <a:rPr lang="en-GB" err="1"/>
              <a:t>tagairt</a:t>
            </a:r>
            <a:r>
              <a:rPr lang="en-GB"/>
              <a:t> </a:t>
            </a:r>
            <a:r>
              <a:rPr lang="en-GB" err="1"/>
              <a:t>dó</a:t>
            </a:r>
            <a:r>
              <a:rPr lang="en-GB"/>
              <a:t> </a:t>
            </a:r>
            <a:r>
              <a:rPr lang="en-GB" err="1"/>
              <a:t>sa</a:t>
            </a:r>
            <a:r>
              <a:rPr lang="en-GB"/>
              <a:t> chur </a:t>
            </a:r>
            <a:r>
              <a:rPr lang="en-GB" err="1"/>
              <a:t>i</a:t>
            </a:r>
            <a:r>
              <a:rPr lang="en-GB"/>
              <a:t> </a:t>
            </a:r>
            <a:r>
              <a:rPr lang="en-GB" err="1"/>
              <a:t>láthair</a:t>
            </a:r>
            <a:r>
              <a:rPr lang="en-GB"/>
              <a:t> </a:t>
            </a:r>
            <a:r>
              <a:rPr lang="en-GB" err="1"/>
              <a:t>roimhe</a:t>
            </a:r>
            <a:r>
              <a:rPr lang="en-GB"/>
              <a:t> </a:t>
            </a:r>
            <a:r>
              <a:rPr lang="en-GB" err="1"/>
              <a:t>seo</a:t>
            </a:r>
            <a:r>
              <a:rPr lang="en-GB"/>
              <a:t>.</a:t>
            </a:r>
            <a:endParaRPr lang="en-GB">
              <a:cs typeface="Arial"/>
            </a:endParaRPr>
          </a:p>
          <a:p>
            <a:br>
              <a:rPr lang="en-GB">
                <a:cs typeface="+mn-lt"/>
              </a:rPr>
            </a:br>
            <a:r>
              <a:rPr lang="en-GB" err="1">
                <a:solidFill>
                  <a:srgbClr val="000000"/>
                </a:solidFill>
              </a:rPr>
              <a:t>Léiríonn</a:t>
            </a:r>
            <a:r>
              <a:rPr lang="en-GB">
                <a:solidFill>
                  <a:srgbClr val="000000"/>
                </a:solidFill>
              </a:rPr>
              <a:t> an </a:t>
            </a:r>
            <a:r>
              <a:rPr lang="en-GB" err="1">
                <a:solidFill>
                  <a:srgbClr val="000000"/>
                </a:solidFill>
              </a:rPr>
              <a:t>lógó</a:t>
            </a:r>
            <a:r>
              <a:rPr lang="en-GB">
                <a:solidFill>
                  <a:srgbClr val="000000"/>
                </a:solidFill>
              </a:rPr>
              <a:t> </a:t>
            </a:r>
            <a:r>
              <a:rPr lang="en-GB" err="1">
                <a:solidFill>
                  <a:srgbClr val="000000"/>
                </a:solidFill>
              </a:rPr>
              <a:t>ar</a:t>
            </a:r>
            <a:r>
              <a:rPr lang="en-GB">
                <a:solidFill>
                  <a:srgbClr val="000000"/>
                </a:solidFill>
              </a:rPr>
              <a:t> </a:t>
            </a:r>
            <a:r>
              <a:rPr lang="en-GB" err="1">
                <a:solidFill>
                  <a:srgbClr val="000000"/>
                </a:solidFill>
              </a:rPr>
              <a:t>chlé</a:t>
            </a:r>
            <a:r>
              <a:rPr lang="en-GB">
                <a:solidFill>
                  <a:srgbClr val="000000"/>
                </a:solidFill>
              </a:rPr>
              <a:t>, le </a:t>
            </a:r>
            <a:r>
              <a:rPr lang="en-GB" err="1">
                <a:solidFill>
                  <a:srgbClr val="000000"/>
                </a:solidFill>
              </a:rPr>
              <a:t>trí</a:t>
            </a:r>
            <a:r>
              <a:rPr lang="en-GB">
                <a:solidFill>
                  <a:srgbClr val="000000"/>
                </a:solidFill>
              </a:rPr>
              <a:t> </a:t>
            </a:r>
            <a:r>
              <a:rPr lang="en-GB" err="1">
                <a:solidFill>
                  <a:srgbClr val="000000"/>
                </a:solidFill>
              </a:rPr>
              <a:t>chiorcal</a:t>
            </a:r>
            <a:r>
              <a:rPr lang="en-GB">
                <a:solidFill>
                  <a:srgbClr val="000000"/>
                </a:solidFill>
              </a:rPr>
              <a:t> </a:t>
            </a:r>
            <a:r>
              <a:rPr lang="en-GB" err="1">
                <a:solidFill>
                  <a:srgbClr val="000000"/>
                </a:solidFill>
              </a:rPr>
              <a:t>idirnasctha</a:t>
            </a:r>
            <a:r>
              <a:rPr lang="en-GB">
                <a:solidFill>
                  <a:srgbClr val="000000"/>
                </a:solidFill>
              </a:rPr>
              <a:t>, </a:t>
            </a:r>
            <a:r>
              <a:rPr lang="en-GB" err="1">
                <a:solidFill>
                  <a:srgbClr val="000000"/>
                </a:solidFill>
              </a:rPr>
              <a:t>trí</a:t>
            </a:r>
            <a:r>
              <a:rPr lang="en-GB">
                <a:solidFill>
                  <a:srgbClr val="000000"/>
                </a:solidFill>
              </a:rPr>
              <a:t> </a:t>
            </a:r>
            <a:r>
              <a:rPr lang="en-GB" err="1">
                <a:solidFill>
                  <a:srgbClr val="000000"/>
                </a:solidFill>
              </a:rPr>
              <a:t>chéim</a:t>
            </a:r>
            <a:r>
              <a:rPr lang="en-GB">
                <a:solidFill>
                  <a:srgbClr val="000000"/>
                </a:solidFill>
              </a:rPr>
              <a:t>  an </a:t>
            </a:r>
            <a:r>
              <a:rPr lang="en-GB" err="1">
                <a:solidFill>
                  <a:srgbClr val="000000"/>
                </a:solidFill>
              </a:rPr>
              <a:t>Leanúntas</a:t>
            </a:r>
            <a:r>
              <a:rPr lang="en-GB">
                <a:solidFill>
                  <a:srgbClr val="000000"/>
                </a:solidFill>
              </a:rPr>
              <a:t> in </a:t>
            </a:r>
            <a:r>
              <a:rPr lang="en-GB" err="1">
                <a:solidFill>
                  <a:srgbClr val="000000"/>
                </a:solidFill>
              </a:rPr>
              <a:t>Oideachas</a:t>
            </a:r>
            <a:r>
              <a:rPr lang="en-GB">
                <a:solidFill>
                  <a:srgbClr val="000000"/>
                </a:solidFill>
              </a:rPr>
              <a:t> </a:t>
            </a:r>
            <a:r>
              <a:rPr lang="en-GB" err="1">
                <a:solidFill>
                  <a:srgbClr val="000000"/>
                </a:solidFill>
              </a:rPr>
              <a:t>Múinteoirí</a:t>
            </a:r>
            <a:r>
              <a:rPr lang="en-GB">
                <a:solidFill>
                  <a:srgbClr val="000000"/>
                </a:solidFill>
              </a:rPr>
              <a:t>. Go </a:t>
            </a:r>
            <a:r>
              <a:rPr lang="en-GB" err="1">
                <a:solidFill>
                  <a:srgbClr val="000000"/>
                </a:solidFill>
              </a:rPr>
              <a:t>hidirnáisiúnta</a:t>
            </a:r>
            <a:r>
              <a:rPr lang="en-GB">
                <a:solidFill>
                  <a:srgbClr val="000000"/>
                </a:solidFill>
              </a:rPr>
              <a:t> </a:t>
            </a:r>
            <a:r>
              <a:rPr lang="en-GB" err="1">
                <a:solidFill>
                  <a:srgbClr val="000000"/>
                </a:solidFill>
              </a:rPr>
              <a:t>tugtar</a:t>
            </a:r>
            <a:r>
              <a:rPr lang="en-GB">
                <a:solidFill>
                  <a:srgbClr val="000000"/>
                </a:solidFill>
              </a:rPr>
              <a:t> 'the three I’s' </a:t>
            </a:r>
            <a:r>
              <a:rPr lang="en-GB" err="1">
                <a:solidFill>
                  <a:srgbClr val="000000"/>
                </a:solidFill>
              </a:rPr>
              <a:t>ar</a:t>
            </a:r>
            <a:r>
              <a:rPr lang="en-GB">
                <a:solidFill>
                  <a:srgbClr val="000000"/>
                </a:solidFill>
              </a:rPr>
              <a:t> </a:t>
            </a:r>
            <a:r>
              <a:rPr lang="en-GB" err="1">
                <a:solidFill>
                  <a:srgbClr val="000000"/>
                </a:solidFill>
              </a:rPr>
              <a:t>na</a:t>
            </a:r>
            <a:r>
              <a:rPr lang="en-GB">
                <a:solidFill>
                  <a:srgbClr val="000000"/>
                </a:solidFill>
              </a:rPr>
              <a:t> </a:t>
            </a:r>
            <a:r>
              <a:rPr lang="en-GB" err="1">
                <a:solidFill>
                  <a:srgbClr val="000000"/>
                </a:solidFill>
              </a:rPr>
              <a:t>trí</a:t>
            </a:r>
            <a:r>
              <a:rPr lang="en-GB">
                <a:solidFill>
                  <a:srgbClr val="000000"/>
                </a:solidFill>
              </a:rPr>
              <a:t> </a:t>
            </a:r>
            <a:r>
              <a:rPr lang="en-GB" err="1">
                <a:solidFill>
                  <a:srgbClr val="000000"/>
                </a:solidFill>
              </a:rPr>
              <a:t>chéim</a:t>
            </a:r>
            <a:r>
              <a:rPr lang="en-GB">
                <a:solidFill>
                  <a:srgbClr val="000000"/>
                </a:solidFill>
              </a:rPr>
              <a:t> sin. </a:t>
            </a:r>
            <a:r>
              <a:rPr lang="en-GB" err="1">
                <a:solidFill>
                  <a:srgbClr val="000000"/>
                </a:solidFill>
              </a:rPr>
              <a:t>Oiliúint</a:t>
            </a:r>
            <a:r>
              <a:rPr lang="en-GB">
                <a:solidFill>
                  <a:srgbClr val="000000"/>
                </a:solidFill>
              </a:rPr>
              <a:t> </a:t>
            </a:r>
            <a:r>
              <a:rPr lang="en-GB" err="1">
                <a:solidFill>
                  <a:srgbClr val="000000"/>
                </a:solidFill>
              </a:rPr>
              <a:t>Tosaigh</a:t>
            </a:r>
            <a:r>
              <a:rPr lang="en-GB">
                <a:solidFill>
                  <a:srgbClr val="000000"/>
                </a:solidFill>
              </a:rPr>
              <a:t> </a:t>
            </a:r>
            <a:r>
              <a:rPr lang="en-GB" err="1">
                <a:solidFill>
                  <a:srgbClr val="000000"/>
                </a:solidFill>
              </a:rPr>
              <a:t>Múinteoirí</a:t>
            </a:r>
            <a:r>
              <a:rPr lang="en-GB">
                <a:solidFill>
                  <a:srgbClr val="000000"/>
                </a:solidFill>
              </a:rPr>
              <a:t>, </a:t>
            </a:r>
            <a:r>
              <a:rPr lang="en-GB" err="1">
                <a:solidFill>
                  <a:srgbClr val="000000"/>
                </a:solidFill>
              </a:rPr>
              <a:t>Ionduchtúchán</a:t>
            </a:r>
            <a:r>
              <a:rPr lang="en-GB">
                <a:solidFill>
                  <a:srgbClr val="000000"/>
                </a:solidFill>
              </a:rPr>
              <a:t> </a:t>
            </a:r>
            <a:r>
              <a:rPr lang="en-GB" err="1">
                <a:solidFill>
                  <a:srgbClr val="000000"/>
                </a:solidFill>
              </a:rPr>
              <a:t>agus</a:t>
            </a:r>
            <a:r>
              <a:rPr lang="en-GB">
                <a:solidFill>
                  <a:srgbClr val="000000"/>
                </a:solidFill>
              </a:rPr>
              <a:t> </a:t>
            </a:r>
            <a:r>
              <a:rPr lang="en-GB" err="1">
                <a:solidFill>
                  <a:srgbClr val="000000"/>
                </a:solidFill>
              </a:rPr>
              <a:t>forbairt</a:t>
            </a:r>
            <a:r>
              <a:rPr lang="en-GB">
                <a:solidFill>
                  <a:srgbClr val="000000"/>
                </a:solidFill>
              </a:rPr>
              <a:t> </a:t>
            </a:r>
            <a:r>
              <a:rPr lang="en-GB" err="1">
                <a:solidFill>
                  <a:srgbClr val="000000"/>
                </a:solidFill>
              </a:rPr>
              <a:t>gairme</a:t>
            </a:r>
            <a:r>
              <a:rPr lang="en-GB">
                <a:solidFill>
                  <a:srgbClr val="000000"/>
                </a:solidFill>
              </a:rPr>
              <a:t>. In </a:t>
            </a:r>
            <a:r>
              <a:rPr lang="en-GB" err="1">
                <a:solidFill>
                  <a:srgbClr val="000000"/>
                </a:solidFill>
              </a:rPr>
              <a:t>Éirinn</a:t>
            </a:r>
            <a:r>
              <a:rPr lang="en-GB">
                <a:solidFill>
                  <a:srgbClr val="000000"/>
                </a:solidFill>
              </a:rPr>
              <a:t>, </a:t>
            </a:r>
            <a:r>
              <a:rPr lang="en-GB" err="1">
                <a:solidFill>
                  <a:srgbClr val="000000"/>
                </a:solidFill>
              </a:rPr>
              <a:t>úsáidimid</a:t>
            </a:r>
            <a:r>
              <a:rPr lang="en-GB">
                <a:solidFill>
                  <a:srgbClr val="000000"/>
                </a:solidFill>
              </a:rPr>
              <a:t> </a:t>
            </a:r>
            <a:r>
              <a:rPr lang="en-GB" err="1">
                <a:solidFill>
                  <a:srgbClr val="000000"/>
                </a:solidFill>
              </a:rPr>
              <a:t>na</a:t>
            </a:r>
            <a:r>
              <a:rPr lang="en-GB">
                <a:solidFill>
                  <a:srgbClr val="000000"/>
                </a:solidFill>
              </a:rPr>
              <a:t> </a:t>
            </a:r>
            <a:r>
              <a:rPr lang="en-GB" err="1">
                <a:solidFill>
                  <a:srgbClr val="000000"/>
                </a:solidFill>
              </a:rPr>
              <a:t>focail</a:t>
            </a:r>
            <a:r>
              <a:rPr lang="en-GB">
                <a:solidFill>
                  <a:srgbClr val="000000"/>
                </a:solidFill>
              </a:rPr>
              <a:t>: </a:t>
            </a:r>
            <a:r>
              <a:rPr lang="en-GB" i="1" err="1">
                <a:solidFill>
                  <a:srgbClr val="000000"/>
                </a:solidFill>
              </a:rPr>
              <a:t>Céim</a:t>
            </a:r>
            <a:r>
              <a:rPr lang="en-GB" i="1">
                <a:solidFill>
                  <a:srgbClr val="000000"/>
                </a:solidFill>
              </a:rPr>
              <a:t>, </a:t>
            </a:r>
            <a:r>
              <a:rPr lang="en-GB" i="1" err="1">
                <a:solidFill>
                  <a:srgbClr val="000000"/>
                </a:solidFill>
              </a:rPr>
              <a:t>Droichead</a:t>
            </a:r>
            <a:r>
              <a:rPr lang="en-GB">
                <a:solidFill>
                  <a:srgbClr val="000000"/>
                </a:solidFill>
              </a:rPr>
              <a:t> </a:t>
            </a:r>
            <a:r>
              <a:rPr lang="en-GB" err="1">
                <a:solidFill>
                  <a:srgbClr val="000000"/>
                </a:solidFill>
              </a:rPr>
              <a:t>agus</a:t>
            </a:r>
            <a:r>
              <a:rPr lang="en-GB">
                <a:solidFill>
                  <a:srgbClr val="000000"/>
                </a:solidFill>
              </a:rPr>
              <a:t> </a:t>
            </a:r>
            <a:r>
              <a:rPr lang="en-GB" i="1" err="1">
                <a:solidFill>
                  <a:srgbClr val="000000"/>
                </a:solidFill>
              </a:rPr>
              <a:t>Cosán</a:t>
            </a:r>
            <a:r>
              <a:rPr lang="en-GB">
                <a:solidFill>
                  <a:srgbClr val="000000"/>
                </a:solidFill>
              </a:rPr>
              <a:t>. </a:t>
            </a:r>
            <a:endParaRPr lang="en-GB"/>
          </a:p>
          <a:p>
            <a:r>
              <a:rPr lang="en-GB">
                <a:solidFill>
                  <a:srgbClr val="000000"/>
                </a:solidFill>
              </a:rPr>
              <a:t>Ní </a:t>
            </a:r>
            <a:r>
              <a:rPr lang="en-GB" err="1">
                <a:solidFill>
                  <a:srgbClr val="000000"/>
                </a:solidFill>
              </a:rPr>
              <a:t>féidir</a:t>
            </a:r>
            <a:r>
              <a:rPr lang="en-GB">
                <a:solidFill>
                  <a:srgbClr val="000000"/>
                </a:solidFill>
              </a:rPr>
              <a:t> le </a:t>
            </a:r>
            <a:r>
              <a:rPr lang="en-GB" err="1">
                <a:solidFill>
                  <a:srgbClr val="000000"/>
                </a:solidFill>
              </a:rPr>
              <a:t>cláir</a:t>
            </a:r>
            <a:r>
              <a:rPr lang="en-GB">
                <a:solidFill>
                  <a:srgbClr val="000000"/>
                </a:solidFill>
              </a:rPr>
              <a:t> </a:t>
            </a:r>
            <a:r>
              <a:rPr lang="en-GB" err="1">
                <a:solidFill>
                  <a:srgbClr val="000000"/>
                </a:solidFill>
              </a:rPr>
              <a:t>oiliúint</a:t>
            </a:r>
            <a:r>
              <a:rPr lang="en-GB">
                <a:solidFill>
                  <a:srgbClr val="000000"/>
                </a:solidFill>
              </a:rPr>
              <a:t> </a:t>
            </a:r>
            <a:r>
              <a:rPr lang="en-GB" err="1">
                <a:solidFill>
                  <a:srgbClr val="000000"/>
                </a:solidFill>
              </a:rPr>
              <a:t>tosaigh</a:t>
            </a:r>
            <a:r>
              <a:rPr lang="en-GB">
                <a:solidFill>
                  <a:srgbClr val="000000"/>
                </a:solidFill>
              </a:rPr>
              <a:t> </a:t>
            </a:r>
            <a:r>
              <a:rPr lang="en-GB" err="1">
                <a:solidFill>
                  <a:srgbClr val="000000"/>
                </a:solidFill>
              </a:rPr>
              <a:t>mhúinteoirí</a:t>
            </a:r>
            <a:r>
              <a:rPr lang="en-GB">
                <a:solidFill>
                  <a:srgbClr val="000000"/>
                </a:solidFill>
              </a:rPr>
              <a:t> (</a:t>
            </a:r>
            <a:r>
              <a:rPr lang="en-GB" err="1">
                <a:solidFill>
                  <a:srgbClr val="000000"/>
                </a:solidFill>
              </a:rPr>
              <a:t>Céim</a:t>
            </a:r>
            <a:r>
              <a:rPr lang="en-GB">
                <a:solidFill>
                  <a:srgbClr val="000000"/>
                </a:solidFill>
              </a:rPr>
              <a:t>) </a:t>
            </a:r>
            <a:r>
              <a:rPr lang="en-GB" err="1">
                <a:solidFill>
                  <a:srgbClr val="000000"/>
                </a:solidFill>
              </a:rPr>
              <a:t>na</a:t>
            </a:r>
            <a:r>
              <a:rPr lang="en-GB">
                <a:solidFill>
                  <a:srgbClr val="000000"/>
                </a:solidFill>
              </a:rPr>
              <a:t> </a:t>
            </a:r>
            <a:r>
              <a:rPr lang="en-GB" err="1">
                <a:solidFill>
                  <a:srgbClr val="000000"/>
                </a:solidFill>
              </a:rPr>
              <a:t>scileanna</a:t>
            </a:r>
            <a:r>
              <a:rPr lang="en-GB">
                <a:solidFill>
                  <a:srgbClr val="000000"/>
                </a:solidFill>
              </a:rPr>
              <a:t> </a:t>
            </a:r>
            <a:r>
              <a:rPr lang="en-GB" err="1">
                <a:solidFill>
                  <a:srgbClr val="000000"/>
                </a:solidFill>
              </a:rPr>
              <a:t>agus</a:t>
            </a:r>
            <a:r>
              <a:rPr lang="en-GB">
                <a:solidFill>
                  <a:srgbClr val="000000"/>
                </a:solidFill>
              </a:rPr>
              <a:t> an t-</a:t>
            </a:r>
            <a:r>
              <a:rPr lang="en-GB" err="1">
                <a:solidFill>
                  <a:srgbClr val="000000"/>
                </a:solidFill>
              </a:rPr>
              <a:t>eolas</a:t>
            </a:r>
            <a:r>
              <a:rPr lang="en-GB">
                <a:solidFill>
                  <a:srgbClr val="000000"/>
                </a:solidFill>
              </a:rPr>
              <a:t> go </a:t>
            </a:r>
            <a:r>
              <a:rPr lang="en-GB" err="1">
                <a:solidFill>
                  <a:srgbClr val="000000"/>
                </a:solidFill>
              </a:rPr>
              <a:t>léir</a:t>
            </a:r>
            <a:r>
              <a:rPr lang="en-GB">
                <a:solidFill>
                  <a:srgbClr val="000000"/>
                </a:solidFill>
              </a:rPr>
              <a:t> a </a:t>
            </a:r>
            <a:r>
              <a:rPr lang="en-GB" err="1">
                <a:solidFill>
                  <a:srgbClr val="000000"/>
                </a:solidFill>
              </a:rPr>
              <a:t>thabhairt</a:t>
            </a:r>
            <a:r>
              <a:rPr lang="en-GB">
                <a:solidFill>
                  <a:srgbClr val="000000"/>
                </a:solidFill>
              </a:rPr>
              <a:t> do </a:t>
            </a:r>
            <a:r>
              <a:rPr lang="en-GB" err="1">
                <a:solidFill>
                  <a:srgbClr val="000000"/>
                </a:solidFill>
              </a:rPr>
              <a:t>chéimithe</a:t>
            </a:r>
            <a:r>
              <a:rPr lang="en-GB">
                <a:solidFill>
                  <a:srgbClr val="000000"/>
                </a:solidFill>
              </a:rPr>
              <a:t> arb </a:t>
            </a:r>
            <a:r>
              <a:rPr lang="en-GB" err="1">
                <a:solidFill>
                  <a:srgbClr val="000000"/>
                </a:solidFill>
              </a:rPr>
              <a:t>iad</a:t>
            </a:r>
            <a:r>
              <a:rPr lang="en-GB">
                <a:solidFill>
                  <a:srgbClr val="000000"/>
                </a:solidFill>
              </a:rPr>
              <a:t> </a:t>
            </a:r>
            <a:r>
              <a:rPr lang="en-GB" err="1">
                <a:solidFill>
                  <a:srgbClr val="000000"/>
                </a:solidFill>
              </a:rPr>
              <a:t>saintréithe</a:t>
            </a:r>
            <a:r>
              <a:rPr lang="en-GB">
                <a:solidFill>
                  <a:srgbClr val="000000"/>
                </a:solidFill>
              </a:rPr>
              <a:t> </a:t>
            </a:r>
            <a:r>
              <a:rPr lang="en-GB" err="1">
                <a:solidFill>
                  <a:srgbClr val="000000"/>
                </a:solidFill>
              </a:rPr>
              <a:t>múinteora</a:t>
            </a:r>
            <a:r>
              <a:rPr lang="en-GB">
                <a:solidFill>
                  <a:srgbClr val="000000"/>
                </a:solidFill>
              </a:rPr>
              <a:t> a </a:t>
            </a:r>
            <a:r>
              <a:rPr lang="en-GB" err="1">
                <a:solidFill>
                  <a:srgbClr val="000000"/>
                </a:solidFill>
              </a:rPr>
              <a:t>bhfuil</a:t>
            </a:r>
            <a:r>
              <a:rPr lang="en-GB">
                <a:solidFill>
                  <a:srgbClr val="000000"/>
                </a:solidFill>
              </a:rPr>
              <a:t> </a:t>
            </a:r>
            <a:r>
              <a:rPr lang="en-GB" err="1">
                <a:solidFill>
                  <a:srgbClr val="000000"/>
                </a:solidFill>
              </a:rPr>
              <a:t>taithí</a:t>
            </a:r>
            <a:r>
              <a:rPr lang="en-GB">
                <a:solidFill>
                  <a:srgbClr val="000000"/>
                </a:solidFill>
              </a:rPr>
              <a:t> </a:t>
            </a:r>
            <a:r>
              <a:rPr lang="en-GB" err="1">
                <a:solidFill>
                  <a:srgbClr val="000000"/>
                </a:solidFill>
              </a:rPr>
              <a:t>aige</a:t>
            </a:r>
            <a:r>
              <a:rPr lang="en-GB">
                <a:solidFill>
                  <a:srgbClr val="000000"/>
                </a:solidFill>
              </a:rPr>
              <a:t> </a:t>
            </a:r>
            <a:r>
              <a:rPr lang="en-GB" err="1">
                <a:solidFill>
                  <a:srgbClr val="000000"/>
                </a:solidFill>
              </a:rPr>
              <a:t>nó</a:t>
            </a:r>
            <a:r>
              <a:rPr lang="en-GB">
                <a:solidFill>
                  <a:srgbClr val="000000"/>
                </a:solidFill>
              </a:rPr>
              <a:t> </a:t>
            </a:r>
            <a:r>
              <a:rPr lang="en-GB" err="1">
                <a:solidFill>
                  <a:srgbClr val="000000"/>
                </a:solidFill>
              </a:rPr>
              <a:t>aici</a:t>
            </a:r>
            <a:r>
              <a:rPr lang="en-GB">
                <a:solidFill>
                  <a:srgbClr val="000000"/>
                </a:solidFill>
              </a:rPr>
              <a:t>.​ </a:t>
            </a:r>
            <a:r>
              <a:rPr lang="en-GB" err="1">
                <a:solidFill>
                  <a:srgbClr val="000000"/>
                </a:solidFill>
              </a:rPr>
              <a:t>Aithnítear</a:t>
            </a:r>
            <a:r>
              <a:rPr lang="en-GB">
                <a:solidFill>
                  <a:srgbClr val="000000"/>
                </a:solidFill>
              </a:rPr>
              <a:t> </a:t>
            </a:r>
            <a:r>
              <a:rPr lang="en-GB" err="1">
                <a:solidFill>
                  <a:srgbClr val="000000"/>
                </a:solidFill>
              </a:rPr>
              <a:t>anois</a:t>
            </a:r>
            <a:r>
              <a:rPr lang="en-GB">
                <a:solidFill>
                  <a:srgbClr val="000000"/>
                </a:solidFill>
              </a:rPr>
              <a:t> gur </a:t>
            </a:r>
            <a:r>
              <a:rPr lang="en-GB" err="1">
                <a:solidFill>
                  <a:srgbClr val="000000"/>
                </a:solidFill>
              </a:rPr>
              <a:t>próiseas</a:t>
            </a:r>
            <a:r>
              <a:rPr lang="en-GB">
                <a:solidFill>
                  <a:srgbClr val="000000"/>
                </a:solidFill>
              </a:rPr>
              <a:t> </a:t>
            </a:r>
            <a:r>
              <a:rPr lang="en-GB" err="1">
                <a:solidFill>
                  <a:srgbClr val="000000"/>
                </a:solidFill>
              </a:rPr>
              <a:t>ar</a:t>
            </a:r>
            <a:r>
              <a:rPr lang="en-GB">
                <a:solidFill>
                  <a:srgbClr val="000000"/>
                </a:solidFill>
              </a:rPr>
              <a:t> </a:t>
            </a:r>
            <a:r>
              <a:rPr lang="en-GB" err="1">
                <a:solidFill>
                  <a:srgbClr val="000000"/>
                </a:solidFill>
              </a:rPr>
              <a:t>feadh</a:t>
            </a:r>
            <a:r>
              <a:rPr lang="en-GB">
                <a:solidFill>
                  <a:srgbClr val="000000"/>
                </a:solidFill>
              </a:rPr>
              <a:t> an </a:t>
            </a:r>
            <a:r>
              <a:rPr lang="en-GB" err="1">
                <a:solidFill>
                  <a:srgbClr val="000000"/>
                </a:solidFill>
              </a:rPr>
              <a:t>tsaoil</a:t>
            </a:r>
            <a:r>
              <a:rPr lang="en-GB">
                <a:solidFill>
                  <a:srgbClr val="000000"/>
                </a:solidFill>
              </a:rPr>
              <a:t> é </a:t>
            </a:r>
            <a:r>
              <a:rPr lang="en-GB" err="1">
                <a:solidFill>
                  <a:srgbClr val="000000"/>
                </a:solidFill>
              </a:rPr>
              <a:t>foghlaim</a:t>
            </a:r>
            <a:r>
              <a:rPr lang="en-GB">
                <a:solidFill>
                  <a:srgbClr val="000000"/>
                </a:solidFill>
              </a:rPr>
              <a:t> </a:t>
            </a:r>
            <a:r>
              <a:rPr lang="en-GB" err="1">
                <a:solidFill>
                  <a:srgbClr val="000000"/>
                </a:solidFill>
              </a:rPr>
              <a:t>chun</a:t>
            </a:r>
            <a:r>
              <a:rPr lang="en-GB">
                <a:solidFill>
                  <a:srgbClr val="000000"/>
                </a:solidFill>
              </a:rPr>
              <a:t> </a:t>
            </a:r>
            <a:r>
              <a:rPr lang="en-GB" err="1">
                <a:solidFill>
                  <a:srgbClr val="000000"/>
                </a:solidFill>
              </a:rPr>
              <a:t>múineadh</a:t>
            </a:r>
            <a:r>
              <a:rPr lang="en-GB">
                <a:solidFill>
                  <a:srgbClr val="000000"/>
                </a:solidFill>
              </a:rPr>
              <a:t> </a:t>
            </a:r>
            <a:r>
              <a:rPr lang="en-GB" err="1">
                <a:solidFill>
                  <a:srgbClr val="000000"/>
                </a:solidFill>
              </a:rPr>
              <a:t>agus</a:t>
            </a:r>
            <a:r>
              <a:rPr lang="en-GB">
                <a:solidFill>
                  <a:srgbClr val="000000"/>
                </a:solidFill>
              </a:rPr>
              <a:t> </a:t>
            </a:r>
            <a:r>
              <a:rPr lang="en-GB" err="1">
                <a:solidFill>
                  <a:srgbClr val="000000"/>
                </a:solidFill>
              </a:rPr>
              <a:t>léirítear</a:t>
            </a:r>
            <a:r>
              <a:rPr lang="en-GB">
                <a:solidFill>
                  <a:srgbClr val="000000"/>
                </a:solidFill>
              </a:rPr>
              <a:t> é </a:t>
            </a:r>
            <a:r>
              <a:rPr lang="en-GB" err="1">
                <a:solidFill>
                  <a:srgbClr val="000000"/>
                </a:solidFill>
              </a:rPr>
              <a:t>seo</a:t>
            </a:r>
            <a:r>
              <a:rPr lang="en-GB">
                <a:solidFill>
                  <a:srgbClr val="000000"/>
                </a:solidFill>
              </a:rPr>
              <a:t> </a:t>
            </a:r>
            <a:r>
              <a:rPr lang="en-GB" err="1">
                <a:solidFill>
                  <a:srgbClr val="000000"/>
                </a:solidFill>
              </a:rPr>
              <a:t>i</a:t>
            </a:r>
            <a:r>
              <a:rPr lang="en-GB">
                <a:solidFill>
                  <a:srgbClr val="000000"/>
                </a:solidFill>
              </a:rPr>
              <a:t> </a:t>
            </a:r>
            <a:r>
              <a:rPr lang="en-GB" err="1">
                <a:solidFill>
                  <a:srgbClr val="000000"/>
                </a:solidFill>
              </a:rPr>
              <a:t>Leanúntas</a:t>
            </a:r>
            <a:r>
              <a:rPr lang="en-GB">
                <a:solidFill>
                  <a:srgbClr val="000000"/>
                </a:solidFill>
              </a:rPr>
              <a:t> in </a:t>
            </a:r>
            <a:r>
              <a:rPr lang="en-GB" err="1">
                <a:solidFill>
                  <a:srgbClr val="000000"/>
                </a:solidFill>
              </a:rPr>
              <a:t>Oideachas</a:t>
            </a:r>
            <a:r>
              <a:rPr lang="en-GB">
                <a:solidFill>
                  <a:srgbClr val="000000"/>
                </a:solidFill>
              </a:rPr>
              <a:t> </a:t>
            </a:r>
            <a:r>
              <a:rPr lang="en-GB" err="1">
                <a:solidFill>
                  <a:srgbClr val="000000"/>
                </a:solidFill>
              </a:rPr>
              <a:t>Múinteoirí</a:t>
            </a:r>
            <a:r>
              <a:rPr lang="en-GB">
                <a:solidFill>
                  <a:srgbClr val="000000"/>
                </a:solidFill>
              </a:rPr>
              <a:t>. </a:t>
            </a:r>
            <a:endParaRPr lang="en-GB"/>
          </a:p>
          <a:p>
            <a:r>
              <a:rPr lang="en-GB" err="1">
                <a:solidFill>
                  <a:srgbClr val="000000"/>
                </a:solidFill>
              </a:rPr>
              <a:t>Aithnítear</a:t>
            </a:r>
            <a:r>
              <a:rPr lang="en-GB">
                <a:solidFill>
                  <a:srgbClr val="000000"/>
                </a:solidFill>
              </a:rPr>
              <a:t> </a:t>
            </a:r>
            <a:r>
              <a:rPr lang="en-GB" err="1">
                <a:solidFill>
                  <a:srgbClr val="000000"/>
                </a:solidFill>
              </a:rPr>
              <a:t>Ionduchtúchán</a:t>
            </a:r>
            <a:r>
              <a:rPr lang="en-GB">
                <a:solidFill>
                  <a:srgbClr val="000000"/>
                </a:solidFill>
              </a:rPr>
              <a:t> ​(</a:t>
            </a:r>
            <a:r>
              <a:rPr lang="en-GB" err="1">
                <a:solidFill>
                  <a:srgbClr val="000000"/>
                </a:solidFill>
              </a:rPr>
              <a:t>Droichead</a:t>
            </a:r>
            <a:r>
              <a:rPr lang="en-GB">
                <a:solidFill>
                  <a:srgbClr val="000000"/>
                </a:solidFill>
              </a:rPr>
              <a:t>) ​) mar </a:t>
            </a:r>
            <a:r>
              <a:rPr lang="en-GB" err="1">
                <a:solidFill>
                  <a:srgbClr val="000000"/>
                </a:solidFill>
              </a:rPr>
              <a:t>chéim</a:t>
            </a:r>
            <a:r>
              <a:rPr lang="en-GB">
                <a:solidFill>
                  <a:srgbClr val="000000"/>
                </a:solidFill>
              </a:rPr>
              <a:t> </a:t>
            </a:r>
            <a:r>
              <a:rPr lang="en-GB" err="1">
                <a:solidFill>
                  <a:srgbClr val="000000"/>
                </a:solidFill>
              </a:rPr>
              <a:t>chinnte</a:t>
            </a:r>
            <a:r>
              <a:rPr lang="en-GB">
                <a:solidFill>
                  <a:srgbClr val="000000"/>
                </a:solidFill>
              </a:rPr>
              <a:t> </a:t>
            </a:r>
            <a:r>
              <a:rPr lang="en-GB" err="1">
                <a:solidFill>
                  <a:srgbClr val="000000"/>
                </a:solidFill>
              </a:rPr>
              <a:t>i</a:t>
            </a:r>
            <a:r>
              <a:rPr lang="en-GB">
                <a:solidFill>
                  <a:srgbClr val="000000"/>
                </a:solidFill>
              </a:rPr>
              <a:t> </a:t>
            </a:r>
            <a:r>
              <a:rPr lang="en-GB" err="1">
                <a:solidFill>
                  <a:srgbClr val="000000"/>
                </a:solidFill>
              </a:rPr>
              <a:t>Leanúntas</a:t>
            </a:r>
            <a:r>
              <a:rPr lang="en-GB">
                <a:solidFill>
                  <a:srgbClr val="000000"/>
                </a:solidFill>
              </a:rPr>
              <a:t> </a:t>
            </a:r>
            <a:r>
              <a:rPr lang="en-GB" err="1">
                <a:solidFill>
                  <a:srgbClr val="000000"/>
                </a:solidFill>
              </a:rPr>
              <a:t>Oideachais</a:t>
            </a:r>
            <a:r>
              <a:rPr lang="en-GB">
                <a:solidFill>
                  <a:srgbClr val="000000"/>
                </a:solidFill>
              </a:rPr>
              <a:t> </a:t>
            </a:r>
            <a:r>
              <a:rPr lang="en-GB" err="1">
                <a:solidFill>
                  <a:srgbClr val="000000"/>
                </a:solidFill>
              </a:rPr>
              <a:t>Mhúinteoirí</a:t>
            </a:r>
            <a:r>
              <a:rPr lang="en-GB">
                <a:solidFill>
                  <a:srgbClr val="000000"/>
                </a:solidFill>
              </a:rPr>
              <a:t> </a:t>
            </a:r>
            <a:r>
              <a:rPr lang="en-GB" err="1">
                <a:solidFill>
                  <a:srgbClr val="000000"/>
                </a:solidFill>
              </a:rPr>
              <a:t>na</a:t>
            </a:r>
            <a:r>
              <a:rPr lang="en-GB">
                <a:solidFill>
                  <a:srgbClr val="000000"/>
                </a:solidFill>
              </a:rPr>
              <a:t> Comhairle </a:t>
            </a:r>
            <a:r>
              <a:rPr lang="en-GB" err="1">
                <a:solidFill>
                  <a:srgbClr val="000000"/>
                </a:solidFill>
              </a:rPr>
              <a:t>Múinteoireachta</a:t>
            </a:r>
            <a:r>
              <a:rPr lang="en-GB">
                <a:solidFill>
                  <a:srgbClr val="000000"/>
                </a:solidFill>
              </a:rPr>
              <a:t> </a:t>
            </a:r>
            <a:r>
              <a:rPr lang="en-GB" err="1">
                <a:solidFill>
                  <a:srgbClr val="000000"/>
                </a:solidFill>
              </a:rPr>
              <a:t>agus</a:t>
            </a:r>
            <a:r>
              <a:rPr lang="en-GB">
                <a:solidFill>
                  <a:srgbClr val="000000"/>
                </a:solidFill>
              </a:rPr>
              <a:t> </a:t>
            </a:r>
            <a:r>
              <a:rPr lang="en-GB" err="1">
                <a:solidFill>
                  <a:srgbClr val="000000"/>
                </a:solidFill>
              </a:rPr>
              <a:t>aithníonn</a:t>
            </a:r>
            <a:r>
              <a:rPr lang="en-GB">
                <a:solidFill>
                  <a:srgbClr val="000000"/>
                </a:solidFill>
              </a:rPr>
              <a:t> </a:t>
            </a:r>
            <a:r>
              <a:rPr lang="en-GB" err="1">
                <a:solidFill>
                  <a:srgbClr val="000000"/>
                </a:solidFill>
              </a:rPr>
              <a:t>sé</a:t>
            </a:r>
            <a:r>
              <a:rPr lang="en-GB">
                <a:solidFill>
                  <a:srgbClr val="000000"/>
                </a:solidFill>
              </a:rPr>
              <a:t> an </a:t>
            </a:r>
            <a:r>
              <a:rPr lang="en-GB" err="1">
                <a:solidFill>
                  <a:srgbClr val="000000"/>
                </a:solidFill>
              </a:rPr>
              <a:t>tsraith</a:t>
            </a:r>
            <a:r>
              <a:rPr lang="en-GB">
                <a:solidFill>
                  <a:srgbClr val="000000"/>
                </a:solidFill>
              </a:rPr>
              <a:t> </a:t>
            </a:r>
            <a:r>
              <a:rPr lang="en-GB" err="1">
                <a:solidFill>
                  <a:srgbClr val="000000"/>
                </a:solidFill>
              </a:rPr>
              <a:t>dúshlán</a:t>
            </a:r>
            <a:r>
              <a:rPr lang="en-GB">
                <a:solidFill>
                  <a:srgbClr val="000000"/>
                </a:solidFill>
              </a:rPr>
              <a:t> </a:t>
            </a:r>
            <a:r>
              <a:rPr lang="en-GB" err="1">
                <a:solidFill>
                  <a:srgbClr val="000000"/>
                </a:solidFill>
              </a:rPr>
              <a:t>ar</a:t>
            </a:r>
            <a:r>
              <a:rPr lang="en-GB">
                <a:solidFill>
                  <a:srgbClr val="000000"/>
                </a:solidFill>
              </a:rPr>
              <a:t> </a:t>
            </a:r>
            <a:r>
              <a:rPr lang="en-GB" err="1">
                <a:solidFill>
                  <a:srgbClr val="000000"/>
                </a:solidFill>
              </a:rPr>
              <a:t>leith</a:t>
            </a:r>
            <a:r>
              <a:rPr lang="en-GB">
                <a:solidFill>
                  <a:srgbClr val="000000"/>
                </a:solidFill>
              </a:rPr>
              <a:t> </a:t>
            </a:r>
            <a:r>
              <a:rPr lang="en-GB" err="1">
                <a:solidFill>
                  <a:srgbClr val="000000"/>
                </a:solidFill>
              </a:rPr>
              <a:t>atá</a:t>
            </a:r>
            <a:r>
              <a:rPr lang="en-GB">
                <a:solidFill>
                  <a:srgbClr val="000000"/>
                </a:solidFill>
              </a:rPr>
              <a:t> </a:t>
            </a:r>
            <a:r>
              <a:rPr lang="en-GB" err="1">
                <a:solidFill>
                  <a:srgbClr val="000000"/>
                </a:solidFill>
              </a:rPr>
              <a:t>roimh</a:t>
            </a:r>
            <a:r>
              <a:rPr lang="en-GB">
                <a:solidFill>
                  <a:srgbClr val="000000"/>
                </a:solidFill>
              </a:rPr>
              <a:t> </a:t>
            </a:r>
            <a:r>
              <a:rPr lang="en-GB" err="1">
                <a:solidFill>
                  <a:srgbClr val="000000"/>
                </a:solidFill>
              </a:rPr>
              <a:t>MNCanna</a:t>
            </a:r>
            <a:r>
              <a:rPr lang="en-GB">
                <a:solidFill>
                  <a:srgbClr val="000000"/>
                </a:solidFill>
              </a:rPr>
              <a:t> </a:t>
            </a:r>
            <a:r>
              <a:rPr lang="en-GB" err="1">
                <a:solidFill>
                  <a:srgbClr val="000000"/>
                </a:solidFill>
              </a:rPr>
              <a:t>nuair</a:t>
            </a:r>
            <a:r>
              <a:rPr lang="en-GB">
                <a:solidFill>
                  <a:srgbClr val="000000"/>
                </a:solidFill>
              </a:rPr>
              <a:t> a </a:t>
            </a:r>
            <a:r>
              <a:rPr lang="en-GB" err="1">
                <a:solidFill>
                  <a:srgbClr val="000000"/>
                </a:solidFill>
              </a:rPr>
              <a:t>thosaíonn</a:t>
            </a:r>
            <a:r>
              <a:rPr lang="en-GB">
                <a:solidFill>
                  <a:srgbClr val="000000"/>
                </a:solidFill>
              </a:rPr>
              <a:t> </a:t>
            </a:r>
            <a:r>
              <a:rPr lang="en-GB" err="1">
                <a:solidFill>
                  <a:srgbClr val="000000"/>
                </a:solidFill>
              </a:rPr>
              <a:t>siad</a:t>
            </a:r>
            <a:r>
              <a:rPr lang="en-GB">
                <a:solidFill>
                  <a:srgbClr val="000000"/>
                </a:solidFill>
              </a:rPr>
              <a:t> ag </a:t>
            </a:r>
            <a:r>
              <a:rPr lang="en-GB" err="1">
                <a:solidFill>
                  <a:srgbClr val="000000"/>
                </a:solidFill>
              </a:rPr>
              <a:t>múineadh</a:t>
            </a:r>
            <a:r>
              <a:rPr lang="en-GB">
                <a:solidFill>
                  <a:srgbClr val="000000"/>
                </a:solidFill>
              </a:rPr>
              <a:t>. Sa </a:t>
            </a:r>
            <a:r>
              <a:rPr lang="en-GB" err="1">
                <a:solidFill>
                  <a:srgbClr val="000000"/>
                </a:solidFill>
              </a:rPr>
              <a:t>chéim</a:t>
            </a:r>
            <a:r>
              <a:rPr lang="en-GB">
                <a:solidFill>
                  <a:srgbClr val="000000"/>
                </a:solidFill>
              </a:rPr>
              <a:t> </a:t>
            </a:r>
            <a:r>
              <a:rPr lang="en-GB" err="1">
                <a:solidFill>
                  <a:srgbClr val="000000"/>
                </a:solidFill>
              </a:rPr>
              <a:t>ionduchtúcháin</a:t>
            </a:r>
            <a:r>
              <a:rPr lang="en-GB">
                <a:solidFill>
                  <a:srgbClr val="000000"/>
                </a:solidFill>
              </a:rPr>
              <a:t> </a:t>
            </a:r>
            <a:r>
              <a:rPr lang="en-GB" err="1">
                <a:solidFill>
                  <a:srgbClr val="000000"/>
                </a:solidFill>
              </a:rPr>
              <a:t>seo</a:t>
            </a:r>
            <a:r>
              <a:rPr lang="en-GB">
                <a:solidFill>
                  <a:srgbClr val="000000"/>
                </a:solidFill>
              </a:rPr>
              <a:t>, </a:t>
            </a:r>
            <a:r>
              <a:rPr lang="en-GB" err="1">
                <a:solidFill>
                  <a:srgbClr val="000000"/>
                </a:solidFill>
              </a:rPr>
              <a:t>beidh</a:t>
            </a:r>
            <a:r>
              <a:rPr lang="en-GB">
                <a:solidFill>
                  <a:srgbClr val="000000"/>
                </a:solidFill>
              </a:rPr>
              <a:t> </a:t>
            </a:r>
            <a:r>
              <a:rPr lang="en-GB" err="1">
                <a:solidFill>
                  <a:srgbClr val="000000"/>
                </a:solidFill>
              </a:rPr>
              <a:t>tú</a:t>
            </a:r>
            <a:r>
              <a:rPr lang="en-GB">
                <a:solidFill>
                  <a:srgbClr val="000000"/>
                </a:solidFill>
              </a:rPr>
              <a:t> ag </a:t>
            </a:r>
            <a:r>
              <a:rPr lang="en-GB" err="1">
                <a:solidFill>
                  <a:srgbClr val="000000"/>
                </a:solidFill>
              </a:rPr>
              <a:t>aistriú</a:t>
            </a:r>
            <a:r>
              <a:rPr lang="en-GB">
                <a:solidFill>
                  <a:srgbClr val="000000"/>
                </a:solidFill>
              </a:rPr>
              <a:t> ó </a:t>
            </a:r>
            <a:r>
              <a:rPr lang="en-GB" err="1">
                <a:solidFill>
                  <a:srgbClr val="000000"/>
                </a:solidFill>
              </a:rPr>
              <a:t>mhúinteoir</a:t>
            </a:r>
            <a:r>
              <a:rPr lang="en-GB">
                <a:solidFill>
                  <a:srgbClr val="000000"/>
                </a:solidFill>
              </a:rPr>
              <a:t> </a:t>
            </a:r>
            <a:r>
              <a:rPr lang="en-GB" err="1">
                <a:solidFill>
                  <a:srgbClr val="000000"/>
                </a:solidFill>
              </a:rPr>
              <a:t>faoi</a:t>
            </a:r>
            <a:r>
              <a:rPr lang="en-GB">
                <a:solidFill>
                  <a:srgbClr val="000000"/>
                </a:solidFill>
              </a:rPr>
              <a:t> </a:t>
            </a:r>
            <a:r>
              <a:rPr lang="en-GB" err="1">
                <a:solidFill>
                  <a:srgbClr val="000000"/>
                </a:solidFill>
              </a:rPr>
              <a:t>oiliúint</a:t>
            </a:r>
            <a:r>
              <a:rPr lang="en-GB">
                <a:solidFill>
                  <a:srgbClr val="000000"/>
                </a:solidFill>
              </a:rPr>
              <a:t> </a:t>
            </a:r>
            <a:r>
              <a:rPr lang="en-GB" err="1">
                <a:solidFill>
                  <a:srgbClr val="000000"/>
                </a:solidFill>
              </a:rPr>
              <a:t>atá</a:t>
            </a:r>
            <a:r>
              <a:rPr lang="en-GB">
                <a:solidFill>
                  <a:srgbClr val="000000"/>
                </a:solidFill>
              </a:rPr>
              <a:t> </a:t>
            </a:r>
            <a:r>
              <a:rPr lang="en-GB" err="1">
                <a:solidFill>
                  <a:srgbClr val="000000"/>
                </a:solidFill>
              </a:rPr>
              <a:t>freagrach</a:t>
            </a:r>
            <a:r>
              <a:rPr lang="en-GB">
                <a:solidFill>
                  <a:srgbClr val="000000"/>
                </a:solidFill>
              </a:rPr>
              <a:t> </a:t>
            </a:r>
            <a:r>
              <a:rPr lang="en-GB" err="1">
                <a:solidFill>
                  <a:srgbClr val="000000"/>
                </a:solidFill>
              </a:rPr>
              <a:t>asat</a:t>
            </a:r>
            <a:r>
              <a:rPr lang="en-GB">
                <a:solidFill>
                  <a:srgbClr val="000000"/>
                </a:solidFill>
              </a:rPr>
              <a:t> </a:t>
            </a:r>
            <a:r>
              <a:rPr lang="en-GB" err="1">
                <a:solidFill>
                  <a:srgbClr val="000000"/>
                </a:solidFill>
              </a:rPr>
              <a:t>féin</a:t>
            </a:r>
            <a:r>
              <a:rPr lang="en-GB">
                <a:solidFill>
                  <a:srgbClr val="000000"/>
                </a:solidFill>
              </a:rPr>
              <a:t> </a:t>
            </a:r>
            <a:r>
              <a:rPr lang="en-GB" err="1">
                <a:solidFill>
                  <a:srgbClr val="000000"/>
                </a:solidFill>
              </a:rPr>
              <a:t>chuig</a:t>
            </a:r>
            <a:r>
              <a:rPr lang="en-GB">
                <a:solidFill>
                  <a:srgbClr val="000000"/>
                </a:solidFill>
              </a:rPr>
              <a:t> </a:t>
            </a:r>
            <a:r>
              <a:rPr lang="en-GB" err="1">
                <a:solidFill>
                  <a:srgbClr val="000000"/>
                </a:solidFill>
              </a:rPr>
              <a:t>múinteoir</a:t>
            </a:r>
            <a:r>
              <a:rPr lang="en-GB">
                <a:solidFill>
                  <a:srgbClr val="000000"/>
                </a:solidFill>
              </a:rPr>
              <a:t> </a:t>
            </a:r>
            <a:r>
              <a:rPr lang="en-GB" err="1">
                <a:solidFill>
                  <a:srgbClr val="000000"/>
                </a:solidFill>
              </a:rPr>
              <a:t>gairmiúil</a:t>
            </a:r>
            <a:r>
              <a:rPr lang="en-GB">
                <a:solidFill>
                  <a:srgbClr val="000000"/>
                </a:solidFill>
              </a:rPr>
              <a:t> le </a:t>
            </a:r>
            <a:r>
              <a:rPr lang="en-GB" err="1">
                <a:solidFill>
                  <a:srgbClr val="000000"/>
                </a:solidFill>
              </a:rPr>
              <a:t>freagracht</a:t>
            </a:r>
            <a:r>
              <a:rPr lang="en-GB">
                <a:solidFill>
                  <a:srgbClr val="000000"/>
                </a:solidFill>
              </a:rPr>
              <a:t> </a:t>
            </a:r>
            <a:r>
              <a:rPr lang="en-GB" err="1">
                <a:solidFill>
                  <a:srgbClr val="000000"/>
                </a:solidFill>
              </a:rPr>
              <a:t>iomlán</a:t>
            </a:r>
            <a:r>
              <a:rPr lang="en-GB">
                <a:solidFill>
                  <a:srgbClr val="000000"/>
                </a:solidFill>
              </a:rPr>
              <a:t> as </a:t>
            </a:r>
            <a:r>
              <a:rPr lang="en-GB" err="1">
                <a:solidFill>
                  <a:srgbClr val="000000"/>
                </a:solidFill>
              </a:rPr>
              <a:t>cohórt</a:t>
            </a:r>
            <a:r>
              <a:rPr lang="en-GB">
                <a:solidFill>
                  <a:srgbClr val="000000"/>
                </a:solidFill>
              </a:rPr>
              <a:t> </a:t>
            </a:r>
            <a:r>
              <a:rPr lang="en-GB" err="1">
                <a:solidFill>
                  <a:srgbClr val="000000"/>
                </a:solidFill>
              </a:rPr>
              <a:t>amháin</a:t>
            </a:r>
            <a:r>
              <a:rPr lang="en-GB">
                <a:solidFill>
                  <a:srgbClr val="000000"/>
                </a:solidFill>
              </a:rPr>
              <a:t> </a:t>
            </a:r>
            <a:r>
              <a:rPr lang="en-GB" err="1">
                <a:solidFill>
                  <a:srgbClr val="000000"/>
                </a:solidFill>
              </a:rPr>
              <a:t>scoláirí</a:t>
            </a:r>
            <a:r>
              <a:rPr lang="en-GB">
                <a:solidFill>
                  <a:srgbClr val="000000"/>
                </a:solidFill>
              </a:rPr>
              <a:t> </a:t>
            </a:r>
            <a:r>
              <a:rPr lang="en-GB" err="1">
                <a:solidFill>
                  <a:srgbClr val="000000"/>
                </a:solidFill>
              </a:rPr>
              <a:t>nó</a:t>
            </a:r>
            <a:r>
              <a:rPr lang="en-GB">
                <a:solidFill>
                  <a:srgbClr val="000000"/>
                </a:solidFill>
              </a:rPr>
              <a:t> </a:t>
            </a:r>
            <a:r>
              <a:rPr lang="en-GB" err="1">
                <a:solidFill>
                  <a:srgbClr val="000000"/>
                </a:solidFill>
              </a:rPr>
              <a:t>níos</a:t>
            </a:r>
            <a:r>
              <a:rPr lang="en-GB">
                <a:solidFill>
                  <a:srgbClr val="000000"/>
                </a:solidFill>
              </a:rPr>
              <a:t> </a:t>
            </a:r>
            <a:r>
              <a:rPr lang="en-GB" err="1">
                <a:solidFill>
                  <a:srgbClr val="000000"/>
                </a:solidFill>
              </a:rPr>
              <a:t>mó</a:t>
            </a:r>
            <a:r>
              <a:rPr lang="en-GB">
                <a:solidFill>
                  <a:srgbClr val="000000"/>
                </a:solidFill>
              </a:rPr>
              <a:t>.</a:t>
            </a:r>
            <a:endParaRPr lang="en-GB"/>
          </a:p>
          <a:p>
            <a:endParaRPr lang="en-GB"/>
          </a:p>
          <a:p>
            <a:r>
              <a:rPr lang="en-GB">
                <a:solidFill>
                  <a:srgbClr val="000000"/>
                </a:solidFill>
              </a:rPr>
              <a:t>Nuair a </a:t>
            </a:r>
            <a:r>
              <a:rPr lang="en-GB" err="1">
                <a:solidFill>
                  <a:srgbClr val="000000"/>
                </a:solidFill>
              </a:rPr>
              <a:t>bheidh</a:t>
            </a:r>
            <a:r>
              <a:rPr lang="en-GB">
                <a:solidFill>
                  <a:srgbClr val="000000"/>
                </a:solidFill>
              </a:rPr>
              <a:t> </a:t>
            </a:r>
            <a:r>
              <a:rPr lang="en-GB" err="1">
                <a:solidFill>
                  <a:srgbClr val="000000"/>
                </a:solidFill>
              </a:rPr>
              <a:t>réidh</a:t>
            </a:r>
            <a:r>
              <a:rPr lang="en-GB">
                <a:solidFill>
                  <a:srgbClr val="000000"/>
                </a:solidFill>
              </a:rPr>
              <a:t> le do </a:t>
            </a:r>
            <a:r>
              <a:rPr lang="en-GB" err="1">
                <a:solidFill>
                  <a:srgbClr val="000000"/>
                </a:solidFill>
              </a:rPr>
              <a:t>phróiseas</a:t>
            </a:r>
            <a:r>
              <a:rPr lang="en-GB">
                <a:solidFill>
                  <a:srgbClr val="000000"/>
                </a:solidFill>
              </a:rPr>
              <a:t> </a:t>
            </a:r>
            <a:r>
              <a:rPr lang="en-GB" i="1">
                <a:solidFill>
                  <a:srgbClr val="000000"/>
                </a:solidFill>
              </a:rPr>
              <a:t>​</a:t>
            </a:r>
            <a:r>
              <a:rPr lang="en-GB" err="1">
                <a:solidFill>
                  <a:srgbClr val="000000"/>
                </a:solidFill>
              </a:rPr>
              <a:t>Droichead</a:t>
            </a:r>
            <a:r>
              <a:rPr lang="en-GB">
                <a:solidFill>
                  <a:srgbClr val="000000"/>
                </a:solidFill>
              </a:rPr>
              <a:t>, </a:t>
            </a:r>
            <a:r>
              <a:rPr lang="en-GB" err="1">
                <a:solidFill>
                  <a:srgbClr val="000000"/>
                </a:solidFill>
              </a:rPr>
              <a:t>tosóidh</a:t>
            </a:r>
            <a:r>
              <a:rPr lang="en-GB">
                <a:solidFill>
                  <a:srgbClr val="000000"/>
                </a:solidFill>
              </a:rPr>
              <a:t> </a:t>
            </a:r>
            <a:r>
              <a:rPr lang="en-GB" err="1">
                <a:solidFill>
                  <a:srgbClr val="000000"/>
                </a:solidFill>
              </a:rPr>
              <a:t>tú</a:t>
            </a:r>
            <a:r>
              <a:rPr lang="en-GB">
                <a:solidFill>
                  <a:srgbClr val="000000"/>
                </a:solidFill>
              </a:rPr>
              <a:t> </a:t>
            </a:r>
            <a:r>
              <a:rPr lang="en-GB" err="1">
                <a:solidFill>
                  <a:srgbClr val="000000"/>
                </a:solidFill>
              </a:rPr>
              <a:t>ansin</a:t>
            </a:r>
            <a:r>
              <a:rPr lang="en-GB">
                <a:solidFill>
                  <a:srgbClr val="000000"/>
                </a:solidFill>
              </a:rPr>
              <a:t> </a:t>
            </a:r>
            <a:r>
              <a:rPr lang="en-GB" err="1">
                <a:solidFill>
                  <a:srgbClr val="000000"/>
                </a:solidFill>
              </a:rPr>
              <a:t>ar</a:t>
            </a:r>
            <a:r>
              <a:rPr lang="en-GB">
                <a:solidFill>
                  <a:srgbClr val="000000"/>
                </a:solidFill>
              </a:rPr>
              <a:t> </a:t>
            </a:r>
            <a:r>
              <a:rPr lang="en-GB" err="1">
                <a:solidFill>
                  <a:srgbClr val="000000"/>
                </a:solidFill>
              </a:rPr>
              <a:t>fhorbairt</a:t>
            </a:r>
            <a:r>
              <a:rPr lang="en-GB">
                <a:solidFill>
                  <a:srgbClr val="000000"/>
                </a:solidFill>
              </a:rPr>
              <a:t> </a:t>
            </a:r>
            <a:r>
              <a:rPr lang="en-GB" err="1">
                <a:solidFill>
                  <a:srgbClr val="000000"/>
                </a:solidFill>
              </a:rPr>
              <a:t>ghairmiúil</a:t>
            </a:r>
            <a:r>
              <a:rPr lang="en-GB">
                <a:solidFill>
                  <a:srgbClr val="000000"/>
                </a:solidFill>
              </a:rPr>
              <a:t> </a:t>
            </a:r>
            <a:r>
              <a:rPr lang="en-GB" err="1">
                <a:solidFill>
                  <a:srgbClr val="000000"/>
                </a:solidFill>
              </a:rPr>
              <a:t>ar</a:t>
            </a:r>
            <a:r>
              <a:rPr lang="en-GB">
                <a:solidFill>
                  <a:srgbClr val="000000"/>
                </a:solidFill>
              </a:rPr>
              <a:t> </a:t>
            </a:r>
            <a:r>
              <a:rPr lang="en-GB" err="1">
                <a:solidFill>
                  <a:srgbClr val="000000"/>
                </a:solidFill>
              </a:rPr>
              <a:t>feadh</a:t>
            </a:r>
            <a:r>
              <a:rPr lang="en-GB">
                <a:solidFill>
                  <a:srgbClr val="000000"/>
                </a:solidFill>
              </a:rPr>
              <a:t> do </a:t>
            </a:r>
            <a:r>
              <a:rPr lang="en-GB" err="1">
                <a:solidFill>
                  <a:srgbClr val="000000"/>
                </a:solidFill>
              </a:rPr>
              <a:t>ghairm</a:t>
            </a:r>
            <a:r>
              <a:rPr lang="en-GB">
                <a:solidFill>
                  <a:srgbClr val="000000"/>
                </a:solidFill>
              </a:rPr>
              <a:t> </a:t>
            </a:r>
            <a:r>
              <a:rPr lang="en-GB" err="1">
                <a:solidFill>
                  <a:srgbClr val="000000"/>
                </a:solidFill>
              </a:rPr>
              <a:t>bheatha</a:t>
            </a:r>
            <a:r>
              <a:rPr lang="en-GB">
                <a:solidFill>
                  <a:srgbClr val="000000"/>
                </a:solidFill>
              </a:rPr>
              <a:t> </a:t>
            </a:r>
            <a:r>
              <a:rPr lang="en-GB" err="1">
                <a:solidFill>
                  <a:srgbClr val="000000"/>
                </a:solidFill>
              </a:rPr>
              <a:t>ar</a:t>
            </a:r>
            <a:r>
              <a:rPr lang="en-GB">
                <a:solidFill>
                  <a:srgbClr val="000000"/>
                </a:solidFill>
              </a:rPr>
              <a:t> fad, </a:t>
            </a:r>
            <a:r>
              <a:rPr lang="en-GB" err="1">
                <a:solidFill>
                  <a:srgbClr val="000000"/>
                </a:solidFill>
              </a:rPr>
              <a:t>ar</a:t>
            </a:r>
            <a:r>
              <a:rPr lang="en-GB">
                <a:solidFill>
                  <a:srgbClr val="000000"/>
                </a:solidFill>
              </a:rPr>
              <a:t> a </a:t>
            </a:r>
            <a:r>
              <a:rPr lang="en-GB" err="1">
                <a:solidFill>
                  <a:srgbClr val="000000"/>
                </a:solidFill>
              </a:rPr>
              <a:t>dtugtar</a:t>
            </a:r>
            <a:r>
              <a:rPr lang="en-GB">
                <a:solidFill>
                  <a:srgbClr val="000000"/>
                </a:solidFill>
              </a:rPr>
              <a:t> an </a:t>
            </a:r>
            <a:r>
              <a:rPr lang="en-GB" err="1">
                <a:solidFill>
                  <a:srgbClr val="000000"/>
                </a:solidFill>
              </a:rPr>
              <a:t>chéim</a:t>
            </a:r>
            <a:r>
              <a:rPr lang="en-GB">
                <a:solidFill>
                  <a:srgbClr val="000000"/>
                </a:solidFill>
              </a:rPr>
              <a:t> </a:t>
            </a:r>
            <a:r>
              <a:rPr lang="en-GB" i="1" err="1">
                <a:solidFill>
                  <a:srgbClr val="000000"/>
                </a:solidFill>
              </a:rPr>
              <a:t>Cosán</a:t>
            </a:r>
            <a:r>
              <a:rPr lang="en-GB">
                <a:solidFill>
                  <a:srgbClr val="000000"/>
                </a:solidFill>
              </a:rPr>
              <a:t>.</a:t>
            </a:r>
            <a:endParaRPr lang="en-GB"/>
          </a:p>
          <a:p>
            <a:endParaRPr lang="en-GB">
              <a:solidFill>
                <a:srgbClr val="000000"/>
              </a:solidFill>
              <a:latin typeface="+mj-lt"/>
            </a:endParaRPr>
          </a:p>
          <a:p>
            <a:pPr>
              <a:buClr>
                <a:srgbClr val="000000"/>
              </a:buClr>
              <a:buSzPts val="275"/>
            </a:pPr>
            <a:endParaRPr lang="en-GB" i="0"/>
          </a:p>
          <a:p>
            <a:pPr fontAlgn="base">
              <a:lnSpc>
                <a:spcPts val="1391"/>
              </a:lnSpc>
            </a:pPr>
            <a:r>
              <a:rPr lang="ga-IE">
                <a:solidFill>
                  <a:srgbClr val="000000"/>
                </a:solidFill>
              </a:rPr>
              <a:t>Cá suíonn Ionduchtú inár dturas gairmiúil mar mhúinteoirí? </a:t>
            </a:r>
            <a:endParaRPr lang="ga-IE">
              <a:solidFill>
                <a:srgbClr val="000000"/>
              </a:solidFill>
              <a:cs typeface="Arial"/>
            </a:endParaRPr>
          </a:p>
          <a:p>
            <a:pPr fontAlgn="base">
              <a:lnSpc>
                <a:spcPts val="1391"/>
              </a:lnSpc>
            </a:pPr>
            <a:r>
              <a:rPr lang="ga-IE">
                <a:solidFill>
                  <a:srgbClr val="000000"/>
                </a:solidFill>
              </a:rPr>
              <a:t>agus cad is Ionduchtú ann? </a:t>
            </a:r>
            <a:br>
              <a:rPr lang="ga-IE">
                <a:cs typeface="+mn-lt"/>
              </a:rPr>
            </a:br>
            <a:r>
              <a:rPr lang="ga-IE" b="1">
                <a:solidFill>
                  <a:srgbClr val="000000"/>
                </a:solidFill>
              </a:rPr>
              <a:t>Cliceáil: </a:t>
            </a:r>
            <a:r>
              <a:rPr lang="ga-IE">
                <a:solidFill>
                  <a:srgbClr val="000000"/>
                </a:solidFill>
              </a:rPr>
              <a:t>Tá an íomhá, le trí chiorcal </a:t>
            </a:r>
            <a:r>
              <a:rPr lang="ga-IE" err="1">
                <a:solidFill>
                  <a:srgbClr val="000000"/>
                </a:solidFill>
              </a:rPr>
              <a:t>idirnasctha</a:t>
            </a:r>
            <a:r>
              <a:rPr lang="ga-IE">
                <a:solidFill>
                  <a:srgbClr val="000000"/>
                </a:solidFill>
              </a:rPr>
              <a:t> a léiríonn na trí chéim de Leanúntas Oideachas Múinteoirí le feiceáil le hais </a:t>
            </a:r>
            <a:r>
              <a:rPr lang="ga-IE" err="1">
                <a:solidFill>
                  <a:srgbClr val="000000"/>
                </a:solidFill>
              </a:rPr>
              <a:t>lógó</a:t>
            </a:r>
            <a:r>
              <a:rPr lang="ga-IE">
                <a:solidFill>
                  <a:srgbClr val="000000"/>
                </a:solidFill>
              </a:rPr>
              <a:t> na Comhairle Mhúinteoireachta. Go hidirnáisiúnta tugtar na trí ‘I’ i mBéarla ar na trí chéim sin. Oideachas tosaigh múinteoirí (</a:t>
            </a:r>
            <a:r>
              <a:rPr lang="ga-IE" err="1">
                <a:solidFill>
                  <a:srgbClr val="000000"/>
                </a:solidFill>
              </a:rPr>
              <a:t>Initial</a:t>
            </a:r>
            <a:r>
              <a:rPr lang="ga-IE">
                <a:solidFill>
                  <a:srgbClr val="000000"/>
                </a:solidFill>
              </a:rPr>
              <a:t> </a:t>
            </a:r>
            <a:r>
              <a:rPr lang="ga-IE" err="1">
                <a:solidFill>
                  <a:srgbClr val="000000"/>
                </a:solidFill>
              </a:rPr>
              <a:t>Teacher</a:t>
            </a:r>
            <a:r>
              <a:rPr lang="ga-IE">
                <a:solidFill>
                  <a:srgbClr val="000000"/>
                </a:solidFill>
              </a:rPr>
              <a:t> </a:t>
            </a:r>
            <a:r>
              <a:rPr lang="ga-IE" err="1">
                <a:solidFill>
                  <a:srgbClr val="000000"/>
                </a:solidFill>
              </a:rPr>
              <a:t>Education</a:t>
            </a:r>
            <a:r>
              <a:rPr lang="ga-IE">
                <a:solidFill>
                  <a:srgbClr val="000000"/>
                </a:solidFill>
              </a:rPr>
              <a:t>), Ionduchtú (</a:t>
            </a:r>
            <a:r>
              <a:rPr lang="ga-IE" err="1">
                <a:solidFill>
                  <a:srgbClr val="000000"/>
                </a:solidFill>
              </a:rPr>
              <a:t>Induction</a:t>
            </a:r>
            <a:r>
              <a:rPr lang="ga-IE">
                <a:solidFill>
                  <a:srgbClr val="000000"/>
                </a:solidFill>
              </a:rPr>
              <a:t>) agus forbairt ionghairme (In-</a:t>
            </a:r>
            <a:r>
              <a:rPr lang="ga-IE" err="1">
                <a:solidFill>
                  <a:srgbClr val="000000"/>
                </a:solidFill>
              </a:rPr>
              <a:t>career</a:t>
            </a:r>
            <a:r>
              <a:rPr lang="ga-IE">
                <a:solidFill>
                  <a:srgbClr val="000000"/>
                </a:solidFill>
              </a:rPr>
              <a:t> </a:t>
            </a:r>
            <a:r>
              <a:rPr lang="ga-IE" err="1">
                <a:solidFill>
                  <a:srgbClr val="000000"/>
                </a:solidFill>
              </a:rPr>
              <a:t>Development</a:t>
            </a:r>
            <a:r>
              <a:rPr lang="ga-IE">
                <a:solidFill>
                  <a:srgbClr val="000000"/>
                </a:solidFill>
              </a:rPr>
              <a:t>). In Éirinn, úsáidimid na focail: Céim, Droichead agus Cosán. Sna </a:t>
            </a:r>
            <a:r>
              <a:rPr lang="ga-IE" b="1">
                <a:solidFill>
                  <a:srgbClr val="000000"/>
                </a:solidFill>
              </a:rPr>
              <a:t>trí chéim ar leith </a:t>
            </a:r>
            <a:r>
              <a:rPr lang="ga-IE">
                <a:solidFill>
                  <a:srgbClr val="000000"/>
                </a:solidFill>
              </a:rPr>
              <a:t>d'oideachas múinteoirí – Céim – caighdeáin do OTM (coláiste) , Droichead (tréimhse trí bliana tar éis OTM) agus Cosán** (múinteoirí a bhfuil taithí acu atá ag plé le gníomhaíochtaí FGL) aithnítear an </a:t>
            </a:r>
            <a:r>
              <a:rPr lang="ga-IE" b="1">
                <a:solidFill>
                  <a:srgbClr val="000000"/>
                </a:solidFill>
              </a:rPr>
              <a:t>próiseas forbartha – bunaithe ar mhachnamh gairmiúil a mbíonn gach múinteoir páirteach ann.</a:t>
            </a:r>
            <a:r>
              <a:rPr lang="ga-IE">
                <a:solidFill>
                  <a:srgbClr val="000000"/>
                </a:solidFill>
              </a:rPr>
              <a:t> </a:t>
            </a:r>
            <a:endParaRPr lang="ga-IE">
              <a:solidFill>
                <a:srgbClr val="000000"/>
              </a:solidFill>
              <a:cs typeface="Arial"/>
            </a:endParaRPr>
          </a:p>
          <a:p>
            <a:pPr fontAlgn="base">
              <a:lnSpc>
                <a:spcPts val="81"/>
              </a:lnSpc>
            </a:pPr>
            <a:r>
              <a:rPr lang="ga-IE">
                <a:solidFill>
                  <a:srgbClr val="444444"/>
                </a:solidFill>
              </a:rPr>
              <a:t> </a:t>
            </a:r>
            <a:endParaRPr lang="ga-IE">
              <a:solidFill>
                <a:srgbClr val="000000"/>
              </a:solidFill>
            </a:endParaRPr>
          </a:p>
          <a:p>
            <a:pPr fontAlgn="base">
              <a:lnSpc>
                <a:spcPts val="1391"/>
              </a:lnSpc>
            </a:pPr>
            <a:r>
              <a:rPr lang="ga-IE">
                <a:solidFill>
                  <a:srgbClr val="000000"/>
                </a:solidFill>
              </a:rPr>
              <a:t>Ní féidir le cláir oideachas tosaigh múinteoirí (Céim) na scileanna agus an t-eolas ar fad a bhaineann le múinteoir a bhfuil taithí aige/aici a thabhairt do chéimithe. Aithnítear anois gur próiseas fadsaoil é foghlaim chun múineadh, agus léirítear é seo i Leanúntas Oideachas Múinteoirí.  </a:t>
            </a:r>
            <a:endParaRPr lang="ga-IE">
              <a:solidFill>
                <a:srgbClr val="000000"/>
              </a:solidFill>
              <a:cs typeface="Arial"/>
            </a:endParaRPr>
          </a:p>
          <a:p>
            <a:pPr fontAlgn="base">
              <a:lnSpc>
                <a:spcPts val="81"/>
              </a:lnSpc>
            </a:pPr>
            <a:r>
              <a:rPr lang="ga-IE">
                <a:solidFill>
                  <a:srgbClr val="444444"/>
                </a:solidFill>
              </a:rPr>
              <a:t> </a:t>
            </a:r>
            <a:endParaRPr lang="ga-IE">
              <a:solidFill>
                <a:srgbClr val="000000"/>
              </a:solidFill>
            </a:endParaRPr>
          </a:p>
          <a:p>
            <a:pPr fontAlgn="base">
              <a:lnSpc>
                <a:spcPts val="1391"/>
              </a:lnSpc>
            </a:pPr>
            <a:r>
              <a:rPr lang="ga-IE" b="1">
                <a:solidFill>
                  <a:srgbClr val="000000"/>
                </a:solidFill>
              </a:rPr>
              <a:t>Cliceáil le haghaidh sleachta. </a:t>
            </a:r>
            <a:r>
              <a:rPr lang="ga-IE">
                <a:solidFill>
                  <a:srgbClr val="000000"/>
                </a:solidFill>
              </a:rPr>
              <a:t> </a:t>
            </a:r>
            <a:endParaRPr lang="ga-IE">
              <a:solidFill>
                <a:srgbClr val="000000"/>
              </a:solidFill>
              <a:cs typeface="Arial"/>
            </a:endParaRPr>
          </a:p>
          <a:p>
            <a:pPr fontAlgn="base">
              <a:lnSpc>
                <a:spcPts val="1391"/>
              </a:lnSpc>
            </a:pPr>
            <a:r>
              <a:rPr lang="ga-IE" b="1">
                <a:solidFill>
                  <a:srgbClr val="000000"/>
                </a:solidFill>
              </a:rPr>
              <a:t>Tóg nóiméad chun an sliocht a léamh.</a:t>
            </a:r>
            <a:r>
              <a:rPr lang="ga-IE">
                <a:solidFill>
                  <a:srgbClr val="000000"/>
                </a:solidFill>
              </a:rPr>
              <a:t> </a:t>
            </a:r>
            <a:endParaRPr lang="ga-IE">
              <a:solidFill>
                <a:srgbClr val="000000"/>
              </a:solidFill>
              <a:cs typeface="Arial"/>
            </a:endParaRPr>
          </a:p>
          <a:p>
            <a:pPr fontAlgn="base">
              <a:lnSpc>
                <a:spcPts val="81"/>
              </a:lnSpc>
            </a:pPr>
            <a:r>
              <a:rPr lang="ga-IE">
                <a:solidFill>
                  <a:srgbClr val="444444"/>
                </a:solidFill>
              </a:rPr>
              <a:t> </a:t>
            </a:r>
            <a:endParaRPr lang="ga-IE">
              <a:solidFill>
                <a:srgbClr val="000000"/>
              </a:solidFill>
            </a:endParaRPr>
          </a:p>
          <a:p>
            <a:pPr fontAlgn="base">
              <a:lnSpc>
                <a:spcPts val="1391"/>
              </a:lnSpc>
            </a:pPr>
            <a:r>
              <a:rPr lang="ga-IE">
                <a:solidFill>
                  <a:srgbClr val="000000"/>
                </a:solidFill>
              </a:rPr>
              <a:t>Aithnítear ionduchtú (Droichead) mar chéim chinnte i Leanúntas Oideachas Múinteoirí na Comhairle Múinteoireachta, agus aithnítear an tsraith uathúil dúshlán a bhíonn roimh </a:t>
            </a:r>
            <a:r>
              <a:rPr lang="ga-IE" err="1">
                <a:solidFill>
                  <a:srgbClr val="000000"/>
                </a:solidFill>
              </a:rPr>
              <a:t>MNCanna</a:t>
            </a:r>
            <a:r>
              <a:rPr lang="ga-IE">
                <a:solidFill>
                  <a:srgbClr val="000000"/>
                </a:solidFill>
              </a:rPr>
              <a:t>  nuair a thosaíonn siad ag múineadh. Sa chéim ionduchtaithe seo, beidh siad ag déanamh an aistrithe ó mhúinteoir faoi oiliúint atá freagrach astu féin chuig múinteoir gairmiúil a bhfuil freagracht iomlán air as </a:t>
            </a:r>
            <a:r>
              <a:rPr lang="ga-IE" err="1">
                <a:solidFill>
                  <a:srgbClr val="000000"/>
                </a:solidFill>
              </a:rPr>
              <a:t>cohórt</a:t>
            </a:r>
            <a:r>
              <a:rPr lang="ga-IE">
                <a:solidFill>
                  <a:srgbClr val="000000"/>
                </a:solidFill>
              </a:rPr>
              <a:t> daltaí amháin nó níos mó. </a:t>
            </a:r>
            <a:r>
              <a:rPr lang="ga-IE" b="1">
                <a:solidFill>
                  <a:srgbClr val="000000"/>
                </a:solidFill>
              </a:rPr>
              <a:t>Leanann Droichead leis an bhfoghlaim</a:t>
            </a:r>
            <a:r>
              <a:rPr lang="ga-IE" b="1" u="sng">
                <a:solidFill>
                  <a:srgbClr val="000000"/>
                </a:solidFill>
              </a:rPr>
              <a:t> a  dhéantar in Oideachas Tosaigh Múinteoirí agus dá bhrí sin níl </a:t>
            </a:r>
            <a:r>
              <a:rPr lang="ga-IE" b="1" u="sng" err="1">
                <a:solidFill>
                  <a:srgbClr val="000000"/>
                </a:solidFill>
              </a:rPr>
              <a:t>MNCanna</a:t>
            </a:r>
            <a:r>
              <a:rPr lang="ga-IE" b="1" u="sng">
                <a:solidFill>
                  <a:srgbClr val="000000"/>
                </a:solidFill>
              </a:rPr>
              <a:t>  ag tosú ó thús maidir lena dteagasc, a gcleachtas machnamhach srl. ag céim Droichead an chontanaim. </a:t>
            </a:r>
            <a:r>
              <a:rPr lang="ga-IE">
                <a:solidFill>
                  <a:srgbClr val="000000"/>
                </a:solidFill>
              </a:rPr>
              <a:t>Aithnítear sa chéim ionduchtaithe go dteastaíonn tacaíocht agus am ó </a:t>
            </a:r>
            <a:r>
              <a:rPr lang="ga-IE" err="1">
                <a:solidFill>
                  <a:srgbClr val="000000"/>
                </a:solidFill>
              </a:rPr>
              <a:t>MNCanna</a:t>
            </a:r>
            <a:r>
              <a:rPr lang="ga-IE">
                <a:solidFill>
                  <a:srgbClr val="000000"/>
                </a:solidFill>
              </a:rPr>
              <a:t>  nuair a bhíonn siad ag tosú a mhúineadh. Ag tógáil ar bhunús OTM in eolas agus scileanna oideolaíochta, cuireann an chéim ionduchtaithe deiseanna le tacaíocht ar fáil don MNC chun a gcleachtas gairmiúil a fheabhsú agus a fhorbairt tuilleadh - mar a luadh thuas níl siad ag tosú ó thús. Bhí siad ag gabháil, cuir i gcás, do chleachtas machnamhach ag leibhéal OTM, bhí siad i seomraí ranga le linn socrúchán scoile – tá muid ag cabhrú leo anois leanúint ar aghaidh ar a dturas agus a gcleachtas a fheabhsú tuilleadh. </a:t>
            </a:r>
            <a:r>
              <a:rPr lang="ga-IE" b="1">
                <a:solidFill>
                  <a:srgbClr val="000000"/>
                </a:solidFill>
              </a:rPr>
              <a:t>Is samhail ionduchtaithe é Droichead a chuireann ar chumas an MNC a gcleachtas gairmiúil féin a fhorbairt le cabhair ó thacaíocht struchtúrtha óna gcomhghleacaithe. Agus é sin á dhéanamh, cuireann Droichead leis na tacaíochtaí a chuireann scoileanna ar fáil i gcónaí do </a:t>
            </a:r>
            <a:r>
              <a:rPr lang="ga-IE" b="1" err="1">
                <a:solidFill>
                  <a:srgbClr val="000000"/>
                </a:solidFill>
              </a:rPr>
              <a:t>MNCanna</a:t>
            </a:r>
            <a:r>
              <a:rPr lang="ga-IE" b="1">
                <a:solidFill>
                  <a:srgbClr val="000000"/>
                </a:solidFill>
              </a:rPr>
              <a:t>  m.sh. cabhair neamhfhoirmiúil ó chomhghleacaithe; meantóir aonair oilte ar an bhfoireann</a:t>
            </a:r>
            <a:r>
              <a:rPr lang="ga-IE">
                <a:solidFill>
                  <a:srgbClr val="000000"/>
                </a:solidFill>
              </a:rPr>
              <a:t>. </a:t>
            </a:r>
            <a:endParaRPr lang="ga-IE">
              <a:solidFill>
                <a:srgbClr val="000000"/>
              </a:solidFill>
              <a:cs typeface="Arial"/>
            </a:endParaRPr>
          </a:p>
          <a:p>
            <a:pPr fontAlgn="base">
              <a:lnSpc>
                <a:spcPts val="81"/>
              </a:lnSpc>
            </a:pPr>
            <a:r>
              <a:rPr lang="ga-IE">
                <a:solidFill>
                  <a:srgbClr val="444444"/>
                </a:solidFill>
              </a:rPr>
              <a:t> </a:t>
            </a:r>
            <a:endParaRPr lang="ga-IE">
              <a:solidFill>
                <a:srgbClr val="000000"/>
              </a:solidFill>
            </a:endParaRPr>
          </a:p>
          <a:p>
            <a:pPr fontAlgn="base">
              <a:lnSpc>
                <a:spcPts val="1391"/>
              </a:lnSpc>
            </a:pPr>
            <a:r>
              <a:rPr lang="ga-IE">
                <a:solidFill>
                  <a:srgbClr val="000000"/>
                </a:solidFill>
              </a:rPr>
              <a:t>Tá an MNC lárnach sa phróiseas - tacaítear le </a:t>
            </a:r>
            <a:r>
              <a:rPr lang="ga-IE" err="1">
                <a:solidFill>
                  <a:srgbClr val="000000"/>
                </a:solidFill>
              </a:rPr>
              <a:t>MNCanna</a:t>
            </a:r>
            <a:r>
              <a:rPr lang="ga-IE">
                <a:solidFill>
                  <a:srgbClr val="000000"/>
                </a:solidFill>
              </a:rPr>
              <a:t>  trína gcéim ionduchtaithe </a:t>
            </a:r>
            <a:r>
              <a:rPr lang="ga-IE" b="1">
                <a:solidFill>
                  <a:srgbClr val="000000"/>
                </a:solidFill>
              </a:rPr>
              <a:t>'agus béim ar dhul chun cinn, seachas foirfeacht.'</a:t>
            </a:r>
            <a:r>
              <a:rPr lang="ga-IE">
                <a:solidFill>
                  <a:srgbClr val="000000"/>
                </a:solidFill>
              </a:rPr>
              <a:t> </a:t>
            </a:r>
            <a:endParaRPr lang="ga-IE">
              <a:solidFill>
                <a:srgbClr val="000000"/>
              </a:solidFill>
              <a:cs typeface="Arial"/>
            </a:endParaRPr>
          </a:p>
          <a:p>
            <a:pPr fontAlgn="base">
              <a:lnSpc>
                <a:spcPts val="81"/>
              </a:lnSpc>
            </a:pPr>
            <a:r>
              <a:rPr lang="ga-IE">
                <a:solidFill>
                  <a:srgbClr val="444444"/>
                </a:solidFill>
              </a:rPr>
              <a:t> </a:t>
            </a:r>
            <a:endParaRPr lang="ga-IE">
              <a:solidFill>
                <a:srgbClr val="000000"/>
              </a:solidFill>
            </a:endParaRPr>
          </a:p>
          <a:p>
            <a:pPr fontAlgn="base">
              <a:lnSpc>
                <a:spcPts val="1391"/>
              </a:lnSpc>
            </a:pPr>
            <a:r>
              <a:rPr lang="ga-IE">
                <a:solidFill>
                  <a:srgbClr val="000000"/>
                </a:solidFill>
              </a:rPr>
              <a:t>Nuair a bheidh próiseas Droichead curtha i gcrích, cuirfidh múinteoirí tús le forbairt ghairmiúil ar feadh gairme, céim ar a dtugtar Cosán. Mar aon le gairmeacha eile, aithníonn an </a:t>
            </a:r>
            <a:r>
              <a:rPr lang="ga-IE" err="1">
                <a:solidFill>
                  <a:srgbClr val="000000"/>
                </a:solidFill>
              </a:rPr>
              <a:t>contanam</a:t>
            </a:r>
            <a:r>
              <a:rPr lang="ga-IE">
                <a:solidFill>
                  <a:srgbClr val="000000"/>
                </a:solidFill>
              </a:rPr>
              <a:t> seo gur </a:t>
            </a:r>
            <a:r>
              <a:rPr lang="ga-IE" b="1">
                <a:solidFill>
                  <a:srgbClr val="000000"/>
                </a:solidFill>
              </a:rPr>
              <a:t>foghlaimeoirí fadsaoil iad múinteoirí</a:t>
            </a:r>
            <a:r>
              <a:rPr lang="ga-IE">
                <a:solidFill>
                  <a:srgbClr val="000000"/>
                </a:solidFill>
              </a:rPr>
              <a:t>. Tá rannpháirtíocht múinteoirí san oideachas leanúnach ag freagairt do riachtanais atá ag athrú ina gcomhthéacs uathúil ranga. Cuimsíonn an t-oideachas seo an staidéar foirmiúil (m.sh. staidéar iar-chéime san oideachas speisialta) go dtí an t-oideachas neamhfhoirmiúil (m.sh. ailt léitheoireachta, comhráite gairmiúla).   </a:t>
            </a:r>
            <a:endParaRPr lang="ga-IE">
              <a:solidFill>
                <a:srgbClr val="000000"/>
              </a:solidFill>
              <a:cs typeface="Arial"/>
            </a:endParaRPr>
          </a:p>
          <a:p>
            <a:pPr fontAlgn="base">
              <a:lnSpc>
                <a:spcPts val="81"/>
              </a:lnSpc>
            </a:pPr>
            <a:r>
              <a:rPr lang="ga-IE">
                <a:solidFill>
                  <a:srgbClr val="444444"/>
                </a:solidFill>
              </a:rPr>
              <a:t> </a:t>
            </a:r>
            <a:endParaRPr lang="ga-IE">
              <a:solidFill>
                <a:srgbClr val="000000"/>
              </a:solidFill>
            </a:endParaRPr>
          </a:p>
          <a:p>
            <a:pPr fontAlgn="base">
              <a:lnSpc>
                <a:spcPts val="1391"/>
              </a:lnSpc>
            </a:pPr>
            <a:r>
              <a:rPr lang="ga-IE">
                <a:solidFill>
                  <a:srgbClr val="000000"/>
                </a:solidFill>
              </a:rPr>
              <a:t>Mar shampla, ag leibhéal an ranga, d'fhéadfadh an múinteoir aonair cinneadh a dhéanamh níos mó a fháil amach faoin disléicse anois ó tharla dalta a bheith acu ina rang a bhfuil disléicse orthu. Ag leibhéal na scoile uile, d'fhéadfadh múinteoirí cinneadh a dhéanamh iniúchadh a dhéanamh ar Éirí na Litearthachta (</a:t>
            </a:r>
            <a:r>
              <a:rPr lang="ga-IE" err="1">
                <a:solidFill>
                  <a:srgbClr val="000000"/>
                </a:solidFill>
              </a:rPr>
              <a:t>Literacy</a:t>
            </a:r>
            <a:r>
              <a:rPr lang="ga-IE">
                <a:solidFill>
                  <a:srgbClr val="000000"/>
                </a:solidFill>
              </a:rPr>
              <a:t> </a:t>
            </a:r>
            <a:r>
              <a:rPr lang="ga-IE" err="1">
                <a:solidFill>
                  <a:srgbClr val="000000"/>
                </a:solidFill>
              </a:rPr>
              <a:t>Lift-Off</a:t>
            </a:r>
            <a:r>
              <a:rPr lang="ga-IE">
                <a:solidFill>
                  <a:srgbClr val="000000"/>
                </a:solidFill>
              </a:rPr>
              <a:t>) agus é ar intinn acu é a chur i bhfeidhm mar chuid dá bplean feabhsúcháin scoile sa litearthacht. Ag leibhéal córais, glacann múinteoirí páirt in imeachtaí FGL chun cabhrú le tosaíochtaí náisiúnta m.sh. Folláine, Curaclam teanga nua na Bunscoile, FMS, Cosaint Leanaí. </a:t>
            </a:r>
            <a:r>
              <a:rPr lang="ga-IE" sz="1900">
                <a:solidFill>
                  <a:srgbClr val="000000"/>
                </a:solidFill>
                <a:latin typeface="Arial"/>
                <a:cs typeface="Arial"/>
              </a:rPr>
              <a:t>  </a:t>
            </a:r>
            <a:endParaRPr lang="ga-IE" b="0" i="0">
              <a:solidFill>
                <a:srgbClr val="000000"/>
              </a:solidFill>
              <a:effectLst/>
              <a:latin typeface="Arial"/>
              <a:cs typeface="Arial"/>
            </a:endParaRPr>
          </a:p>
          <a:p>
            <a:endParaRPr lang="en-IE" i="0"/>
          </a:p>
        </p:txBody>
      </p:sp>
      <p:sp>
        <p:nvSpPr>
          <p:cNvPr id="4" name="Slide Number Placeholder 3"/>
          <p:cNvSpPr>
            <a:spLocks noGrp="1"/>
          </p:cNvSpPr>
          <p:nvPr>
            <p:ph type="sldNum" sz="quarter" idx="10"/>
          </p:nvPr>
        </p:nvSpPr>
        <p:spPr>
          <a:xfrm>
            <a:off x="4023092" y="8917422"/>
            <a:ext cx="3077739" cy="471053"/>
          </a:xfrm>
          <a:prstGeom prst="rect">
            <a:avLst/>
          </a:prstGeom>
        </p:spPr>
        <p:txBody>
          <a:bodyPr/>
          <a:lstStyle/>
          <a:p>
            <a:pPr defTabSz="942289">
              <a:defRPr/>
            </a:pPr>
            <a:fld id="{F4B27F17-31A8-4877-B718-D306516D8F8C}" type="slidenum">
              <a:rPr lang="en-IE">
                <a:solidFill>
                  <a:prstClr val="black"/>
                </a:solidFill>
                <a:latin typeface="Calibri" panose="020F0502020204030204"/>
              </a:rPr>
              <a:pPr defTabSz="942289">
                <a:defRPr/>
              </a:pPr>
              <a:t>11</a:t>
            </a:fld>
            <a:endParaRPr lang="en-IE">
              <a:solidFill>
                <a:prstClr val="black"/>
              </a:solidFill>
              <a:latin typeface="Calibri" panose="020F0502020204030204"/>
            </a:endParaRPr>
          </a:p>
        </p:txBody>
      </p:sp>
    </p:spTree>
    <p:extLst>
      <p:ext uri="{BB962C8B-B14F-4D97-AF65-F5344CB8AC3E}">
        <p14:creationId xmlns:p14="http://schemas.microsoft.com/office/powerpoint/2010/main" val="3025510083"/>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fontAlgn="base">
              <a:lnSpc>
                <a:spcPts val="1391"/>
              </a:lnSpc>
            </a:pPr>
            <a:r>
              <a:rPr lang="ga-IE">
                <a:solidFill>
                  <a:srgbClr val="000000"/>
                </a:solidFill>
                <a:latin typeface="Arial"/>
                <a:cs typeface="Arial"/>
              </a:rPr>
              <a:t>Mar sin, tosaímis ag breathnú níos géire ar Dhroichead.  </a:t>
            </a:r>
          </a:p>
          <a:p>
            <a:pPr fontAlgn="base">
              <a:lnSpc>
                <a:spcPts val="81"/>
              </a:lnSpc>
            </a:pPr>
            <a:r>
              <a:rPr lang="ga-IE">
                <a:solidFill>
                  <a:srgbClr val="444444"/>
                </a:solidFill>
                <a:latin typeface="Arial"/>
                <a:cs typeface="Arial"/>
              </a:rPr>
              <a:t> </a:t>
            </a:r>
            <a:endParaRPr lang="ga-IE">
              <a:solidFill>
                <a:srgbClr val="000000"/>
              </a:solidFill>
              <a:latin typeface="Arial"/>
              <a:cs typeface="Arial"/>
            </a:endParaRPr>
          </a:p>
          <a:p>
            <a:pPr fontAlgn="base">
              <a:lnSpc>
                <a:spcPts val="1391"/>
              </a:lnSpc>
            </a:pPr>
            <a:r>
              <a:rPr lang="ga-IE">
                <a:solidFill>
                  <a:srgbClr val="000000"/>
                </a:solidFill>
                <a:latin typeface="Arial"/>
                <a:cs typeface="Arial"/>
              </a:rPr>
              <a:t>Anois tabhair cuireadh do rannpháirtithe an sleamhnán seo a léamh go ciúin. Tar éis dóibh an sleamhnán a léamh, tabhair cuireadh do na rannpháirtithe na rudaí a fheiceann siad mar </a:t>
            </a:r>
            <a:r>
              <a:rPr lang="ga-IE" err="1">
                <a:solidFill>
                  <a:srgbClr val="000000"/>
                </a:solidFill>
                <a:latin typeface="Arial"/>
                <a:cs typeface="Arial"/>
              </a:rPr>
              <a:t>phríomhfhocail</a:t>
            </a:r>
            <a:r>
              <a:rPr lang="ga-IE">
                <a:solidFill>
                  <a:srgbClr val="000000"/>
                </a:solidFill>
                <a:latin typeface="Arial"/>
                <a:cs typeface="Arial"/>
              </a:rPr>
              <a:t>/frásaí a aithint m.sh. 'tacaíocht'; 'an dúshraith a leagan'.  </a:t>
            </a:r>
          </a:p>
          <a:p>
            <a:pPr fontAlgn="base">
              <a:lnSpc>
                <a:spcPts val="81"/>
              </a:lnSpc>
            </a:pPr>
            <a:r>
              <a:rPr lang="ga-IE">
                <a:solidFill>
                  <a:srgbClr val="444444"/>
                </a:solidFill>
                <a:latin typeface="Arial"/>
                <a:cs typeface="Arial"/>
              </a:rPr>
              <a:t> </a:t>
            </a:r>
            <a:endParaRPr lang="ga-IE">
              <a:solidFill>
                <a:srgbClr val="000000"/>
              </a:solidFill>
              <a:latin typeface="Arial"/>
              <a:cs typeface="Arial"/>
            </a:endParaRPr>
          </a:p>
          <a:p>
            <a:pPr fontAlgn="base">
              <a:lnSpc>
                <a:spcPts val="1391"/>
              </a:lnSpc>
            </a:pPr>
            <a:r>
              <a:rPr lang="ga-IE">
                <a:solidFill>
                  <a:srgbClr val="000000"/>
                </a:solidFill>
                <a:latin typeface="Arial"/>
                <a:cs typeface="Arial"/>
              </a:rPr>
              <a:t>Mar bhealach chun cabhrú le rannpháirtithe tús a chur le bunchlocha Droichead a thuiscint, déan na príomhfhocail/frásaí seo a spíonadh amach m.sh. 'an dúshraith a leagan' = ní faoi bheith ina mhúinteoir foirfe ach faoi thacaíocht a thabhairt don MNC chun cur ar a gcumas a bheith ina fhoghlaimeoir fadsaoil. (Nasc chuig Cosán) </a:t>
            </a:r>
          </a:p>
          <a:p>
            <a:pPr fontAlgn="base">
              <a:lnSpc>
                <a:spcPts val="1391"/>
              </a:lnSpc>
            </a:pPr>
            <a:r>
              <a:rPr lang="ga-IE">
                <a:solidFill>
                  <a:srgbClr val="000000"/>
                </a:solidFill>
                <a:latin typeface="WordVisiCarriageReturn_MSFontService"/>
              </a:rPr>
              <a:t> </a:t>
            </a:r>
            <a:br>
              <a:rPr lang="ga-IE">
                <a:latin typeface="WordVisiCarriageReturn_MSFontService"/>
              </a:rPr>
            </a:br>
            <a:r>
              <a:rPr lang="ga-IE">
                <a:solidFill>
                  <a:srgbClr val="000000"/>
                </a:solidFill>
                <a:latin typeface="Arial"/>
                <a:cs typeface="Arial"/>
              </a:rPr>
              <a:t>"Is é </a:t>
            </a:r>
            <a:r>
              <a:rPr lang="ga-IE" err="1">
                <a:solidFill>
                  <a:srgbClr val="000000"/>
                </a:solidFill>
                <a:latin typeface="Arial"/>
                <a:cs typeface="Arial"/>
              </a:rPr>
              <a:t>príomhchuspóir</a:t>
            </a:r>
            <a:r>
              <a:rPr lang="ga-IE">
                <a:solidFill>
                  <a:srgbClr val="000000"/>
                </a:solidFill>
                <a:latin typeface="Arial"/>
                <a:cs typeface="Arial"/>
              </a:rPr>
              <a:t> phróiseas Droichead </a:t>
            </a:r>
            <a:r>
              <a:rPr lang="ga-IE" b="1">
                <a:solidFill>
                  <a:srgbClr val="000000"/>
                </a:solidFill>
                <a:latin typeface="Arial"/>
                <a:cs typeface="Arial"/>
              </a:rPr>
              <a:t>cabhrú le foghlaim ghairmiúil </a:t>
            </a:r>
            <a:r>
              <a:rPr lang="ga-IE" b="1" err="1">
                <a:solidFill>
                  <a:srgbClr val="000000"/>
                </a:solidFill>
                <a:latin typeface="Arial"/>
                <a:cs typeface="Arial"/>
              </a:rPr>
              <a:t>MNCanna</a:t>
            </a:r>
            <a:r>
              <a:rPr lang="ga-IE" b="1">
                <a:solidFill>
                  <a:srgbClr val="000000"/>
                </a:solidFill>
                <a:latin typeface="Arial"/>
                <a:cs typeface="Arial"/>
              </a:rPr>
              <a:t>  </a:t>
            </a:r>
            <a:r>
              <a:rPr lang="ga-IE">
                <a:solidFill>
                  <a:srgbClr val="000000"/>
                </a:solidFill>
                <a:latin typeface="Arial"/>
                <a:cs typeface="Arial"/>
              </a:rPr>
              <a:t>le linn chéim an ionduchtaithe, agus ar an gcaoi sin </a:t>
            </a:r>
            <a:r>
              <a:rPr lang="ga-IE" b="1">
                <a:solidFill>
                  <a:srgbClr val="000000"/>
                </a:solidFill>
                <a:latin typeface="Arial"/>
                <a:cs typeface="Arial"/>
              </a:rPr>
              <a:t>an dúshraith a leagan </a:t>
            </a:r>
            <a:r>
              <a:rPr lang="ga-IE">
                <a:solidFill>
                  <a:srgbClr val="000000"/>
                </a:solidFill>
                <a:latin typeface="Arial"/>
                <a:cs typeface="Arial"/>
              </a:rPr>
              <a:t>d'fhás agus d'fhoghlaim ghairmiúil ina dhiaidh sin don chéad chéim eile dá ngairm." (Polasaí) Mar MNC ... ' </a:t>
            </a:r>
            <a:r>
              <a:rPr lang="ga-IE" b="1">
                <a:solidFill>
                  <a:srgbClr val="000000"/>
                </a:solidFill>
                <a:latin typeface="Arial"/>
                <a:cs typeface="Arial"/>
              </a:rPr>
              <a:t>tá dhá phost le déanamh acu.... múineadh agus foghlaim chun múineadh' (</a:t>
            </a:r>
            <a:r>
              <a:rPr lang="ga-IE" b="1" err="1">
                <a:solidFill>
                  <a:srgbClr val="000000"/>
                </a:solidFill>
                <a:latin typeface="Arial"/>
                <a:cs typeface="Arial"/>
              </a:rPr>
              <a:t>Brunton</a:t>
            </a:r>
            <a:r>
              <a:rPr lang="ga-IE" b="1">
                <a:solidFill>
                  <a:srgbClr val="000000"/>
                </a:solidFill>
                <a:latin typeface="Arial"/>
                <a:cs typeface="Arial"/>
              </a:rPr>
              <a:t>, 2007).</a:t>
            </a:r>
            <a:r>
              <a:rPr lang="ga-IE">
                <a:solidFill>
                  <a:srgbClr val="000000"/>
                </a:solidFill>
                <a:latin typeface="Arial"/>
                <a:cs typeface="Arial"/>
              </a:rPr>
              <a:t> </a:t>
            </a:r>
          </a:p>
          <a:p>
            <a:pPr fontAlgn="base">
              <a:lnSpc>
                <a:spcPts val="81"/>
              </a:lnSpc>
            </a:pPr>
            <a:r>
              <a:rPr lang="ga-IE">
                <a:solidFill>
                  <a:srgbClr val="000000"/>
                </a:solidFill>
                <a:latin typeface="Arial"/>
                <a:cs typeface="Arial"/>
              </a:rPr>
              <a:t> </a:t>
            </a:r>
          </a:p>
          <a:p>
            <a:pPr fontAlgn="base">
              <a:lnSpc>
                <a:spcPts val="1391"/>
              </a:lnSpc>
            </a:pPr>
            <a:r>
              <a:rPr lang="ga-IE" b="1" err="1">
                <a:solidFill>
                  <a:srgbClr val="000000"/>
                </a:solidFill>
                <a:latin typeface="Arial"/>
                <a:cs typeface="Arial"/>
              </a:rPr>
              <a:t>Príomhtheachtaireachtaí</a:t>
            </a:r>
            <a:r>
              <a:rPr lang="ga-IE" b="1">
                <a:solidFill>
                  <a:srgbClr val="000000"/>
                </a:solidFill>
                <a:latin typeface="Arial"/>
                <a:cs typeface="Arial"/>
              </a:rPr>
              <a:t> eile </a:t>
            </a:r>
            <a:r>
              <a:rPr lang="ga-IE">
                <a:solidFill>
                  <a:srgbClr val="000000"/>
                </a:solidFill>
                <a:latin typeface="Arial"/>
                <a:cs typeface="Arial"/>
              </a:rPr>
              <a:t>le roinnt: </a:t>
            </a:r>
          </a:p>
          <a:p>
            <a:pPr fontAlgn="base">
              <a:lnSpc>
                <a:spcPts val="1391"/>
              </a:lnSpc>
            </a:pPr>
            <a:r>
              <a:rPr lang="ga-IE">
                <a:solidFill>
                  <a:srgbClr val="000000"/>
                </a:solidFill>
                <a:latin typeface="Arial"/>
                <a:cs typeface="Arial"/>
              </a:rPr>
              <a:t>Cuireann Droichead riail </a:t>
            </a:r>
            <a:r>
              <a:rPr lang="ga-IE" err="1">
                <a:solidFill>
                  <a:srgbClr val="000000"/>
                </a:solidFill>
                <a:latin typeface="Arial"/>
                <a:cs typeface="Arial"/>
              </a:rPr>
              <a:t>ghairmthreoraithe</a:t>
            </a:r>
            <a:r>
              <a:rPr lang="ga-IE">
                <a:solidFill>
                  <a:srgbClr val="000000"/>
                </a:solidFill>
                <a:latin typeface="Arial"/>
                <a:cs typeface="Arial"/>
              </a:rPr>
              <a:t> (tacaíocht) agus freagracht chomhroinnte chun cinn.</a:t>
            </a:r>
            <a:r>
              <a:rPr lang="ga-IE">
                <a:solidFill>
                  <a:srgbClr val="000000"/>
                </a:solidFill>
                <a:latin typeface="WordVisiCarriageReturn_MSFontService"/>
              </a:rPr>
              <a:t> </a:t>
            </a:r>
            <a:br>
              <a:rPr lang="ga-IE">
                <a:latin typeface="WordVisiCarriageReturn_MSFontService"/>
              </a:rPr>
            </a:br>
            <a:r>
              <a:rPr lang="ga-IE">
                <a:solidFill>
                  <a:srgbClr val="000000"/>
                </a:solidFill>
                <a:latin typeface="Arial"/>
                <a:cs typeface="Arial"/>
              </a:rPr>
              <a:t>Is iad a gcomhghleacaithe na daoine is fearr chun fáilte a chur roimh mhúinteoirí nua isteach sa ghairm. </a:t>
            </a:r>
          </a:p>
          <a:p>
            <a:pPr fontAlgn="base">
              <a:lnSpc>
                <a:spcPts val="1391"/>
              </a:lnSpc>
            </a:pPr>
            <a:r>
              <a:rPr lang="ga-IE">
                <a:solidFill>
                  <a:srgbClr val="000000"/>
                </a:solidFill>
                <a:latin typeface="Arial"/>
                <a:cs typeface="Arial"/>
              </a:rPr>
              <a:t>Ní bhaineann Droichead leis an MNC a chur trí 'phromhadh'. Is próiseas </a:t>
            </a:r>
            <a:r>
              <a:rPr lang="ga-IE" err="1">
                <a:solidFill>
                  <a:srgbClr val="000000"/>
                </a:solidFill>
                <a:latin typeface="Arial"/>
                <a:cs typeface="Arial"/>
              </a:rPr>
              <a:t>comhoibríoch</a:t>
            </a:r>
            <a:r>
              <a:rPr lang="ga-IE">
                <a:solidFill>
                  <a:srgbClr val="000000"/>
                </a:solidFill>
                <a:latin typeface="Arial"/>
                <a:cs typeface="Arial"/>
              </a:rPr>
              <a:t>, tacúil é.  </a:t>
            </a:r>
          </a:p>
          <a:p>
            <a:pPr fontAlgn="base">
              <a:lnSpc>
                <a:spcPts val="81"/>
              </a:lnSpc>
            </a:pPr>
            <a:r>
              <a:rPr lang="ga-IE" sz="1900">
                <a:solidFill>
                  <a:srgbClr val="444444"/>
                </a:solidFill>
                <a:latin typeface="Arial"/>
                <a:cs typeface="Arial"/>
              </a:rPr>
              <a:t> </a:t>
            </a:r>
            <a:endParaRPr lang="ga-IE" b="0" i="0">
              <a:solidFill>
                <a:srgbClr val="000000"/>
              </a:solidFill>
              <a:effectLst/>
              <a:latin typeface="Arial"/>
              <a:cs typeface="Arial"/>
            </a:endParaRPr>
          </a:p>
          <a:p>
            <a:endParaRPr lang="en-IE" i="0"/>
          </a:p>
        </p:txBody>
      </p:sp>
      <p:sp>
        <p:nvSpPr>
          <p:cNvPr id="4" name="Slide Number Placeholder 3"/>
          <p:cNvSpPr>
            <a:spLocks noGrp="1"/>
          </p:cNvSpPr>
          <p:nvPr>
            <p:ph type="sldNum" sz="quarter" idx="10"/>
          </p:nvPr>
        </p:nvSpPr>
        <p:spPr>
          <a:xfrm>
            <a:off x="4023092" y="8917422"/>
            <a:ext cx="3077739" cy="471053"/>
          </a:xfrm>
          <a:prstGeom prst="rect">
            <a:avLst/>
          </a:prstGeom>
        </p:spPr>
        <p:txBody>
          <a:bodyPr/>
          <a:lstStyle/>
          <a:p>
            <a:pPr defTabSz="942289">
              <a:defRPr/>
            </a:pPr>
            <a:fld id="{F4B27F17-31A8-4877-B718-D306516D8F8C}" type="slidenum">
              <a:rPr lang="en-IE">
                <a:solidFill>
                  <a:prstClr val="black"/>
                </a:solidFill>
                <a:latin typeface="Calibri" panose="020F0502020204030204"/>
              </a:rPr>
              <a:pPr defTabSz="942289">
                <a:defRPr/>
              </a:pPr>
              <a:t>12</a:t>
            </a:fld>
            <a:endParaRPr lang="en-IE">
              <a:solidFill>
                <a:prstClr val="black"/>
              </a:solidFill>
              <a:latin typeface="Calibri" panose="020F0502020204030204"/>
            </a:endParaRPr>
          </a:p>
        </p:txBody>
      </p:sp>
    </p:spTree>
    <p:extLst>
      <p:ext uri="{BB962C8B-B14F-4D97-AF65-F5344CB8AC3E}">
        <p14:creationId xmlns:p14="http://schemas.microsoft.com/office/powerpoint/2010/main" val="2981701451"/>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a:xfrm>
            <a:off x="730459" y="5044111"/>
            <a:ext cx="5843667" cy="4126999"/>
          </a:xfrm>
          <a:prstGeom prst="rect">
            <a:avLst/>
          </a:prstGeom>
        </p:spPr>
        <p:txBody>
          <a:bodyPr/>
          <a:lstStyle/>
          <a:p>
            <a:pPr>
              <a:buSzPts val="275"/>
            </a:pPr>
            <a:r>
              <a:rPr lang="ga" sz="1100">
                <a:latin typeface="Arial" panose="020B0604020202020204" pitchFamily="34" charset="0"/>
                <a:ea typeface="Calibri"/>
                <a:cs typeface="Arial" panose="020B0604020202020204" pitchFamily="34" charset="0"/>
                <a:sym typeface="Calibri"/>
              </a:rPr>
              <a:t>Chun clárúchán iomlán a bhaint amach leis an gComhairle Mhúinteoireachta, ní mór don MNC na coinníollacha seo a chomhlíonadh. </a:t>
            </a:r>
          </a:p>
          <a:p>
            <a:pPr>
              <a:buSzPts val="275"/>
            </a:pPr>
            <a:endParaRPr lang="ga" sz="1100">
              <a:latin typeface="Arial" panose="020B0604020202020204" pitchFamily="34" charset="0"/>
              <a:ea typeface="Calibri"/>
              <a:cs typeface="Arial" panose="020B0604020202020204" pitchFamily="34" charset="0"/>
              <a:sym typeface="Calibri"/>
            </a:endParaRPr>
          </a:p>
          <a:p>
            <a:pPr>
              <a:buSzPts val="275"/>
            </a:pPr>
            <a:r>
              <a:rPr lang="ga" sz="1100">
                <a:latin typeface="Arial" panose="020B0604020202020204" pitchFamily="34" charset="0"/>
                <a:ea typeface="Calibri"/>
                <a:cs typeface="Arial" panose="020B0604020202020204" pitchFamily="34" charset="0"/>
                <a:sym typeface="Calibri"/>
              </a:rPr>
              <a:t>Pointí eolais le haird a tharraingt orthu: Droichead na Comhairle Múinteoireachta: An Chreatlach Ionduchtaithe Ghairmiúil Chomhtháite (Márta 2017, lch 4, 1.1.2.1 1.1.3)</a:t>
            </a:r>
            <a:endParaRPr lang="ga" sz="1100">
              <a:latin typeface="Arial" panose="020B0604020202020204" pitchFamily="34" charset="0"/>
              <a:cs typeface="Arial" panose="020B0604020202020204" pitchFamily="34" charset="0"/>
            </a:endParaRPr>
          </a:p>
          <a:p>
            <a:pPr marL="496195" indent="-330798" defTabSz="971029">
              <a:buSzPts val="1100"/>
              <a:buFont typeface="Calibri"/>
              <a:buChar char="●"/>
              <a:defRPr/>
            </a:pPr>
            <a:r>
              <a:rPr lang="ga" sz="1100">
                <a:latin typeface="Arial" panose="020B0604020202020204" pitchFamily="34" charset="0"/>
                <a:ea typeface="Calibri"/>
                <a:cs typeface="Arial" panose="020B0604020202020204" pitchFamily="34" charset="0"/>
                <a:sym typeface="Calibri"/>
              </a:rPr>
              <a:t>Ba chóir do scoileanna MNCanna a chur i suíomhanna príomhshrutha seachas i gcúinsí eisceachtúla. É sin ráite, aithníonn an polasaí gur seans nach é an MNC an múinteoir is oiriúnaí chun tacú le riachtanais foghlama roinnt daltaí e.g., d'fhéadfadh saineolas a bheith ag an MNC i réimse ar leith de Riachtanas Speisialta Oideachais. </a:t>
            </a:r>
            <a:r>
              <a:rPr lang="ga" sz="1100">
                <a:latin typeface="Arial" panose="020B0604020202020204" pitchFamily="34" charset="0"/>
                <a:cs typeface="Arial" panose="020B0604020202020204" pitchFamily="34" charset="0"/>
              </a:rPr>
              <a:t>Níor cheart go mbeadh ranganna speisialta á múineadh ag múinteoirí nuacháilithe ná ag múinteoirí ionaid gan na tacaíochtaí gairmiúla éifeachtacha</a:t>
            </a:r>
          </a:p>
          <a:p>
            <a:pPr marL="496195" indent="-330798">
              <a:buSzPts val="1100"/>
              <a:buFont typeface="Calibri"/>
              <a:buChar char="●"/>
            </a:pPr>
            <a:r>
              <a:rPr lang="ga" sz="1100">
                <a:latin typeface="Arial" panose="020B0604020202020204" pitchFamily="34" charset="0"/>
                <a:ea typeface="Arial" panose="020B0604020202020204" pitchFamily="34" charset="0"/>
                <a:cs typeface="Arial" panose="020B0604020202020204" pitchFamily="34" charset="0"/>
                <a:sym typeface="Calibri"/>
              </a:rPr>
              <a:t>Léirítear é seo i dtuairisc na Roinne Oideachais maidir leis an Uathachas - </a:t>
            </a:r>
            <a:r>
              <a:rPr lang="ga" sz="1100">
                <a:latin typeface="Arial" panose="020B0604020202020204" pitchFamily="34" charset="0"/>
                <a:cs typeface="Arial" panose="020B0604020202020204" pitchFamily="34" charset="0"/>
              </a:rPr>
              <a:t>Ba cheart do cheannairí i ngach scoil ina bhfuil ranganna speisialta inti, tús áite a thabhairt d’imlonnú na múinteoirí is oilte, a bhfuil an méid is mó taithí acu agus leibhéil chuí FGL sna ranganna speisialta </a:t>
            </a:r>
            <a:r>
              <a:rPr lang="ga" sz="1100">
                <a:latin typeface="Arial" panose="020B0604020202020204" pitchFamily="34" charset="0"/>
                <a:ea typeface="Arial" panose="020B0604020202020204" pitchFamily="34" charset="0"/>
                <a:cs typeface="Arial" panose="020B0604020202020204" pitchFamily="34" charset="0"/>
                <a:sym typeface="Calibri"/>
              </a:rPr>
              <a:t>(2021, lch. 61). </a:t>
            </a:r>
            <a:r>
              <a:rPr lang="ga" sz="1100">
                <a:latin typeface="Arial" panose="020B0604020202020204" pitchFamily="34" charset="0"/>
                <a:cs typeface="Arial" panose="020B0604020202020204" pitchFamily="34" charset="0"/>
              </a:rPr>
              <a:t> Dá bharr sin, ní mór do bhaill FTG a thuiscint gur seans go mbeadh níos mó tacaíochta ag teastáil ó MNCanna i bpoist RSO, le hais na MNCanna sna ranganna príomhshrutha </a:t>
            </a:r>
            <a:br>
              <a:rPr lang="ga" sz="1100">
                <a:latin typeface="Arial" panose="020B0604020202020204" pitchFamily="34" charset="0"/>
                <a:cs typeface="Arial" panose="020B0604020202020204" pitchFamily="34" charset="0"/>
              </a:rPr>
            </a:br>
            <a:r>
              <a:rPr lang="ga" sz="1100">
                <a:latin typeface="Arial" panose="020B0604020202020204" pitchFamily="34" charset="0"/>
                <a:ea typeface="Calibri"/>
                <a:cs typeface="Arial" panose="020B0604020202020204" pitchFamily="34" charset="0"/>
                <a:sym typeface="Calibri"/>
              </a:rPr>
              <a:t>Má tá MNC ag múineadh i suíomh SET ba cheart don scoil </a:t>
            </a:r>
            <a:r>
              <a:rPr lang="ga" sz="1100" b="1">
                <a:latin typeface="Arial" panose="020B0604020202020204" pitchFamily="34" charset="0"/>
                <a:ea typeface="Calibri"/>
                <a:cs typeface="Arial" panose="020B0604020202020204" pitchFamily="34" charset="0"/>
                <a:sym typeface="Calibri"/>
              </a:rPr>
              <a:t>iarracht </a:t>
            </a:r>
            <a:r>
              <a:rPr lang="ga" sz="1100">
                <a:latin typeface="Arial" panose="020B0604020202020204" pitchFamily="34" charset="0"/>
                <a:ea typeface="Calibri"/>
                <a:cs typeface="Arial" panose="020B0604020202020204" pitchFamily="34" charset="0"/>
                <a:sym typeface="Calibri"/>
              </a:rPr>
              <a:t> a dhéanamh deiseanna a chur ar fáil d</a:t>
            </a:r>
            <a:r>
              <a:rPr lang="ga" sz="1100">
                <a:solidFill>
                  <a:srgbClr val="000000"/>
                </a:solidFill>
                <a:latin typeface="Arial" panose="020B0604020202020204" pitchFamily="34" charset="0"/>
                <a:ea typeface="Calibri"/>
                <a:cs typeface="Arial" panose="020B0604020202020204" pitchFamily="34" charset="0"/>
                <a:sym typeface="Calibri"/>
              </a:rPr>
              <a:t>óibh</a:t>
            </a:r>
            <a:r>
              <a:rPr lang="ga" sz="1100">
                <a:solidFill>
                  <a:srgbClr val="FF0000"/>
                </a:solidFill>
                <a:latin typeface="Arial" panose="020B0604020202020204" pitchFamily="34" charset="0"/>
                <a:ea typeface="Calibri"/>
                <a:cs typeface="Arial" panose="020B0604020202020204" pitchFamily="34" charset="0"/>
                <a:sym typeface="Calibri"/>
              </a:rPr>
              <a:t> </a:t>
            </a:r>
            <a:r>
              <a:rPr lang="ga" sz="1100">
                <a:latin typeface="Arial" panose="020B0604020202020204" pitchFamily="34" charset="0"/>
                <a:ea typeface="Calibri"/>
                <a:cs typeface="Arial" panose="020B0604020202020204" pitchFamily="34" charset="0"/>
                <a:sym typeface="Calibri"/>
              </a:rPr>
              <a:t>​múineadh i suíomh príomhshrutha, ina mbeadh teagasc agus foghlaim na Gaeilge san áireamh.​</a:t>
            </a:r>
          </a:p>
          <a:p>
            <a:pPr marL="496011" indent="-330456" defTabSz="971029">
              <a:buSzPts val="1100"/>
              <a:buFont typeface="Calibri"/>
              <a:buChar char="●"/>
              <a:defRPr/>
            </a:pPr>
            <a:r>
              <a:rPr lang="ga" sz="1100" err="1">
                <a:latin typeface="Arial"/>
                <a:ea typeface="Arial" panose="020B0604020202020204" pitchFamily="34" charset="0"/>
                <a:cs typeface="Arial"/>
                <a:sym typeface="Calibri"/>
              </a:rPr>
              <a:t>Caithfear</a:t>
            </a:r>
            <a:r>
              <a:rPr lang="ga" sz="1100">
                <a:latin typeface="Arial"/>
                <a:ea typeface="Arial" panose="020B0604020202020204" pitchFamily="34" charset="0"/>
                <a:cs typeface="Arial"/>
                <a:sym typeface="Calibri"/>
              </a:rPr>
              <a:t> </a:t>
            </a:r>
            <a:r>
              <a:rPr lang="ga" sz="1100" err="1">
                <a:latin typeface="Arial"/>
                <a:ea typeface="Arial" panose="020B0604020202020204" pitchFamily="34" charset="0"/>
                <a:cs typeface="Arial"/>
                <a:sym typeface="Calibri"/>
              </a:rPr>
              <a:t>iarratais</a:t>
            </a:r>
            <a:r>
              <a:rPr lang="ga" sz="1100">
                <a:latin typeface="Arial"/>
                <a:ea typeface="Arial" panose="020B0604020202020204" pitchFamily="34" charset="0"/>
                <a:cs typeface="Arial"/>
                <a:sym typeface="Calibri"/>
              </a:rPr>
              <a:t> </a:t>
            </a:r>
            <a:r>
              <a:rPr lang="ga" sz="1100" err="1">
                <a:latin typeface="Arial"/>
                <a:ea typeface="Arial" panose="020B0604020202020204" pitchFamily="34" charset="0"/>
                <a:cs typeface="Arial"/>
                <a:sym typeface="Calibri"/>
              </a:rPr>
              <a:t>chun</a:t>
            </a:r>
            <a:r>
              <a:rPr lang="ga" sz="1100">
                <a:latin typeface="Arial"/>
                <a:ea typeface="Arial" panose="020B0604020202020204" pitchFamily="34" charset="0"/>
                <a:cs typeface="Arial"/>
                <a:sym typeface="Calibri"/>
              </a:rPr>
              <a:t> </a:t>
            </a:r>
            <a:r>
              <a:rPr lang="ga" sz="1100" err="1">
                <a:latin typeface="Arial"/>
                <a:ea typeface="Arial" panose="020B0604020202020204" pitchFamily="34" charset="0"/>
                <a:cs typeface="Arial"/>
                <a:sym typeface="Calibri"/>
              </a:rPr>
              <a:t>Droichead</a:t>
            </a:r>
            <a:r>
              <a:rPr lang="ga" sz="1100">
                <a:latin typeface="Arial"/>
                <a:ea typeface="Arial" panose="020B0604020202020204" pitchFamily="34" charset="0"/>
                <a:cs typeface="Arial"/>
                <a:sym typeface="Calibri"/>
              </a:rPr>
              <a:t> a chur </a:t>
            </a:r>
            <a:r>
              <a:rPr lang="ga" sz="1100" err="1">
                <a:latin typeface="Arial"/>
                <a:ea typeface="Arial" panose="020B0604020202020204" pitchFamily="34" charset="0"/>
                <a:cs typeface="Arial"/>
                <a:sym typeface="Calibri"/>
              </a:rPr>
              <a:t>i</a:t>
            </a:r>
            <a:r>
              <a:rPr lang="ga" sz="1100">
                <a:latin typeface="Arial"/>
                <a:ea typeface="Arial" panose="020B0604020202020204" pitchFamily="34" charset="0"/>
                <a:cs typeface="Arial"/>
                <a:sym typeface="Calibri"/>
              </a:rPr>
              <a:t> </a:t>
            </a:r>
            <a:r>
              <a:rPr lang="ga" sz="1100" err="1">
                <a:latin typeface="Arial"/>
                <a:ea typeface="Arial" panose="020B0604020202020204" pitchFamily="34" charset="0"/>
                <a:cs typeface="Arial"/>
                <a:sym typeface="Calibri"/>
              </a:rPr>
              <a:t>gcrích</a:t>
            </a:r>
            <a:r>
              <a:rPr lang="ga" sz="1100">
                <a:latin typeface="Arial"/>
                <a:ea typeface="Arial" panose="020B0604020202020204" pitchFamily="34" charset="0"/>
                <a:cs typeface="Arial"/>
                <a:sym typeface="Calibri"/>
              </a:rPr>
              <a:t> </a:t>
            </a:r>
            <a:r>
              <a:rPr lang="ga" sz="1100" err="1">
                <a:latin typeface="Arial"/>
                <a:ea typeface="Arial" panose="020B0604020202020204" pitchFamily="34" charset="0"/>
                <a:cs typeface="Arial"/>
                <a:sym typeface="Calibri"/>
              </a:rPr>
              <a:t>i</a:t>
            </a:r>
            <a:r>
              <a:rPr lang="ga" sz="1100">
                <a:latin typeface="Arial"/>
                <a:ea typeface="Arial" panose="020B0604020202020204" pitchFamily="34" charset="0"/>
                <a:cs typeface="Arial"/>
                <a:sym typeface="Calibri"/>
              </a:rPr>
              <a:t> </a:t>
            </a:r>
            <a:r>
              <a:rPr lang="ga" sz="1100" err="1">
                <a:latin typeface="Arial"/>
                <a:ea typeface="Arial" panose="020B0604020202020204" pitchFamily="34" charset="0"/>
                <a:cs typeface="Arial"/>
                <a:sym typeface="Calibri"/>
              </a:rPr>
              <a:t>gconradh</a:t>
            </a:r>
            <a:r>
              <a:rPr lang="ga" sz="1100">
                <a:latin typeface="Arial"/>
                <a:ea typeface="Arial" panose="020B0604020202020204" pitchFamily="34" charset="0"/>
                <a:cs typeface="Arial"/>
                <a:sym typeface="Calibri"/>
              </a:rPr>
              <a:t> </a:t>
            </a:r>
            <a:r>
              <a:rPr lang="ga" sz="1100" err="1">
                <a:latin typeface="Arial"/>
                <a:ea typeface="Arial" panose="020B0604020202020204" pitchFamily="34" charset="0"/>
                <a:cs typeface="Arial"/>
                <a:sym typeface="Calibri"/>
              </a:rPr>
              <a:t>postroinnte</a:t>
            </a:r>
            <a:r>
              <a:rPr lang="ga" sz="1100">
                <a:latin typeface="Arial"/>
                <a:ea typeface="Arial" panose="020B0604020202020204" pitchFamily="34" charset="0"/>
                <a:cs typeface="Arial"/>
                <a:sym typeface="Calibri"/>
              </a:rPr>
              <a:t> </a:t>
            </a:r>
            <a:r>
              <a:rPr lang="ga" sz="1100" err="1">
                <a:latin typeface="Arial"/>
                <a:ea typeface="Arial" panose="020B0604020202020204" pitchFamily="34" charset="0"/>
                <a:cs typeface="Arial"/>
                <a:sym typeface="Calibri"/>
              </a:rPr>
              <a:t>nó</a:t>
            </a:r>
            <a:r>
              <a:rPr lang="ga" sz="1100">
                <a:latin typeface="Arial"/>
                <a:ea typeface="Arial" panose="020B0604020202020204" pitchFamily="34" charset="0"/>
                <a:cs typeface="Arial"/>
                <a:sym typeface="Calibri"/>
              </a:rPr>
              <a:t> </a:t>
            </a:r>
            <a:r>
              <a:rPr lang="ga" sz="1100" err="1">
                <a:latin typeface="Arial"/>
                <a:ea typeface="Arial" panose="020B0604020202020204" pitchFamily="34" charset="0"/>
                <a:cs typeface="Arial"/>
                <a:sym typeface="Calibri"/>
              </a:rPr>
              <a:t>i</a:t>
            </a:r>
            <a:r>
              <a:rPr lang="ga" sz="1100">
                <a:latin typeface="Arial"/>
                <a:ea typeface="Arial" panose="020B0604020202020204" pitchFamily="34" charset="0"/>
                <a:cs typeface="Arial"/>
                <a:sym typeface="Calibri"/>
              </a:rPr>
              <a:t> </a:t>
            </a:r>
            <a:r>
              <a:rPr lang="ga" sz="1100" err="1">
                <a:latin typeface="Arial"/>
                <a:ea typeface="Arial" panose="020B0604020202020204" pitchFamily="34" charset="0"/>
                <a:cs typeface="Arial"/>
                <a:sym typeface="Calibri"/>
              </a:rPr>
              <a:t>gconradh</a:t>
            </a:r>
            <a:r>
              <a:rPr lang="ga" sz="1100">
                <a:latin typeface="Arial"/>
                <a:ea typeface="Arial" panose="020B0604020202020204" pitchFamily="34" charset="0"/>
                <a:cs typeface="Arial"/>
                <a:sym typeface="Calibri"/>
              </a:rPr>
              <a:t> </a:t>
            </a:r>
            <a:r>
              <a:rPr lang="ga" sz="1100" err="1">
                <a:latin typeface="Arial"/>
                <a:ea typeface="Arial" panose="020B0604020202020204" pitchFamily="34" charset="0"/>
                <a:cs typeface="Arial"/>
                <a:sym typeface="Calibri"/>
              </a:rPr>
              <a:t>bliana</a:t>
            </a:r>
            <a:r>
              <a:rPr lang="ga" sz="1100">
                <a:latin typeface="Arial"/>
                <a:ea typeface="Arial" panose="020B0604020202020204" pitchFamily="34" charset="0"/>
                <a:cs typeface="Arial"/>
                <a:sym typeface="Calibri"/>
              </a:rPr>
              <a:t> 12.5 </a:t>
            </a:r>
            <a:r>
              <a:rPr lang="ga" sz="1100" err="1">
                <a:latin typeface="Arial"/>
                <a:ea typeface="Arial" panose="020B0604020202020204" pitchFamily="34" charset="0"/>
                <a:cs typeface="Arial"/>
                <a:sym typeface="Calibri"/>
              </a:rPr>
              <a:t>uair</a:t>
            </a:r>
            <a:r>
              <a:rPr lang="ga" sz="1100">
                <a:latin typeface="Arial"/>
                <a:ea typeface="Arial" panose="020B0604020202020204" pitchFamily="34" charset="0"/>
                <a:cs typeface="Arial"/>
                <a:sym typeface="Calibri"/>
              </a:rPr>
              <a:t> an </a:t>
            </a:r>
            <a:r>
              <a:rPr lang="ga" sz="1100" err="1">
                <a:latin typeface="Arial"/>
                <a:ea typeface="Arial" panose="020B0604020202020204" pitchFamily="34" charset="0"/>
                <a:cs typeface="Arial"/>
                <a:sym typeface="Calibri"/>
              </a:rPr>
              <a:t>chloig</a:t>
            </a:r>
            <a:r>
              <a:rPr lang="ga" sz="1100">
                <a:latin typeface="Arial"/>
                <a:ea typeface="Arial" panose="020B0604020202020204" pitchFamily="34" charset="0"/>
                <a:cs typeface="Arial"/>
                <a:sym typeface="Calibri"/>
              </a:rPr>
              <a:t> </a:t>
            </a:r>
            <a:r>
              <a:rPr lang="ga" sz="1100" err="1">
                <a:latin typeface="Arial"/>
                <a:ea typeface="Arial" panose="020B0604020202020204" pitchFamily="34" charset="0"/>
                <a:cs typeface="Arial"/>
                <a:sym typeface="Calibri"/>
              </a:rPr>
              <a:t>ar</a:t>
            </a:r>
            <a:r>
              <a:rPr lang="ga" sz="1100">
                <a:latin typeface="Arial"/>
                <a:ea typeface="Arial" panose="020B0604020202020204" pitchFamily="34" charset="0"/>
                <a:cs typeface="Arial"/>
                <a:sym typeface="Calibri"/>
              </a:rPr>
              <a:t> fad a chur </a:t>
            </a:r>
            <a:r>
              <a:rPr lang="ga" sz="1100" err="1">
                <a:latin typeface="Arial"/>
                <a:ea typeface="Arial" panose="020B0604020202020204" pitchFamily="34" charset="0"/>
                <a:cs typeface="Arial"/>
                <a:sym typeface="Calibri"/>
              </a:rPr>
              <a:t>isteach</a:t>
            </a:r>
            <a:r>
              <a:rPr lang="ga" sz="1100">
                <a:latin typeface="Arial"/>
                <a:ea typeface="Arial" panose="020B0604020202020204" pitchFamily="34" charset="0"/>
                <a:cs typeface="Arial"/>
                <a:sym typeface="Calibri"/>
              </a:rPr>
              <a:t> </a:t>
            </a:r>
            <a:r>
              <a:rPr lang="ga" sz="1100" err="1">
                <a:latin typeface="Arial"/>
                <a:ea typeface="Arial" panose="020B0604020202020204" pitchFamily="34" charset="0"/>
                <a:cs typeface="Arial"/>
                <a:sym typeface="Calibri"/>
              </a:rPr>
              <a:t>roimh</a:t>
            </a:r>
            <a:r>
              <a:rPr lang="ga" sz="1100">
                <a:latin typeface="Arial"/>
                <a:ea typeface="Arial" panose="020B0604020202020204" pitchFamily="34" charset="0"/>
                <a:cs typeface="Arial"/>
                <a:sym typeface="Calibri"/>
              </a:rPr>
              <a:t> an 30 </a:t>
            </a:r>
            <a:r>
              <a:rPr lang="ga" sz="1100" err="1">
                <a:latin typeface="Arial"/>
                <a:ea typeface="Arial" panose="020B0604020202020204" pitchFamily="34" charset="0"/>
                <a:cs typeface="Arial"/>
                <a:sym typeface="Calibri"/>
              </a:rPr>
              <a:t>Meán</a:t>
            </a:r>
            <a:r>
              <a:rPr lang="ga" sz="1100">
                <a:latin typeface="Arial"/>
                <a:ea typeface="Arial" panose="020B0604020202020204" pitchFamily="34" charset="0"/>
                <a:cs typeface="Arial"/>
                <a:sym typeface="Calibri"/>
              </a:rPr>
              <a:t> </a:t>
            </a:r>
            <a:r>
              <a:rPr lang="ga" sz="1100" err="1">
                <a:latin typeface="Arial"/>
                <a:ea typeface="Arial" panose="020B0604020202020204" pitchFamily="34" charset="0"/>
                <a:cs typeface="Arial"/>
                <a:sym typeface="Calibri"/>
              </a:rPr>
              <a:t>Fómhair</a:t>
            </a:r>
            <a:endParaRPr lang="ga" sz="1100" err="1">
              <a:latin typeface="Arial"/>
              <a:cs typeface="Arial"/>
            </a:endParaRPr>
          </a:p>
          <a:p>
            <a:pPr marL="165555">
              <a:buSzPts val="1100"/>
            </a:pPr>
            <a:endParaRPr lang="ga" sz="1100">
              <a:solidFill>
                <a:srgbClr val="000000"/>
              </a:solidFill>
              <a:latin typeface="Arial" panose="020B0604020202020204" pitchFamily="34" charset="0"/>
              <a:ea typeface="Arial" panose="020B0604020202020204" pitchFamily="34" charset="0"/>
              <a:cs typeface="Arial"/>
            </a:endParaRPr>
          </a:p>
          <a:p>
            <a:pPr marL="165555">
              <a:buSzPts val="1100"/>
              <a:buFont typeface="Calibri"/>
            </a:pPr>
            <a:endParaRPr lang="ga" sz="1100">
              <a:solidFill>
                <a:srgbClr val="000000"/>
              </a:solidFill>
              <a:latin typeface="Arial"/>
              <a:ea typeface="Arial" panose="020B0604020202020204" pitchFamily="34" charset="0"/>
              <a:cs typeface="Arial"/>
            </a:endParaRPr>
          </a:p>
          <a:p>
            <a:pPr algn="l" rtl="0"/>
            <a:r>
              <a:rPr lang="ga" sz="1100" b="1" u="sng">
                <a:solidFill>
                  <a:srgbClr val="FFFFFF"/>
                </a:solidFill>
                <a:latin typeface="Arial"/>
                <a:ea typeface="Arial" panose="020B0604020202020204" pitchFamily="34" charset="0"/>
                <a:cs typeface="Arial"/>
              </a:rPr>
              <a:t>MAR EOLAS: </a:t>
            </a:r>
            <a:r>
              <a:rPr lang="ga" sz="1100">
                <a:solidFill>
                  <a:srgbClr val="FFFFFF"/>
                </a:solidFill>
                <a:latin typeface="Arial"/>
                <a:ea typeface="Arial" panose="020B0604020202020204" pitchFamily="34" charset="0"/>
                <a:cs typeface="Arial"/>
              </a:rPr>
              <a:t>Thug an </a:t>
            </a:r>
            <a:r>
              <a:rPr lang="ga" sz="1100" err="1">
                <a:solidFill>
                  <a:srgbClr val="FFFFFF"/>
                </a:solidFill>
                <a:latin typeface="Arial"/>
                <a:ea typeface="Arial" panose="020B0604020202020204" pitchFamily="34" charset="0"/>
                <a:cs typeface="Arial"/>
              </a:rPr>
              <a:t>Chomhairle</a:t>
            </a:r>
            <a:r>
              <a:rPr lang="ga" sz="1100">
                <a:solidFill>
                  <a:srgbClr val="FFFFFF"/>
                </a:solidFill>
                <a:latin typeface="Arial"/>
                <a:ea typeface="Arial" panose="020B0604020202020204" pitchFamily="34" charset="0"/>
                <a:cs typeface="Arial"/>
              </a:rPr>
              <a:t> </a:t>
            </a:r>
            <a:r>
              <a:rPr lang="ga" sz="1100" err="1">
                <a:solidFill>
                  <a:srgbClr val="FFFFFF"/>
                </a:solidFill>
                <a:latin typeface="Arial"/>
                <a:ea typeface="Arial" panose="020B0604020202020204" pitchFamily="34" charset="0"/>
                <a:cs typeface="Arial"/>
              </a:rPr>
              <a:t>Mhúinteoireachta</a:t>
            </a:r>
            <a:r>
              <a:rPr lang="ga" sz="1100">
                <a:solidFill>
                  <a:srgbClr val="FFFFFF"/>
                </a:solidFill>
                <a:latin typeface="Arial"/>
                <a:ea typeface="Arial" panose="020B0604020202020204" pitchFamily="34" charset="0"/>
                <a:cs typeface="Arial"/>
              </a:rPr>
              <a:t> </a:t>
            </a:r>
            <a:r>
              <a:rPr lang="ga" sz="1100" err="1">
                <a:solidFill>
                  <a:srgbClr val="FFFFFF"/>
                </a:solidFill>
                <a:latin typeface="Arial"/>
                <a:ea typeface="Arial" panose="020B0604020202020204" pitchFamily="34" charset="0"/>
                <a:cs typeface="Arial"/>
              </a:rPr>
              <a:t>beart</a:t>
            </a:r>
            <a:r>
              <a:rPr lang="ga" sz="1100">
                <a:solidFill>
                  <a:srgbClr val="FFFFFF"/>
                </a:solidFill>
                <a:latin typeface="Arial"/>
                <a:ea typeface="Arial" panose="020B0604020202020204" pitchFamily="34" charset="0"/>
                <a:cs typeface="Arial"/>
              </a:rPr>
              <a:t> </a:t>
            </a:r>
            <a:r>
              <a:rPr lang="ga" sz="1100" err="1">
                <a:solidFill>
                  <a:srgbClr val="FFFFFF"/>
                </a:solidFill>
                <a:latin typeface="Arial"/>
                <a:ea typeface="Arial" panose="020B0604020202020204" pitchFamily="34" charset="0"/>
                <a:cs typeface="Arial"/>
              </a:rPr>
              <a:t>isteach</a:t>
            </a:r>
            <a:r>
              <a:rPr lang="ga" sz="1100">
                <a:solidFill>
                  <a:srgbClr val="FFFFFF"/>
                </a:solidFill>
                <a:latin typeface="Arial"/>
                <a:ea typeface="Arial" panose="020B0604020202020204" pitchFamily="34" charset="0"/>
                <a:cs typeface="Arial"/>
              </a:rPr>
              <a:t> a </a:t>
            </a:r>
            <a:r>
              <a:rPr lang="ga" sz="1100" err="1">
                <a:solidFill>
                  <a:srgbClr val="FFFFFF"/>
                </a:solidFill>
                <a:latin typeface="Arial"/>
                <a:ea typeface="Arial" panose="020B0604020202020204" pitchFamily="34" charset="0"/>
                <a:cs typeface="Arial"/>
              </a:rPr>
              <a:t>bhfuil</a:t>
            </a:r>
            <a:r>
              <a:rPr lang="ga" sz="1100">
                <a:solidFill>
                  <a:srgbClr val="FFFFFF"/>
                </a:solidFill>
                <a:latin typeface="Arial"/>
                <a:ea typeface="Arial" panose="020B0604020202020204" pitchFamily="34" charset="0"/>
                <a:cs typeface="Arial"/>
              </a:rPr>
              <a:t> </a:t>
            </a:r>
            <a:r>
              <a:rPr lang="ga" sz="1100" err="1">
                <a:solidFill>
                  <a:srgbClr val="FFFFFF"/>
                </a:solidFill>
                <a:latin typeface="Arial"/>
                <a:ea typeface="Arial" panose="020B0604020202020204" pitchFamily="34" charset="0"/>
                <a:cs typeface="Arial"/>
              </a:rPr>
              <a:t>teorainn</a:t>
            </a:r>
            <a:r>
              <a:rPr lang="ga" sz="1100">
                <a:solidFill>
                  <a:srgbClr val="FFFFFF"/>
                </a:solidFill>
                <a:latin typeface="Arial"/>
                <a:ea typeface="Arial" panose="020B0604020202020204" pitchFamily="34" charset="0"/>
                <a:cs typeface="Arial"/>
              </a:rPr>
              <a:t> ama leis </a:t>
            </a:r>
            <a:r>
              <a:rPr lang="ga" sz="1100" err="1">
                <a:solidFill>
                  <a:srgbClr val="FFFFFF"/>
                </a:solidFill>
                <a:latin typeface="Arial"/>
                <a:ea typeface="Arial" panose="020B0604020202020204" pitchFamily="34" charset="0"/>
                <a:cs typeface="Arial"/>
              </a:rPr>
              <a:t>chun</a:t>
            </a:r>
            <a:r>
              <a:rPr lang="ga" sz="1100">
                <a:solidFill>
                  <a:srgbClr val="FFFFFF"/>
                </a:solidFill>
                <a:latin typeface="Arial"/>
                <a:ea typeface="Arial" panose="020B0604020202020204" pitchFamily="34" charset="0"/>
                <a:cs typeface="Arial"/>
              </a:rPr>
              <a:t> a </a:t>
            </a:r>
            <a:r>
              <a:rPr lang="ga" sz="1100" err="1">
                <a:solidFill>
                  <a:srgbClr val="FFFFFF"/>
                </a:solidFill>
                <a:latin typeface="Arial"/>
                <a:ea typeface="Arial" panose="020B0604020202020204" pitchFamily="34" charset="0"/>
                <a:cs typeface="Arial"/>
              </a:rPr>
              <a:t>cheadú</a:t>
            </a:r>
            <a:r>
              <a:rPr lang="ga" sz="1100">
                <a:solidFill>
                  <a:srgbClr val="FFFFFF"/>
                </a:solidFill>
                <a:latin typeface="Arial"/>
                <a:ea typeface="Arial" panose="020B0604020202020204" pitchFamily="34" charset="0"/>
                <a:cs typeface="Arial"/>
              </a:rPr>
              <a:t> do </a:t>
            </a:r>
            <a:r>
              <a:rPr lang="ga" sz="1100" err="1">
                <a:solidFill>
                  <a:srgbClr val="FFFFFF"/>
                </a:solidFill>
                <a:latin typeface="Arial"/>
                <a:ea typeface="Arial" panose="020B0604020202020204" pitchFamily="34" charset="0"/>
                <a:cs typeface="Arial"/>
              </a:rPr>
              <a:t>mhúinteoirí</a:t>
            </a:r>
            <a:r>
              <a:rPr lang="ga" sz="1100">
                <a:solidFill>
                  <a:srgbClr val="FFFFFF"/>
                </a:solidFill>
                <a:latin typeface="Arial"/>
                <a:ea typeface="Arial" panose="020B0604020202020204" pitchFamily="34" charset="0"/>
                <a:cs typeface="Arial"/>
              </a:rPr>
              <a:t> </a:t>
            </a:r>
            <a:r>
              <a:rPr lang="ga" sz="1100" err="1">
                <a:solidFill>
                  <a:srgbClr val="FFFFFF"/>
                </a:solidFill>
                <a:latin typeface="Arial"/>
                <a:ea typeface="Arial" panose="020B0604020202020204" pitchFamily="34" charset="0"/>
                <a:cs typeface="Arial"/>
              </a:rPr>
              <a:t>nuacháilithe</a:t>
            </a:r>
            <a:r>
              <a:rPr lang="ga" sz="1100">
                <a:solidFill>
                  <a:srgbClr val="FFFFFF"/>
                </a:solidFill>
                <a:latin typeface="Arial"/>
                <a:ea typeface="Arial" panose="020B0604020202020204" pitchFamily="34" charset="0"/>
                <a:cs typeface="Arial"/>
              </a:rPr>
              <a:t> </a:t>
            </a:r>
            <a:r>
              <a:rPr lang="ga" sz="1100" err="1">
                <a:solidFill>
                  <a:srgbClr val="FFFFFF"/>
                </a:solidFill>
                <a:latin typeface="Arial"/>
                <a:ea typeface="Arial" panose="020B0604020202020204" pitchFamily="34" charset="0"/>
                <a:cs typeface="Arial"/>
              </a:rPr>
              <a:t>bunscoile</a:t>
            </a:r>
            <a:r>
              <a:rPr lang="ga" sz="1100">
                <a:solidFill>
                  <a:srgbClr val="FFFFFF"/>
                </a:solidFill>
                <a:latin typeface="Arial"/>
                <a:ea typeface="Arial" panose="020B0604020202020204" pitchFamily="34" charset="0"/>
                <a:cs typeface="Arial"/>
              </a:rPr>
              <a:t> (</a:t>
            </a:r>
            <a:r>
              <a:rPr lang="ga" sz="1100" err="1">
                <a:solidFill>
                  <a:srgbClr val="FFFFFF"/>
                </a:solidFill>
                <a:latin typeface="Arial"/>
                <a:ea typeface="Arial" panose="020B0604020202020204" pitchFamily="34" charset="0"/>
                <a:cs typeface="Arial"/>
              </a:rPr>
              <a:t>MNCanna</a:t>
            </a:r>
            <a:r>
              <a:rPr lang="ga" sz="1100">
                <a:solidFill>
                  <a:srgbClr val="FFFFFF"/>
                </a:solidFill>
                <a:latin typeface="Arial"/>
                <a:ea typeface="Arial" panose="020B0604020202020204" pitchFamily="34" charset="0"/>
                <a:cs typeface="Arial"/>
              </a:rPr>
              <a:t>) </a:t>
            </a:r>
            <a:r>
              <a:rPr lang="ga" sz="1100" err="1">
                <a:solidFill>
                  <a:srgbClr val="FFFFFF"/>
                </a:solidFill>
                <a:latin typeface="Arial"/>
                <a:ea typeface="Arial" panose="020B0604020202020204" pitchFamily="34" charset="0"/>
                <a:cs typeface="Arial"/>
              </a:rPr>
              <a:t>atá</a:t>
            </a:r>
            <a:r>
              <a:rPr lang="ga" sz="1100">
                <a:solidFill>
                  <a:srgbClr val="FFFFFF"/>
                </a:solidFill>
                <a:latin typeface="Arial"/>
                <a:ea typeface="Arial" panose="020B0604020202020204" pitchFamily="34" charset="0"/>
                <a:cs typeface="Arial"/>
              </a:rPr>
              <a:t> </a:t>
            </a:r>
            <a:r>
              <a:rPr lang="ga" sz="1100" err="1">
                <a:solidFill>
                  <a:srgbClr val="FFFFFF"/>
                </a:solidFill>
                <a:latin typeface="Arial"/>
                <a:ea typeface="Arial" panose="020B0604020202020204" pitchFamily="34" charset="0"/>
                <a:cs typeface="Arial"/>
              </a:rPr>
              <a:t>fostaithe</a:t>
            </a:r>
            <a:r>
              <a:rPr lang="ga" sz="1100">
                <a:solidFill>
                  <a:srgbClr val="FFFFFF"/>
                </a:solidFill>
                <a:latin typeface="Arial"/>
                <a:ea typeface="Arial" panose="020B0604020202020204" pitchFamily="34" charset="0"/>
                <a:cs typeface="Arial"/>
              </a:rPr>
              <a:t> </a:t>
            </a:r>
            <a:r>
              <a:rPr lang="ga" sz="1100" err="1">
                <a:solidFill>
                  <a:srgbClr val="FFFFFF"/>
                </a:solidFill>
                <a:latin typeface="Arial"/>
                <a:ea typeface="Arial" panose="020B0604020202020204" pitchFamily="34" charset="0"/>
                <a:cs typeface="Arial"/>
              </a:rPr>
              <a:t>ar</a:t>
            </a:r>
            <a:r>
              <a:rPr lang="ga" sz="1100">
                <a:solidFill>
                  <a:srgbClr val="FFFFFF"/>
                </a:solidFill>
                <a:latin typeface="Arial"/>
                <a:ea typeface="Arial" panose="020B0604020202020204" pitchFamily="34" charset="0"/>
                <a:cs typeface="Arial"/>
              </a:rPr>
              <a:t> </a:t>
            </a:r>
            <a:r>
              <a:rPr lang="ga" sz="1100" err="1">
                <a:solidFill>
                  <a:srgbClr val="FFFFFF"/>
                </a:solidFill>
                <a:latin typeface="Arial"/>
                <a:ea typeface="Arial" panose="020B0604020202020204" pitchFamily="34" charset="0"/>
                <a:cs typeface="Arial"/>
              </a:rPr>
              <a:t>Phainéil</a:t>
            </a:r>
            <a:r>
              <a:rPr lang="ga" sz="1100">
                <a:solidFill>
                  <a:srgbClr val="FFFFFF"/>
                </a:solidFill>
                <a:latin typeface="Arial"/>
                <a:ea typeface="Arial" panose="020B0604020202020204" pitchFamily="34" charset="0"/>
                <a:cs typeface="Arial"/>
              </a:rPr>
              <a:t> </a:t>
            </a:r>
            <a:r>
              <a:rPr lang="ga" sz="1100" err="1">
                <a:solidFill>
                  <a:srgbClr val="FFFFFF"/>
                </a:solidFill>
                <a:latin typeface="Arial"/>
                <a:ea typeface="Arial" panose="020B0604020202020204" pitchFamily="34" charset="0"/>
                <a:cs typeface="Arial"/>
              </a:rPr>
              <a:t>Soláthair</a:t>
            </a:r>
            <a:r>
              <a:rPr lang="ga" sz="1100">
                <a:solidFill>
                  <a:srgbClr val="FFFFFF"/>
                </a:solidFill>
                <a:latin typeface="Arial"/>
                <a:ea typeface="Arial" panose="020B0604020202020204" pitchFamily="34" charset="0"/>
                <a:cs typeface="Arial"/>
              </a:rPr>
              <a:t> </a:t>
            </a:r>
            <a:r>
              <a:rPr lang="ga" sz="1100" err="1">
                <a:solidFill>
                  <a:srgbClr val="FFFFFF"/>
                </a:solidFill>
                <a:latin typeface="Arial"/>
                <a:ea typeface="Arial" panose="020B0604020202020204" pitchFamily="34" charset="0"/>
                <a:cs typeface="Arial"/>
              </a:rPr>
              <a:t>nó</a:t>
            </a:r>
            <a:r>
              <a:rPr lang="ga" sz="1100">
                <a:solidFill>
                  <a:srgbClr val="FFFFFF"/>
                </a:solidFill>
                <a:latin typeface="Arial"/>
                <a:ea typeface="Arial" panose="020B0604020202020204" pitchFamily="34" charset="0"/>
                <a:cs typeface="Arial"/>
              </a:rPr>
              <a:t> </a:t>
            </a:r>
            <a:r>
              <a:rPr lang="ga" sz="1100" err="1">
                <a:solidFill>
                  <a:srgbClr val="FFFFFF"/>
                </a:solidFill>
                <a:latin typeface="Arial"/>
                <a:ea typeface="Arial" panose="020B0604020202020204" pitchFamily="34" charset="0"/>
                <a:cs typeface="Arial"/>
              </a:rPr>
              <a:t>i</a:t>
            </a:r>
            <a:r>
              <a:rPr lang="ga" sz="1100">
                <a:solidFill>
                  <a:srgbClr val="FFFFFF"/>
                </a:solidFill>
                <a:latin typeface="Arial"/>
                <a:ea typeface="Arial" panose="020B0604020202020204" pitchFamily="34" charset="0"/>
                <a:cs typeface="Arial"/>
              </a:rPr>
              <a:t> </a:t>
            </a:r>
            <a:r>
              <a:rPr lang="ga" sz="1100" err="1">
                <a:solidFill>
                  <a:srgbClr val="FFFFFF"/>
                </a:solidFill>
                <a:latin typeface="Arial"/>
                <a:ea typeface="Arial" panose="020B0604020202020204" pitchFamily="34" charset="0"/>
                <a:cs typeface="Arial"/>
              </a:rPr>
              <a:t>bPoist</a:t>
            </a:r>
            <a:r>
              <a:rPr lang="ga" sz="1100">
                <a:solidFill>
                  <a:srgbClr val="FFFFFF"/>
                </a:solidFill>
                <a:latin typeface="Arial"/>
                <a:ea typeface="Arial" panose="020B0604020202020204" pitchFamily="34" charset="0"/>
                <a:cs typeface="Arial"/>
              </a:rPr>
              <a:t> Am </a:t>
            </a:r>
            <a:r>
              <a:rPr lang="ga" sz="1100" err="1">
                <a:solidFill>
                  <a:srgbClr val="FFFFFF"/>
                </a:solidFill>
                <a:latin typeface="Arial"/>
                <a:ea typeface="Arial" panose="020B0604020202020204" pitchFamily="34" charset="0"/>
                <a:cs typeface="Arial"/>
              </a:rPr>
              <a:t>Scaoilte</a:t>
            </a:r>
            <a:r>
              <a:rPr lang="ga" sz="1100">
                <a:solidFill>
                  <a:srgbClr val="FFFFFF"/>
                </a:solidFill>
                <a:latin typeface="Arial"/>
                <a:ea typeface="Arial" panose="020B0604020202020204" pitchFamily="34" charset="0"/>
                <a:cs typeface="Arial"/>
              </a:rPr>
              <a:t> an </a:t>
            </a:r>
            <a:r>
              <a:rPr lang="ga" sz="1100" err="1">
                <a:solidFill>
                  <a:srgbClr val="FFFFFF"/>
                </a:solidFill>
                <a:latin typeface="Arial"/>
                <a:ea typeface="Arial" panose="020B0604020202020204" pitchFamily="34" charset="0"/>
                <a:cs typeface="Arial"/>
              </a:rPr>
              <a:t>Phríomhoide</a:t>
            </a:r>
            <a:r>
              <a:rPr lang="ga" sz="1100">
                <a:solidFill>
                  <a:srgbClr val="FFFFFF"/>
                </a:solidFill>
                <a:latin typeface="Arial"/>
                <a:ea typeface="Arial" panose="020B0604020202020204" pitchFamily="34" charset="0"/>
                <a:cs typeface="Arial"/>
              </a:rPr>
              <a:t>, an </a:t>
            </a:r>
            <a:r>
              <a:rPr lang="ga" sz="1100" err="1">
                <a:solidFill>
                  <a:srgbClr val="FFFFFF"/>
                </a:solidFill>
                <a:latin typeface="Arial"/>
                <a:ea typeface="Arial" panose="020B0604020202020204" pitchFamily="34" charset="0"/>
                <a:cs typeface="Arial"/>
              </a:rPr>
              <a:t>próiseas</a:t>
            </a:r>
            <a:r>
              <a:rPr lang="ga" sz="1100">
                <a:solidFill>
                  <a:srgbClr val="FFFFFF"/>
                </a:solidFill>
                <a:latin typeface="Arial"/>
                <a:ea typeface="Arial" panose="020B0604020202020204" pitchFamily="34" charset="0"/>
                <a:cs typeface="Arial"/>
              </a:rPr>
              <a:t> </a:t>
            </a:r>
            <a:r>
              <a:rPr lang="ga" sz="1100" err="1">
                <a:solidFill>
                  <a:srgbClr val="FFFFFF"/>
                </a:solidFill>
                <a:latin typeface="Arial"/>
                <a:ea typeface="Arial" panose="020B0604020202020204" pitchFamily="34" charset="0"/>
                <a:cs typeface="Arial"/>
              </a:rPr>
              <a:t>Droichead</a:t>
            </a:r>
            <a:r>
              <a:rPr lang="ga" sz="1100">
                <a:solidFill>
                  <a:srgbClr val="FFFFFF"/>
                </a:solidFill>
                <a:latin typeface="Arial"/>
                <a:ea typeface="Arial" panose="020B0604020202020204" pitchFamily="34" charset="0"/>
                <a:cs typeface="Arial"/>
              </a:rPr>
              <a:t> a chur </a:t>
            </a:r>
            <a:r>
              <a:rPr lang="ga" sz="1100" err="1">
                <a:solidFill>
                  <a:srgbClr val="FFFFFF"/>
                </a:solidFill>
                <a:latin typeface="Arial"/>
                <a:ea typeface="Arial" panose="020B0604020202020204" pitchFamily="34" charset="0"/>
                <a:cs typeface="Arial"/>
              </a:rPr>
              <a:t>i</a:t>
            </a:r>
            <a:r>
              <a:rPr lang="ga" sz="1100">
                <a:solidFill>
                  <a:srgbClr val="FFFFFF"/>
                </a:solidFill>
                <a:latin typeface="Arial"/>
                <a:ea typeface="Arial" panose="020B0604020202020204" pitchFamily="34" charset="0"/>
                <a:cs typeface="Arial"/>
              </a:rPr>
              <a:t> </a:t>
            </a:r>
            <a:r>
              <a:rPr lang="ga" sz="1100" err="1">
                <a:solidFill>
                  <a:srgbClr val="FFFFFF"/>
                </a:solidFill>
                <a:latin typeface="Arial"/>
                <a:ea typeface="Arial" panose="020B0604020202020204" pitchFamily="34" charset="0"/>
                <a:cs typeface="Arial"/>
              </a:rPr>
              <a:t>gcrích</a:t>
            </a:r>
            <a:r>
              <a:rPr lang="ga" sz="1100">
                <a:solidFill>
                  <a:srgbClr val="FFFFFF"/>
                </a:solidFill>
                <a:latin typeface="Arial"/>
                <a:ea typeface="Arial" panose="020B0604020202020204" pitchFamily="34" charset="0"/>
                <a:cs typeface="Arial"/>
              </a:rPr>
              <a:t>. </a:t>
            </a:r>
            <a:r>
              <a:rPr lang="ga" sz="1100">
                <a:solidFill>
                  <a:srgbClr val="0B0C0C"/>
                </a:solidFill>
                <a:latin typeface="Arial"/>
                <a:ea typeface="Arial" panose="020B0604020202020204" pitchFamily="34" charset="0"/>
                <a:cs typeface="Arial"/>
              </a:rPr>
              <a:t>Thug an </a:t>
            </a:r>
            <a:r>
              <a:rPr lang="ga" sz="1100" err="1">
                <a:solidFill>
                  <a:srgbClr val="0B0C0C"/>
                </a:solidFill>
                <a:latin typeface="Arial"/>
                <a:ea typeface="Arial" panose="020B0604020202020204" pitchFamily="34" charset="0"/>
                <a:cs typeface="Arial"/>
              </a:rPr>
              <a:t>Chomhairle</a:t>
            </a:r>
            <a:r>
              <a:rPr lang="ga" sz="1100">
                <a:solidFill>
                  <a:srgbClr val="0B0C0C"/>
                </a:solidFill>
                <a:latin typeface="Arial"/>
                <a:ea typeface="Arial" panose="020B0604020202020204" pitchFamily="34" charset="0"/>
                <a:cs typeface="Arial"/>
              </a:rPr>
              <a:t> an </a:t>
            </a:r>
            <a:r>
              <a:rPr lang="ga" sz="1100" err="1">
                <a:solidFill>
                  <a:srgbClr val="0B0C0C"/>
                </a:solidFill>
                <a:latin typeface="Arial"/>
                <a:ea typeface="Arial" panose="020B0604020202020204" pitchFamily="34" charset="0"/>
                <a:cs typeface="Arial"/>
              </a:rPr>
              <a:t>beart</a:t>
            </a:r>
            <a:r>
              <a:rPr lang="ga" sz="1100">
                <a:solidFill>
                  <a:srgbClr val="0B0C0C"/>
                </a:solidFill>
                <a:latin typeface="Arial"/>
                <a:ea typeface="Arial" panose="020B0604020202020204" pitchFamily="34" charset="0"/>
                <a:cs typeface="Arial"/>
              </a:rPr>
              <a:t> </a:t>
            </a:r>
            <a:r>
              <a:rPr lang="ga" sz="1100" err="1">
                <a:solidFill>
                  <a:srgbClr val="0B0C0C"/>
                </a:solidFill>
                <a:latin typeface="Arial"/>
                <a:ea typeface="Arial" panose="020B0604020202020204" pitchFamily="34" charset="0"/>
                <a:cs typeface="Arial"/>
              </a:rPr>
              <a:t>seo</a:t>
            </a:r>
            <a:r>
              <a:rPr lang="ga" sz="1100">
                <a:solidFill>
                  <a:srgbClr val="0B0C0C"/>
                </a:solidFill>
                <a:latin typeface="Arial"/>
                <a:ea typeface="Arial" panose="020B0604020202020204" pitchFamily="34" charset="0"/>
                <a:cs typeface="Arial"/>
              </a:rPr>
              <a:t> </a:t>
            </a:r>
            <a:r>
              <a:rPr lang="ga" sz="1100" err="1">
                <a:solidFill>
                  <a:srgbClr val="0B0C0C"/>
                </a:solidFill>
                <a:latin typeface="Arial"/>
                <a:ea typeface="Arial" panose="020B0604020202020204" pitchFamily="34" charset="0"/>
                <a:cs typeface="Arial"/>
              </a:rPr>
              <a:t>isteach</a:t>
            </a:r>
            <a:r>
              <a:rPr lang="ga" sz="1100">
                <a:solidFill>
                  <a:srgbClr val="0B0C0C"/>
                </a:solidFill>
                <a:latin typeface="Arial"/>
                <a:ea typeface="Arial" panose="020B0604020202020204" pitchFamily="34" charset="0"/>
                <a:cs typeface="Arial"/>
              </a:rPr>
              <a:t> </a:t>
            </a:r>
            <a:r>
              <a:rPr lang="ga" sz="1100" err="1">
                <a:solidFill>
                  <a:srgbClr val="0B0C0C"/>
                </a:solidFill>
                <a:latin typeface="Arial"/>
                <a:ea typeface="Arial" panose="020B0604020202020204" pitchFamily="34" charset="0"/>
                <a:cs typeface="Arial"/>
              </a:rPr>
              <a:t>chun</a:t>
            </a:r>
            <a:r>
              <a:rPr lang="ga" sz="1100">
                <a:solidFill>
                  <a:srgbClr val="0B0C0C"/>
                </a:solidFill>
                <a:latin typeface="Arial"/>
                <a:ea typeface="Arial" panose="020B0604020202020204" pitchFamily="34" charset="0"/>
                <a:cs typeface="Arial"/>
              </a:rPr>
              <a:t> </a:t>
            </a:r>
            <a:r>
              <a:rPr lang="ga" sz="1100" err="1">
                <a:solidFill>
                  <a:srgbClr val="0B0C0C"/>
                </a:solidFill>
                <a:latin typeface="Arial"/>
                <a:ea typeface="Arial" panose="020B0604020202020204" pitchFamily="34" charset="0"/>
                <a:cs typeface="Arial"/>
              </a:rPr>
              <a:t>cabhrú</a:t>
            </a:r>
            <a:r>
              <a:rPr lang="ga" sz="1100">
                <a:solidFill>
                  <a:srgbClr val="0B0C0C"/>
                </a:solidFill>
                <a:latin typeface="Arial"/>
                <a:ea typeface="Arial" panose="020B0604020202020204" pitchFamily="34" charset="0"/>
                <a:cs typeface="Arial"/>
              </a:rPr>
              <a:t> le </a:t>
            </a:r>
            <a:r>
              <a:rPr lang="ga" sz="1100" err="1">
                <a:solidFill>
                  <a:srgbClr val="0B0C0C"/>
                </a:solidFill>
                <a:latin typeface="Arial"/>
                <a:ea typeface="Arial" panose="020B0604020202020204" pitchFamily="34" charset="0"/>
                <a:cs typeface="Arial"/>
              </a:rPr>
              <a:t>dúshláin</a:t>
            </a:r>
            <a:r>
              <a:rPr lang="ga" sz="1100">
                <a:solidFill>
                  <a:srgbClr val="0B0C0C"/>
                </a:solidFill>
                <a:latin typeface="Arial"/>
                <a:ea typeface="Arial" panose="020B0604020202020204" pitchFamily="34" charset="0"/>
                <a:cs typeface="Arial"/>
              </a:rPr>
              <a:t> </a:t>
            </a:r>
            <a:r>
              <a:rPr lang="ga" sz="1100" err="1">
                <a:solidFill>
                  <a:srgbClr val="0B0C0C"/>
                </a:solidFill>
                <a:latin typeface="Arial"/>
                <a:ea typeface="Arial" panose="020B0604020202020204" pitchFamily="34" charset="0"/>
                <a:cs typeface="Arial"/>
              </a:rPr>
              <a:t>sholáthar</a:t>
            </a:r>
            <a:r>
              <a:rPr lang="ga" sz="1100">
                <a:solidFill>
                  <a:srgbClr val="0B0C0C"/>
                </a:solidFill>
                <a:latin typeface="Arial"/>
                <a:ea typeface="Arial" panose="020B0604020202020204" pitchFamily="34" charset="0"/>
                <a:cs typeface="Arial"/>
              </a:rPr>
              <a:t> </a:t>
            </a:r>
            <a:r>
              <a:rPr lang="ga" sz="1100" err="1">
                <a:solidFill>
                  <a:srgbClr val="0B0C0C"/>
                </a:solidFill>
                <a:latin typeface="Arial"/>
                <a:ea typeface="Arial" panose="020B0604020202020204" pitchFamily="34" charset="0"/>
                <a:cs typeface="Arial"/>
              </a:rPr>
              <a:t>na</a:t>
            </a:r>
            <a:r>
              <a:rPr lang="ga" sz="1100">
                <a:solidFill>
                  <a:srgbClr val="0B0C0C"/>
                </a:solidFill>
                <a:latin typeface="Arial"/>
                <a:ea typeface="Arial" panose="020B0604020202020204" pitchFamily="34" charset="0"/>
                <a:cs typeface="Arial"/>
              </a:rPr>
              <a:t> </a:t>
            </a:r>
            <a:r>
              <a:rPr lang="ga" sz="1100" err="1">
                <a:solidFill>
                  <a:srgbClr val="0B0C0C"/>
                </a:solidFill>
                <a:latin typeface="Arial"/>
                <a:ea typeface="Arial" panose="020B0604020202020204" pitchFamily="34" charset="0"/>
                <a:cs typeface="Arial"/>
              </a:rPr>
              <a:t>múinteoirí</a:t>
            </a:r>
            <a:r>
              <a:rPr lang="ga" sz="1100">
                <a:solidFill>
                  <a:srgbClr val="0B0C0C"/>
                </a:solidFill>
                <a:latin typeface="Arial"/>
                <a:ea typeface="Arial" panose="020B0604020202020204" pitchFamily="34" charset="0"/>
                <a:cs typeface="Arial"/>
              </a:rPr>
              <a:t> </a:t>
            </a:r>
            <a:r>
              <a:rPr lang="ga" sz="1100" err="1">
                <a:solidFill>
                  <a:srgbClr val="0B0C0C"/>
                </a:solidFill>
                <a:latin typeface="Arial"/>
                <a:ea typeface="Arial" panose="020B0604020202020204" pitchFamily="34" charset="0"/>
                <a:cs typeface="Arial"/>
              </a:rPr>
              <a:t>agus</a:t>
            </a:r>
            <a:r>
              <a:rPr lang="ga" sz="1100">
                <a:solidFill>
                  <a:srgbClr val="0B0C0C"/>
                </a:solidFill>
                <a:latin typeface="Arial"/>
                <a:ea typeface="Arial" panose="020B0604020202020204" pitchFamily="34" charset="0"/>
                <a:cs typeface="Arial"/>
              </a:rPr>
              <a:t> </a:t>
            </a:r>
            <a:r>
              <a:rPr lang="ga" sz="1100" err="1">
                <a:solidFill>
                  <a:srgbClr val="0B0C0C"/>
                </a:solidFill>
                <a:latin typeface="Arial"/>
                <a:ea typeface="Arial" panose="020B0604020202020204" pitchFamily="34" charset="0"/>
                <a:cs typeface="Arial"/>
              </a:rPr>
              <a:t>chun</a:t>
            </a:r>
            <a:r>
              <a:rPr lang="ga" sz="1100">
                <a:solidFill>
                  <a:srgbClr val="0B0C0C"/>
                </a:solidFill>
                <a:latin typeface="Arial"/>
                <a:ea typeface="Arial" panose="020B0604020202020204" pitchFamily="34" charset="0"/>
                <a:cs typeface="Arial"/>
              </a:rPr>
              <a:t> </a:t>
            </a:r>
            <a:r>
              <a:rPr lang="ga" sz="1100" err="1">
                <a:solidFill>
                  <a:srgbClr val="0B0C0C"/>
                </a:solidFill>
                <a:latin typeface="Arial"/>
                <a:ea typeface="Arial" panose="020B0604020202020204" pitchFamily="34" charset="0"/>
                <a:cs typeface="Arial"/>
              </a:rPr>
              <a:t>gach</a:t>
            </a:r>
            <a:r>
              <a:rPr lang="ga" sz="1100">
                <a:solidFill>
                  <a:srgbClr val="0B0C0C"/>
                </a:solidFill>
                <a:latin typeface="Arial"/>
                <a:ea typeface="Arial" panose="020B0604020202020204" pitchFamily="34" charset="0"/>
                <a:cs typeface="Arial"/>
              </a:rPr>
              <a:t> </a:t>
            </a:r>
            <a:r>
              <a:rPr lang="ga" sz="1100" err="1">
                <a:solidFill>
                  <a:srgbClr val="0B0C0C"/>
                </a:solidFill>
                <a:latin typeface="Arial"/>
                <a:ea typeface="Arial" panose="020B0604020202020204" pitchFamily="34" charset="0"/>
                <a:cs typeface="Arial"/>
              </a:rPr>
              <a:t>deis</a:t>
            </a:r>
            <a:r>
              <a:rPr lang="ga" sz="1100">
                <a:solidFill>
                  <a:srgbClr val="0B0C0C"/>
                </a:solidFill>
                <a:latin typeface="Arial"/>
                <a:ea typeface="Arial" panose="020B0604020202020204" pitchFamily="34" charset="0"/>
                <a:cs typeface="Arial"/>
              </a:rPr>
              <a:t> a chur </a:t>
            </a:r>
            <a:r>
              <a:rPr lang="ga" sz="1100" err="1">
                <a:solidFill>
                  <a:srgbClr val="0B0C0C"/>
                </a:solidFill>
                <a:latin typeface="Arial"/>
                <a:ea typeface="Arial" panose="020B0604020202020204" pitchFamily="34" charset="0"/>
                <a:cs typeface="Arial"/>
              </a:rPr>
              <a:t>ar</a:t>
            </a:r>
            <a:r>
              <a:rPr lang="ga" sz="1100">
                <a:solidFill>
                  <a:srgbClr val="0B0C0C"/>
                </a:solidFill>
                <a:latin typeface="Arial"/>
                <a:ea typeface="Arial" panose="020B0604020202020204" pitchFamily="34" charset="0"/>
                <a:cs typeface="Arial"/>
              </a:rPr>
              <a:t> </a:t>
            </a:r>
            <a:r>
              <a:rPr lang="ga" sz="1100" err="1">
                <a:solidFill>
                  <a:srgbClr val="0B0C0C"/>
                </a:solidFill>
                <a:latin typeface="Arial"/>
                <a:ea typeface="Arial" panose="020B0604020202020204" pitchFamily="34" charset="0"/>
                <a:cs typeface="Arial"/>
              </a:rPr>
              <a:t>fáil</a:t>
            </a:r>
            <a:r>
              <a:rPr lang="ga" sz="1100">
                <a:solidFill>
                  <a:srgbClr val="0B0C0C"/>
                </a:solidFill>
                <a:latin typeface="Arial"/>
                <a:ea typeface="Arial" panose="020B0604020202020204" pitchFamily="34" charset="0"/>
                <a:cs typeface="Arial"/>
              </a:rPr>
              <a:t> do </a:t>
            </a:r>
            <a:r>
              <a:rPr lang="ga" sz="1100" err="1">
                <a:solidFill>
                  <a:srgbClr val="0B0C0C"/>
                </a:solidFill>
                <a:latin typeface="Arial"/>
                <a:ea typeface="Arial" panose="020B0604020202020204" pitchFamily="34" charset="0"/>
                <a:cs typeface="Arial"/>
              </a:rPr>
              <a:t>na</a:t>
            </a:r>
            <a:r>
              <a:rPr lang="ga" sz="1100">
                <a:solidFill>
                  <a:srgbClr val="0B0C0C"/>
                </a:solidFill>
                <a:latin typeface="Arial"/>
                <a:ea typeface="Arial" panose="020B0604020202020204" pitchFamily="34" charset="0"/>
                <a:cs typeface="Arial"/>
              </a:rPr>
              <a:t> </a:t>
            </a:r>
            <a:r>
              <a:rPr lang="ga" sz="1100" err="1">
                <a:solidFill>
                  <a:srgbClr val="0B0C0C"/>
                </a:solidFill>
                <a:latin typeface="Arial"/>
                <a:ea typeface="Arial" panose="020B0604020202020204" pitchFamily="34" charset="0"/>
                <a:cs typeface="Arial"/>
              </a:rPr>
              <a:t>MNCanna</a:t>
            </a:r>
            <a:r>
              <a:rPr lang="ga" sz="1100">
                <a:solidFill>
                  <a:srgbClr val="0B0C0C"/>
                </a:solidFill>
                <a:latin typeface="Arial"/>
                <a:ea typeface="Arial" panose="020B0604020202020204" pitchFamily="34" charset="0"/>
                <a:cs typeface="Arial"/>
              </a:rPr>
              <a:t> an </a:t>
            </a:r>
            <a:r>
              <a:rPr lang="ga" sz="1100" err="1">
                <a:solidFill>
                  <a:srgbClr val="0B0C0C"/>
                </a:solidFill>
                <a:latin typeface="Arial"/>
                <a:ea typeface="Arial" panose="020B0604020202020204" pitchFamily="34" charset="0"/>
                <a:cs typeface="Arial"/>
              </a:rPr>
              <a:t>próiseas</a:t>
            </a:r>
            <a:r>
              <a:rPr lang="ga" sz="1100">
                <a:solidFill>
                  <a:srgbClr val="0B0C0C"/>
                </a:solidFill>
                <a:latin typeface="Arial"/>
                <a:ea typeface="Arial" panose="020B0604020202020204" pitchFamily="34" charset="0"/>
                <a:cs typeface="Arial"/>
              </a:rPr>
              <a:t> </a:t>
            </a:r>
            <a:r>
              <a:rPr lang="ga" sz="1100" err="1">
                <a:solidFill>
                  <a:srgbClr val="0B0C0C"/>
                </a:solidFill>
                <a:latin typeface="Arial"/>
                <a:ea typeface="Arial" panose="020B0604020202020204" pitchFamily="34" charset="0"/>
                <a:cs typeface="Arial"/>
              </a:rPr>
              <a:t>Droichead</a:t>
            </a:r>
            <a:r>
              <a:rPr lang="ga" sz="1100">
                <a:solidFill>
                  <a:srgbClr val="0B0C0C"/>
                </a:solidFill>
                <a:latin typeface="Arial"/>
                <a:ea typeface="Arial" panose="020B0604020202020204" pitchFamily="34" charset="0"/>
                <a:cs typeface="Arial"/>
              </a:rPr>
              <a:t> a chur </a:t>
            </a:r>
            <a:r>
              <a:rPr lang="ga" sz="1100" err="1">
                <a:solidFill>
                  <a:srgbClr val="0B0C0C"/>
                </a:solidFill>
                <a:latin typeface="Arial"/>
                <a:ea typeface="Arial" panose="020B0604020202020204" pitchFamily="34" charset="0"/>
                <a:cs typeface="Arial"/>
              </a:rPr>
              <a:t>i</a:t>
            </a:r>
            <a:r>
              <a:rPr lang="ga" sz="1100">
                <a:solidFill>
                  <a:srgbClr val="0B0C0C"/>
                </a:solidFill>
                <a:latin typeface="Arial"/>
                <a:ea typeface="Arial" panose="020B0604020202020204" pitchFamily="34" charset="0"/>
                <a:cs typeface="Arial"/>
              </a:rPr>
              <a:t> </a:t>
            </a:r>
            <a:r>
              <a:rPr lang="ga" sz="1100" err="1">
                <a:solidFill>
                  <a:srgbClr val="0B0C0C"/>
                </a:solidFill>
                <a:latin typeface="Arial"/>
                <a:ea typeface="Arial" panose="020B0604020202020204" pitchFamily="34" charset="0"/>
                <a:cs typeface="Arial"/>
              </a:rPr>
              <a:t>gcrích.Cuirfear</a:t>
            </a:r>
            <a:r>
              <a:rPr lang="ga" sz="1100">
                <a:solidFill>
                  <a:srgbClr val="0B0C0C"/>
                </a:solidFill>
                <a:latin typeface="Arial"/>
                <a:ea typeface="Arial" panose="020B0604020202020204" pitchFamily="34" charset="0"/>
                <a:cs typeface="Arial"/>
              </a:rPr>
              <a:t> </a:t>
            </a:r>
            <a:r>
              <a:rPr lang="ga" sz="1100" err="1">
                <a:solidFill>
                  <a:srgbClr val="0B0C0C"/>
                </a:solidFill>
                <a:latin typeface="Arial"/>
                <a:ea typeface="Arial" panose="020B0604020202020204" pitchFamily="34" charset="0"/>
                <a:cs typeface="Arial"/>
              </a:rPr>
              <a:t>tús</a:t>
            </a:r>
            <a:r>
              <a:rPr lang="ga" sz="1100">
                <a:solidFill>
                  <a:srgbClr val="0B0C0C"/>
                </a:solidFill>
                <a:latin typeface="Arial"/>
                <a:ea typeface="Arial" panose="020B0604020202020204" pitchFamily="34" charset="0"/>
                <a:cs typeface="Arial"/>
              </a:rPr>
              <a:t> leis an </a:t>
            </a:r>
            <a:r>
              <a:rPr lang="ga" sz="1100" err="1">
                <a:solidFill>
                  <a:srgbClr val="0B0C0C"/>
                </a:solidFill>
                <a:latin typeface="Arial"/>
                <a:ea typeface="Arial" panose="020B0604020202020204" pitchFamily="34" charset="0"/>
                <a:cs typeface="Arial"/>
              </a:rPr>
              <a:t>gcéim</a:t>
            </a:r>
            <a:r>
              <a:rPr lang="ga" sz="1100">
                <a:solidFill>
                  <a:srgbClr val="0B0C0C"/>
                </a:solidFill>
                <a:latin typeface="Arial"/>
                <a:ea typeface="Arial" panose="020B0604020202020204" pitchFamily="34" charset="0"/>
                <a:cs typeface="Arial"/>
              </a:rPr>
              <a:t> </a:t>
            </a:r>
            <a:r>
              <a:rPr lang="ga" sz="1100" err="1">
                <a:solidFill>
                  <a:srgbClr val="0B0C0C"/>
                </a:solidFill>
                <a:latin typeface="Arial"/>
                <a:ea typeface="Arial" panose="020B0604020202020204" pitchFamily="34" charset="0"/>
                <a:cs typeface="Arial"/>
              </a:rPr>
              <a:t>seo</a:t>
            </a:r>
            <a:r>
              <a:rPr lang="ga" sz="1100">
                <a:solidFill>
                  <a:srgbClr val="0B0C0C"/>
                </a:solidFill>
                <a:latin typeface="Arial"/>
                <a:ea typeface="Arial" panose="020B0604020202020204" pitchFamily="34" charset="0"/>
                <a:cs typeface="Arial"/>
              </a:rPr>
              <a:t> Dé </a:t>
            </a:r>
            <a:r>
              <a:rPr lang="ga" sz="1100" err="1">
                <a:solidFill>
                  <a:srgbClr val="0B0C0C"/>
                </a:solidFill>
                <a:latin typeface="Arial"/>
                <a:ea typeface="Arial" panose="020B0604020202020204" pitchFamily="34" charset="0"/>
                <a:cs typeface="Arial"/>
              </a:rPr>
              <a:t>Máirt</a:t>
            </a:r>
            <a:r>
              <a:rPr lang="ga" sz="1100">
                <a:solidFill>
                  <a:srgbClr val="0B0C0C"/>
                </a:solidFill>
                <a:latin typeface="Arial"/>
                <a:ea typeface="Arial" panose="020B0604020202020204" pitchFamily="34" charset="0"/>
                <a:cs typeface="Arial"/>
              </a:rPr>
              <a:t>, 14 Samhain </a:t>
            </a:r>
            <a:r>
              <a:rPr lang="ga" sz="1100" err="1">
                <a:solidFill>
                  <a:srgbClr val="0B0C0C"/>
                </a:solidFill>
                <a:latin typeface="Arial"/>
                <a:ea typeface="Arial" panose="020B0604020202020204" pitchFamily="34" charset="0"/>
                <a:cs typeface="Arial"/>
              </a:rPr>
              <a:t>agus</a:t>
            </a:r>
            <a:r>
              <a:rPr lang="ga" sz="1100">
                <a:solidFill>
                  <a:srgbClr val="0B0C0C"/>
                </a:solidFill>
                <a:latin typeface="Arial"/>
                <a:ea typeface="Arial" panose="020B0604020202020204" pitchFamily="34" charset="0"/>
                <a:cs typeface="Arial"/>
              </a:rPr>
              <a:t> </a:t>
            </a:r>
            <a:r>
              <a:rPr lang="ga" sz="1100" err="1">
                <a:solidFill>
                  <a:srgbClr val="0B0C0C"/>
                </a:solidFill>
                <a:latin typeface="Arial"/>
                <a:ea typeface="Arial" panose="020B0604020202020204" pitchFamily="34" charset="0"/>
                <a:cs typeface="Arial"/>
              </a:rPr>
              <a:t>beidh</a:t>
            </a:r>
            <a:r>
              <a:rPr lang="ga" sz="1100">
                <a:solidFill>
                  <a:srgbClr val="0B0C0C"/>
                </a:solidFill>
                <a:latin typeface="Arial"/>
                <a:ea typeface="Arial" panose="020B0604020202020204" pitchFamily="34" charset="0"/>
                <a:cs typeface="Arial"/>
              </a:rPr>
              <a:t> </a:t>
            </a:r>
            <a:r>
              <a:rPr lang="ga" sz="1100" err="1">
                <a:solidFill>
                  <a:srgbClr val="0B0C0C"/>
                </a:solidFill>
                <a:latin typeface="Arial"/>
                <a:ea typeface="Arial" panose="020B0604020202020204" pitchFamily="34" charset="0"/>
                <a:cs typeface="Arial"/>
              </a:rPr>
              <a:t>sé</a:t>
            </a:r>
            <a:r>
              <a:rPr lang="ga" sz="1100">
                <a:solidFill>
                  <a:srgbClr val="0B0C0C"/>
                </a:solidFill>
                <a:latin typeface="Arial"/>
                <a:ea typeface="Arial" panose="020B0604020202020204" pitchFamily="34" charset="0"/>
                <a:cs typeface="Arial"/>
              </a:rPr>
              <a:t> </a:t>
            </a:r>
            <a:r>
              <a:rPr lang="ga" sz="1100" err="1">
                <a:solidFill>
                  <a:srgbClr val="0B0C0C"/>
                </a:solidFill>
                <a:latin typeface="Arial"/>
                <a:ea typeface="Arial" panose="020B0604020202020204" pitchFamily="34" charset="0"/>
                <a:cs typeface="Arial"/>
              </a:rPr>
              <a:t>i</a:t>
            </a:r>
            <a:r>
              <a:rPr lang="ga" sz="1100">
                <a:solidFill>
                  <a:srgbClr val="0B0C0C"/>
                </a:solidFill>
                <a:latin typeface="Arial"/>
                <a:ea typeface="Arial" panose="020B0604020202020204" pitchFamily="34" charset="0"/>
                <a:cs typeface="Arial"/>
              </a:rPr>
              <a:t> </a:t>
            </a:r>
            <a:r>
              <a:rPr lang="ga" sz="1100" err="1">
                <a:solidFill>
                  <a:srgbClr val="0B0C0C"/>
                </a:solidFill>
                <a:latin typeface="Arial"/>
                <a:ea typeface="Arial" panose="020B0604020202020204" pitchFamily="34" charset="0"/>
                <a:cs typeface="Arial"/>
              </a:rPr>
              <a:t>bhfeidhm</a:t>
            </a:r>
            <a:r>
              <a:rPr lang="ga" sz="1100">
                <a:solidFill>
                  <a:srgbClr val="0B0C0C"/>
                </a:solidFill>
                <a:latin typeface="Arial"/>
                <a:ea typeface="Arial" panose="020B0604020202020204" pitchFamily="34" charset="0"/>
                <a:cs typeface="Arial"/>
              </a:rPr>
              <a:t> </a:t>
            </a:r>
            <a:r>
              <a:rPr lang="ga" sz="1100" err="1">
                <a:solidFill>
                  <a:srgbClr val="0B0C0C"/>
                </a:solidFill>
                <a:latin typeface="Arial"/>
                <a:ea typeface="Arial" panose="020B0604020202020204" pitchFamily="34" charset="0"/>
                <a:cs typeface="Arial"/>
              </a:rPr>
              <a:t>ar</a:t>
            </a:r>
            <a:r>
              <a:rPr lang="ga" sz="1100">
                <a:solidFill>
                  <a:srgbClr val="0B0C0C"/>
                </a:solidFill>
                <a:latin typeface="Arial"/>
                <a:ea typeface="Arial" panose="020B0604020202020204" pitchFamily="34" charset="0"/>
                <a:cs typeface="Arial"/>
              </a:rPr>
              <a:t> </a:t>
            </a:r>
            <a:r>
              <a:rPr lang="ga" sz="1100" err="1">
                <a:solidFill>
                  <a:srgbClr val="0B0C0C"/>
                </a:solidFill>
                <a:latin typeface="Arial"/>
                <a:ea typeface="Arial" panose="020B0604020202020204" pitchFamily="34" charset="0"/>
                <a:cs typeface="Arial"/>
              </a:rPr>
              <a:t>feadh</a:t>
            </a:r>
            <a:r>
              <a:rPr lang="ga" sz="1100">
                <a:solidFill>
                  <a:srgbClr val="0B0C0C"/>
                </a:solidFill>
                <a:latin typeface="Arial"/>
                <a:ea typeface="Arial" panose="020B0604020202020204" pitchFamily="34" charset="0"/>
                <a:cs typeface="Arial"/>
              </a:rPr>
              <a:t> a </a:t>
            </a:r>
            <a:r>
              <a:rPr lang="ga" sz="1100" err="1">
                <a:solidFill>
                  <a:srgbClr val="0B0C0C"/>
                </a:solidFill>
                <a:latin typeface="Arial"/>
                <a:ea typeface="Arial" panose="020B0604020202020204" pitchFamily="34" charset="0"/>
                <a:cs typeface="Arial"/>
              </a:rPr>
              <a:t>bhfuil</a:t>
            </a:r>
            <a:r>
              <a:rPr lang="ga" sz="1100">
                <a:solidFill>
                  <a:srgbClr val="0B0C0C"/>
                </a:solidFill>
                <a:latin typeface="Arial"/>
                <a:ea typeface="Arial" panose="020B0604020202020204" pitchFamily="34" charset="0"/>
                <a:cs typeface="Arial"/>
              </a:rPr>
              <a:t> </a:t>
            </a:r>
            <a:r>
              <a:rPr lang="ga" sz="1100" err="1">
                <a:solidFill>
                  <a:srgbClr val="0B0C0C"/>
                </a:solidFill>
                <a:latin typeface="Arial"/>
                <a:ea typeface="Arial" panose="020B0604020202020204" pitchFamily="34" charset="0"/>
                <a:cs typeface="Arial"/>
              </a:rPr>
              <a:t>fágtha</a:t>
            </a:r>
            <a:r>
              <a:rPr lang="ga" sz="1100">
                <a:solidFill>
                  <a:srgbClr val="0B0C0C"/>
                </a:solidFill>
                <a:latin typeface="Arial"/>
                <a:ea typeface="Arial" panose="020B0604020202020204" pitchFamily="34" charset="0"/>
                <a:cs typeface="Arial"/>
              </a:rPr>
              <a:t> de </a:t>
            </a:r>
            <a:r>
              <a:rPr lang="ga" sz="1100" err="1">
                <a:solidFill>
                  <a:srgbClr val="0B0C0C"/>
                </a:solidFill>
                <a:latin typeface="Arial"/>
                <a:ea typeface="Arial" panose="020B0604020202020204" pitchFamily="34" charset="0"/>
                <a:cs typeface="Arial"/>
              </a:rPr>
              <a:t>bhliain</a:t>
            </a:r>
            <a:r>
              <a:rPr lang="ga" sz="1100">
                <a:solidFill>
                  <a:srgbClr val="0B0C0C"/>
                </a:solidFill>
                <a:latin typeface="Arial"/>
                <a:ea typeface="Arial" panose="020B0604020202020204" pitchFamily="34" charset="0"/>
                <a:cs typeface="Arial"/>
              </a:rPr>
              <a:t> </a:t>
            </a:r>
            <a:r>
              <a:rPr lang="ga" sz="1100" err="1">
                <a:solidFill>
                  <a:srgbClr val="0B0C0C"/>
                </a:solidFill>
                <a:latin typeface="Arial"/>
                <a:ea typeface="Arial" panose="020B0604020202020204" pitchFamily="34" charset="0"/>
                <a:cs typeface="Arial"/>
              </a:rPr>
              <a:t>acadúil</a:t>
            </a:r>
            <a:r>
              <a:rPr lang="ga" sz="1100">
                <a:solidFill>
                  <a:srgbClr val="0B0C0C"/>
                </a:solidFill>
                <a:latin typeface="Arial"/>
                <a:ea typeface="Arial" panose="020B0604020202020204" pitchFamily="34" charset="0"/>
                <a:cs typeface="Arial"/>
              </a:rPr>
              <a:t> 2023/2024 </a:t>
            </a:r>
            <a:r>
              <a:rPr lang="ga" sz="1100" err="1">
                <a:solidFill>
                  <a:srgbClr val="0B0C0C"/>
                </a:solidFill>
                <a:latin typeface="Arial"/>
                <a:ea typeface="Arial" panose="020B0604020202020204" pitchFamily="34" charset="0"/>
                <a:cs typeface="Arial"/>
              </a:rPr>
              <a:t>agus</a:t>
            </a:r>
            <a:r>
              <a:rPr lang="ga" sz="1100">
                <a:solidFill>
                  <a:srgbClr val="0B0C0C"/>
                </a:solidFill>
                <a:latin typeface="Arial"/>
                <a:ea typeface="Arial" panose="020B0604020202020204" pitchFamily="34" charset="0"/>
                <a:cs typeface="Arial"/>
              </a:rPr>
              <a:t> de </a:t>
            </a:r>
            <a:r>
              <a:rPr lang="ga" sz="1100" err="1">
                <a:solidFill>
                  <a:srgbClr val="0B0C0C"/>
                </a:solidFill>
                <a:latin typeface="Arial"/>
                <a:ea typeface="Arial" panose="020B0604020202020204" pitchFamily="34" charset="0"/>
                <a:cs typeface="Arial"/>
              </a:rPr>
              <a:t>bhliain</a:t>
            </a:r>
            <a:r>
              <a:rPr lang="ga" sz="1100">
                <a:solidFill>
                  <a:srgbClr val="0B0C0C"/>
                </a:solidFill>
                <a:latin typeface="Arial"/>
                <a:ea typeface="Arial" panose="020B0604020202020204" pitchFamily="34" charset="0"/>
                <a:cs typeface="Arial"/>
              </a:rPr>
              <a:t> </a:t>
            </a:r>
            <a:r>
              <a:rPr lang="ga" sz="1100" err="1">
                <a:solidFill>
                  <a:srgbClr val="0B0C0C"/>
                </a:solidFill>
                <a:latin typeface="Arial"/>
                <a:ea typeface="Arial" panose="020B0604020202020204" pitchFamily="34" charset="0"/>
                <a:cs typeface="Arial"/>
              </a:rPr>
              <a:t>acadúil</a:t>
            </a:r>
            <a:r>
              <a:rPr lang="ga" sz="1100">
                <a:solidFill>
                  <a:srgbClr val="0B0C0C"/>
                </a:solidFill>
                <a:latin typeface="Arial"/>
                <a:ea typeface="Arial" panose="020B0604020202020204" pitchFamily="34" charset="0"/>
                <a:cs typeface="Arial"/>
              </a:rPr>
              <a:t> 2024/2025. </a:t>
            </a:r>
            <a:r>
              <a:rPr lang="ga" sz="1100" b="1" err="1">
                <a:solidFill>
                  <a:srgbClr val="0B0C0C"/>
                </a:solidFill>
                <a:latin typeface="Arial"/>
                <a:ea typeface="Arial" panose="020B0604020202020204" pitchFamily="34" charset="0"/>
                <a:cs typeface="Arial"/>
              </a:rPr>
              <a:t>Braitheann</a:t>
            </a:r>
            <a:r>
              <a:rPr lang="ga" sz="1100" b="1">
                <a:solidFill>
                  <a:srgbClr val="0B0C0C"/>
                </a:solidFill>
                <a:latin typeface="Arial"/>
                <a:ea typeface="Arial" panose="020B0604020202020204" pitchFamily="34" charset="0"/>
                <a:cs typeface="Arial"/>
              </a:rPr>
              <a:t> </a:t>
            </a:r>
            <a:r>
              <a:rPr lang="ga" sz="1100" b="1" err="1">
                <a:solidFill>
                  <a:srgbClr val="0B0C0C"/>
                </a:solidFill>
                <a:latin typeface="Arial"/>
                <a:ea typeface="Arial" panose="020B0604020202020204" pitchFamily="34" charset="0"/>
                <a:cs typeface="Arial"/>
              </a:rPr>
              <a:t>sé</a:t>
            </a:r>
            <a:r>
              <a:rPr lang="ga" sz="1100" b="1">
                <a:solidFill>
                  <a:srgbClr val="0B0C0C"/>
                </a:solidFill>
                <a:latin typeface="Arial"/>
                <a:ea typeface="Arial" panose="020B0604020202020204" pitchFamily="34" charset="0"/>
                <a:cs typeface="Arial"/>
              </a:rPr>
              <a:t> </a:t>
            </a:r>
            <a:r>
              <a:rPr lang="ga" sz="1100" b="1" err="1">
                <a:solidFill>
                  <a:srgbClr val="0B0C0C"/>
                </a:solidFill>
                <a:latin typeface="Arial"/>
                <a:ea typeface="Arial" panose="020B0604020202020204" pitchFamily="34" charset="0"/>
                <a:cs typeface="Arial"/>
              </a:rPr>
              <a:t>ar</a:t>
            </a:r>
            <a:r>
              <a:rPr lang="ga" sz="1100" b="1">
                <a:solidFill>
                  <a:srgbClr val="0B0C0C"/>
                </a:solidFill>
                <a:latin typeface="Arial"/>
                <a:ea typeface="Arial" panose="020B0604020202020204" pitchFamily="34" charset="0"/>
                <a:cs typeface="Arial"/>
              </a:rPr>
              <a:t> </a:t>
            </a:r>
            <a:r>
              <a:rPr lang="ga" sz="1100" b="1" err="1">
                <a:solidFill>
                  <a:srgbClr val="0B0C0C"/>
                </a:solidFill>
                <a:latin typeface="Arial"/>
                <a:ea typeface="Arial" panose="020B0604020202020204" pitchFamily="34" charset="0"/>
                <a:cs typeface="Arial"/>
              </a:rPr>
              <a:t>na</a:t>
            </a:r>
            <a:r>
              <a:rPr lang="ga" sz="1100" b="1">
                <a:solidFill>
                  <a:srgbClr val="0B0C0C"/>
                </a:solidFill>
                <a:latin typeface="Arial"/>
                <a:ea typeface="Arial" panose="020B0604020202020204" pitchFamily="34" charset="0"/>
                <a:cs typeface="Arial"/>
              </a:rPr>
              <a:t> </a:t>
            </a:r>
            <a:r>
              <a:rPr lang="ga" sz="1100" b="1" err="1">
                <a:solidFill>
                  <a:srgbClr val="0B0C0C"/>
                </a:solidFill>
                <a:latin typeface="Arial"/>
                <a:ea typeface="Arial" panose="020B0604020202020204" pitchFamily="34" charset="0"/>
                <a:cs typeface="Arial"/>
              </a:rPr>
              <a:t>forálacha</a:t>
            </a:r>
            <a:r>
              <a:rPr lang="ga" sz="1100" b="1">
                <a:solidFill>
                  <a:srgbClr val="0B0C0C"/>
                </a:solidFill>
                <a:latin typeface="Arial"/>
                <a:ea typeface="Arial" panose="020B0604020202020204" pitchFamily="34" charset="0"/>
                <a:cs typeface="Arial"/>
              </a:rPr>
              <a:t> </a:t>
            </a:r>
            <a:r>
              <a:rPr lang="ga" sz="1100" b="1" err="1">
                <a:solidFill>
                  <a:srgbClr val="0B0C0C"/>
                </a:solidFill>
                <a:latin typeface="Arial"/>
                <a:ea typeface="Arial" panose="020B0604020202020204" pitchFamily="34" charset="0"/>
                <a:cs typeface="Arial"/>
              </a:rPr>
              <a:t>seo</a:t>
            </a:r>
            <a:r>
              <a:rPr lang="ga" sz="1100" b="1">
                <a:solidFill>
                  <a:srgbClr val="0B0C0C"/>
                </a:solidFill>
                <a:latin typeface="Arial"/>
                <a:ea typeface="Arial" panose="020B0604020202020204" pitchFamily="34" charset="0"/>
                <a:cs typeface="Arial"/>
              </a:rPr>
              <a:t> a </a:t>
            </a:r>
            <a:r>
              <a:rPr lang="ga" sz="1100" b="1" err="1">
                <a:solidFill>
                  <a:srgbClr val="0B0C0C"/>
                </a:solidFill>
                <a:latin typeface="Arial"/>
                <a:ea typeface="Arial" panose="020B0604020202020204" pitchFamily="34" charset="0"/>
                <a:cs typeface="Arial"/>
              </a:rPr>
              <a:t>leanas</a:t>
            </a:r>
            <a:r>
              <a:rPr lang="ga" sz="1100" b="1">
                <a:solidFill>
                  <a:srgbClr val="0B0C0C"/>
                </a:solidFill>
                <a:latin typeface="Arial"/>
                <a:ea typeface="Arial" panose="020B0604020202020204" pitchFamily="34" charset="0"/>
                <a:cs typeface="Arial"/>
              </a:rPr>
              <a:t>: </a:t>
            </a:r>
          </a:p>
          <a:p>
            <a:pPr algn="l" rtl="0">
              <a:buFont typeface="+mj-lt"/>
              <a:buAutoNum type="arabicPeriod"/>
            </a:pPr>
            <a:r>
              <a:rPr lang="ga" sz="1100">
                <a:solidFill>
                  <a:srgbClr val="0B0C0C"/>
                </a:solidFill>
                <a:latin typeface="Arial" panose="020B0604020202020204" pitchFamily="34" charset="0"/>
                <a:ea typeface="Arial" panose="020B0604020202020204" pitchFamily="34" charset="0"/>
                <a:cs typeface="Arial" panose="020B0604020202020204" pitchFamily="34" charset="0"/>
              </a:rPr>
              <a:t> Ní mór do na MNCanna an próiseas Droichead a chur i gcrích d’fhad iomlán a gconartha fostaíochta sna poist seo i.e. ón dáta tosaigh go dáta deiridh an chonartha, ar cheart go mbeadh breis is 60 lá teagaisc i gceist leis. </a:t>
            </a:r>
          </a:p>
          <a:p>
            <a:pPr algn="l" rtl="0">
              <a:buFont typeface="+mj-lt"/>
              <a:buAutoNum type="arabicPeriod"/>
            </a:pPr>
            <a:r>
              <a:rPr lang="ga" sz="1100">
                <a:solidFill>
                  <a:srgbClr val="0B0C0C"/>
                </a:solidFill>
                <a:latin typeface="Arial" panose="020B0604020202020204" pitchFamily="34" charset="0"/>
                <a:ea typeface="Arial" panose="020B0604020202020204" pitchFamily="34" charset="0"/>
                <a:cs typeface="Arial" panose="020B0604020202020204" pitchFamily="34" charset="0"/>
              </a:rPr>
              <a:t>Beidh ról lárnach ag an bPríomhoide agus ag na baill FTG sa scoil bhunáite maidir le tacaíocht a thabhairt don phróiseas Droichead don MNC le Príomhoide na scoile bunáite ag glacadh ról maoirseachta. Ní mór don phearsanra bainteach sa scoil bhunáite an méid seo a leanas a dhéanamh: </a:t>
            </a:r>
          </a:p>
          <a:p>
            <a:pPr algn="l" rtl="0"/>
            <a:r>
              <a:rPr lang="ga" sz="1100">
                <a:solidFill>
                  <a:srgbClr val="0B0C0C"/>
                </a:solidFill>
                <a:latin typeface="Arial" panose="020B0604020202020204" pitchFamily="34" charset="0"/>
                <a:ea typeface="Arial" panose="020B0604020202020204" pitchFamily="34" charset="0"/>
                <a:cs typeface="Arial" panose="020B0604020202020204" pitchFamily="34" charset="0"/>
              </a:rPr>
              <a:t>(a) a chinntiú go bhfuil ceadúnas agus aontú faighte acu ó gach scoil roimh ré le dearbhú go bhfuil siad sásta cur i gcrích an phróiseas Droichead a éascú.  </a:t>
            </a:r>
          </a:p>
          <a:p>
            <a:pPr algn="l" rtl="0"/>
            <a:r>
              <a:rPr lang="ga" sz="1100">
                <a:solidFill>
                  <a:srgbClr val="0B0C0C"/>
                </a:solidFill>
                <a:latin typeface="Arial" panose="020B0604020202020204" pitchFamily="34" charset="0"/>
                <a:ea typeface="Arial" panose="020B0604020202020204" pitchFamily="34" charset="0"/>
                <a:cs typeface="Arial" panose="020B0604020202020204" pitchFamily="34" charset="0"/>
              </a:rPr>
              <a:t>(b) freagracht a ghlacadh as a chinntiú go dtacaítear leis an MNC i ngach gné den phróiseas Droichead agus go mbíonn siad ina mball ceart de phobal na scoile. </a:t>
            </a:r>
          </a:p>
          <a:p>
            <a:pPr algn="l" rtl="0"/>
            <a:r>
              <a:rPr lang="ga" sz="1100">
                <a:solidFill>
                  <a:srgbClr val="0B0C0C"/>
                </a:solidFill>
                <a:latin typeface="Arial" panose="020B0604020202020204" pitchFamily="34" charset="0"/>
                <a:ea typeface="Arial" panose="020B0604020202020204" pitchFamily="34" charset="0"/>
                <a:cs typeface="Arial" panose="020B0604020202020204" pitchFamily="34" charset="0"/>
              </a:rPr>
              <a:t>(c) freagracht a ghlacadh as a chinntiú go gcuirtear gach riachtanas an phróiseas Droichead i gcrích. </a:t>
            </a:r>
          </a:p>
          <a:p>
            <a:pPr algn="l" rtl="0"/>
            <a:r>
              <a:rPr lang="ga" sz="1100">
                <a:solidFill>
                  <a:srgbClr val="0B0C0C"/>
                </a:solidFill>
                <a:latin typeface="Arial" panose="020B0604020202020204" pitchFamily="34" charset="0"/>
                <a:ea typeface="Arial" panose="020B0604020202020204" pitchFamily="34" charset="0"/>
                <a:cs typeface="Arial" panose="020B0604020202020204" pitchFamily="34" charset="0"/>
              </a:rPr>
              <a:t>(d) a chinntiú go dtéann an MNC ar ais go dtí an scoil ghlactha chéanna, ar cheart di a bheith ina scoil oilte Droichead, más féidir. </a:t>
            </a:r>
          </a:p>
          <a:p>
            <a:pPr algn="l" rtl="0"/>
            <a:r>
              <a:rPr lang="ga" sz="1100">
                <a:solidFill>
                  <a:srgbClr val="0B0C0C"/>
                </a:solidFill>
                <a:latin typeface="Arial" panose="020B0604020202020204" pitchFamily="34" charset="0"/>
                <a:ea typeface="Arial" panose="020B0604020202020204" pitchFamily="34" charset="0"/>
                <a:cs typeface="Arial" panose="020B0604020202020204" pitchFamily="34" charset="0"/>
              </a:rPr>
              <a:t>3. Ní mór do bheirt bhall na Foirne Tacaíochta Gairmiúla (FTG) ón scoil bhunáite tacaíocht a thabhairt don MNC i rith an phróisis. Cé gur féidir leis an MNC dul i dteagmháil le baill FTG eile i scoileanna glactha, ní mór don FTG sa scoil bhunáite freagracht a ghlacadh as an bhFoirm D a shíniú. </a:t>
            </a:r>
          </a:p>
          <a:p>
            <a:pPr algn="l" rtl="0"/>
            <a:r>
              <a:rPr lang="ga" sz="1100">
                <a:solidFill>
                  <a:srgbClr val="0B0C0C"/>
                </a:solidFill>
                <a:latin typeface="Arial" panose="020B0604020202020204" pitchFamily="34" charset="0"/>
                <a:ea typeface="Arial" panose="020B0604020202020204" pitchFamily="34" charset="0"/>
                <a:cs typeface="Arial" panose="020B0604020202020204" pitchFamily="34" charset="0"/>
              </a:rPr>
              <a:t>I scoileanna beaga, nó sa chás nach féidir leis an scoil bhunáite FTG ar leith a bhunú óna foireann scoile féin, ba cheart dul i dteagmháil le Rannóg Ionduchtaithe Oide Droichead ag </a:t>
            </a:r>
            <a:r>
              <a:rPr lang="ga" sz="1100">
                <a:solidFill>
                  <a:srgbClr val="0B0C0C"/>
                </a:solidFill>
                <a:latin typeface="Arial" panose="020B0604020202020204" pitchFamily="34" charset="0"/>
                <a:ea typeface="Arial" panose="020B0604020202020204" pitchFamily="34" charset="0"/>
                <a:cs typeface="Arial" panose="020B0604020202020204" pitchFamily="34" charset="0"/>
                <a:hlinkClick r:id="rId3"/>
              </a:rPr>
              <a:t>www.oide.ie</a:t>
            </a:r>
            <a:r>
              <a:rPr lang="ga" sz="1100">
                <a:solidFill>
                  <a:srgbClr val="0B0C0C"/>
                </a:solidFill>
                <a:latin typeface="Arial" panose="020B0604020202020204" pitchFamily="34" charset="0"/>
                <a:ea typeface="Arial" panose="020B0604020202020204" pitchFamily="34" charset="0"/>
                <a:cs typeface="Arial" panose="020B0604020202020204" pitchFamily="34" charset="0"/>
              </a:rPr>
              <a:t> chun an rogha a phlé an próiseas a chur ar fáil tríd an tsamhail FTG sheachtrach nó an tsamhail Idirscoile.</a:t>
            </a:r>
            <a:r>
              <a:rPr lang="ga" sz="1100">
                <a:solidFill>
                  <a:srgbClr val="0B0C0C"/>
                </a:solidFill>
                <a:latin typeface="Source Sans Pro" panose="020B0503030403020204" pitchFamily="34" charset="0"/>
                <a:ea typeface="Source Sans Pro" panose="020B0503030403020204" pitchFamily="34" charset="0"/>
                <a:cs typeface="Source Sans Pro" panose="020B0503030403020204" pitchFamily="34" charset="0"/>
              </a:rPr>
              <a:t> </a:t>
            </a:r>
          </a:p>
          <a:p>
            <a:pPr algn="l" rtl="0"/>
            <a:br>
              <a:rPr lang="ga" sz="1100"/>
            </a:br>
            <a:endParaRPr lang="ga" sz="1100">
              <a:latin typeface="Arial" panose="020B0604020202020204" pitchFamily="34" charset="0"/>
              <a:ea typeface="Calibri"/>
              <a:cs typeface="Arial" panose="020B0604020202020204" pitchFamily="34" charset="0"/>
              <a:sym typeface="Calibri"/>
            </a:endParaRPr>
          </a:p>
          <a:p>
            <a:pPr>
              <a:buSzPts val="275"/>
            </a:pPr>
            <a:r>
              <a:rPr lang="ga" sz="1100">
                <a:latin typeface="Arial" panose="020B0604020202020204" pitchFamily="34" charset="0"/>
                <a:ea typeface="Calibri"/>
                <a:cs typeface="Arial" panose="020B0604020202020204" pitchFamily="34" charset="0"/>
                <a:sym typeface="Calibri"/>
              </a:rPr>
              <a:t>Cleachtas Gairmiúil: Droichead na Comhairle Múinteoireachta: An Chreatlach Ionduchtaithe Ghairmiúil Chomhtháite (Márta 2017, lch 4, 1.1.3)</a:t>
            </a:r>
          </a:p>
          <a:p>
            <a:pPr>
              <a:buSzPts val="275"/>
            </a:pPr>
            <a:r>
              <a:rPr lang="ga" sz="1100">
                <a:latin typeface="Arial" panose="020B0604020202020204" pitchFamily="34" charset="0"/>
                <a:ea typeface="Calibri"/>
                <a:cs typeface="Arial" panose="020B0604020202020204" pitchFamily="34" charset="0"/>
                <a:sym typeface="Calibri"/>
              </a:rPr>
              <a:t>Caithfidh tréimhse chleachtais ghairmiúil a bheith ann ar feadh bloc 60 lá scoile as a chéile ar a laghad.</a:t>
            </a:r>
            <a:r>
              <a:rPr lang="ga" sz="1100" b="1">
                <a:latin typeface="Arial" panose="020B0604020202020204" pitchFamily="34" charset="0"/>
                <a:ea typeface="Calibri"/>
                <a:cs typeface="Arial" panose="020B0604020202020204" pitchFamily="34" charset="0"/>
                <a:sym typeface="Calibri"/>
              </a:rPr>
              <a:t> Mínigh do na rannpháirtithe go gcaithfear an cohórt céanna daltaí a mhúineadh le linn na tréimhse seo.</a:t>
            </a:r>
            <a:r>
              <a:rPr lang="ga" sz="1100">
                <a:latin typeface="Arial" panose="020B0604020202020204" pitchFamily="34" charset="0"/>
                <a:ea typeface="Calibri"/>
                <a:cs typeface="Arial" panose="020B0604020202020204" pitchFamily="34" charset="0"/>
                <a:sym typeface="Calibri"/>
              </a:rPr>
              <a:t> Is í an t-íosmhéid don phróiseas Droichead í an tréimhse 60 lá seo agus go hidéalach, cuirfidh scoileanna síneadh ama leis an tréimhse chleachtais ghairmiúil seo go mbeidh am cleachtais iomlán i suíomh ranga an MNC i gceist léi. Cuirtear an socrúchán scoile níos faide (10 seachtaine) le linn oiliúint tosaigh na múinteoirí san áireamh i mbeartas Droichead.  Ní sprioc é an 60 lá do bhaill MNCanna/FTG chun baint amach.  Is am íosta é seo agus ba cheart an próiseas a thairiscint (más féidir) ar feadh na tréimhse ama a chaitheann an MNC sa suíomh ranga.</a:t>
            </a:r>
            <a:endParaRPr lang="ga" sz="1100">
              <a:latin typeface="Arial" panose="020B0604020202020204" pitchFamily="34" charset="0"/>
              <a:cs typeface="Arial" panose="020B0604020202020204" pitchFamily="34" charset="0"/>
            </a:endParaRPr>
          </a:p>
          <a:p>
            <a:pPr>
              <a:buSzPts val="275"/>
            </a:pPr>
            <a:endParaRPr lang="ga">
              <a:latin typeface="Arial" panose="020B0604020202020204" pitchFamily="34" charset="0"/>
              <a:ea typeface="Calibri"/>
              <a:cs typeface="Arial" panose="020B0604020202020204" pitchFamily="34" charset="0"/>
              <a:sym typeface="Calibri"/>
            </a:endParaRPr>
          </a:p>
          <a:p>
            <a:pPr>
              <a:buSzPts val="275"/>
            </a:pPr>
            <a:r>
              <a:rPr lang="ga" sz="1100">
                <a:latin typeface="Arial" panose="020B0604020202020204" pitchFamily="34" charset="0"/>
                <a:ea typeface="Calibri"/>
                <a:cs typeface="Arial" panose="020B0604020202020204" pitchFamily="34" charset="0"/>
                <a:sym typeface="Calibri"/>
              </a:rPr>
              <a:t>Cuireann an chéad sleamhnán eile am ar fáil chun Snáithe A agus Snáithe B a mhíniú – marcáil anseo iad.</a:t>
            </a:r>
          </a:p>
          <a:p>
            <a:pPr>
              <a:buSzPts val="275"/>
            </a:pPr>
            <a:r>
              <a:rPr lang="ga" sz="1100">
                <a:latin typeface="Arial" panose="020B0604020202020204" pitchFamily="34" charset="0"/>
                <a:ea typeface="Calibri"/>
                <a:cs typeface="Arial" panose="020B0604020202020204" pitchFamily="34" charset="0"/>
                <a:sym typeface="Calibri"/>
              </a:rPr>
              <a:t>Nuair a bheidh Foirm D comhlánaithe go hiomlán agus curtha faoi bhráid na Comhairle Múinteoireachta, bainfidh an Chomhairle an coinníoll Droichead de chlárú an mhúinteora.</a:t>
            </a:r>
          </a:p>
          <a:p>
            <a:pPr>
              <a:buSzPts val="275"/>
            </a:pPr>
            <a:r>
              <a:rPr lang="ga" sz="1100">
                <a:latin typeface="Arial" panose="020B0604020202020204" pitchFamily="34" charset="0"/>
                <a:ea typeface="Calibri"/>
                <a:cs typeface="Arial" panose="020B0604020202020204" pitchFamily="34" charset="0"/>
                <a:sym typeface="Calibri"/>
              </a:rPr>
              <a:t>Ní mór gach coinníoll a chomhlíonadh chun go mbeidh an múinteoir cláraithe go hiomlán. (Droichead na Comhairle Mhúinteoireachta: An Chreatlach Ionduchtaithe Ghairmiúil Chomhtháite (Márta 2017, lch 7, 1.1.8.3)</a:t>
            </a:r>
            <a:r>
              <a:rPr lang="ga" sz="1100">
                <a:latin typeface="Arial" panose="020B0604020202020204" pitchFamily="34" charset="0"/>
                <a:cs typeface="Arial" panose="020B0604020202020204" pitchFamily="34" charset="0"/>
                <a:sym typeface="Calibri"/>
              </a:rPr>
              <a:t>.</a:t>
            </a:r>
            <a:endParaRPr lang="ga" sz="1100">
              <a:ea typeface="Calibri"/>
              <a:cs typeface="Calibri"/>
              <a:sym typeface="Calibri"/>
            </a:endParaRPr>
          </a:p>
          <a:p>
            <a:endParaRPr lang="ga" i="0"/>
          </a:p>
        </p:txBody>
      </p:sp>
      <p:sp>
        <p:nvSpPr>
          <p:cNvPr id="4" name="Slide Number Placeholder 3"/>
          <p:cNvSpPr>
            <a:spLocks noGrp="1"/>
          </p:cNvSpPr>
          <p:nvPr>
            <p:ph type="sldNum" sz="quarter" idx="10"/>
          </p:nvPr>
        </p:nvSpPr>
        <p:spPr/>
        <p:txBody>
          <a:bodyPr/>
          <a:lstStyle/>
          <a:p>
            <a:pPr defTabSz="971029">
              <a:defRPr/>
            </a:pPr>
            <a:fld id="{F4B27F17-31A8-4877-B718-D306516D8F8C}" type="slidenum">
              <a:rPr>
                <a:solidFill>
                  <a:prstClr val="black"/>
                </a:solidFill>
                <a:latin typeface="Calibri" panose="020F0502020204030204"/>
              </a:rPr>
              <a:pPr defTabSz="971029">
                <a:defRPr/>
              </a:pPr>
              <a:t>13</a:t>
            </a:fld>
            <a:endParaRPr lang="ga">
              <a:solidFill>
                <a:prstClr val="black"/>
              </a:solidFill>
              <a:latin typeface="Calibri" panose="020F0502020204030204"/>
            </a:endParaRPr>
          </a:p>
        </p:txBody>
      </p:sp>
    </p:spTree>
    <p:extLst>
      <p:ext uri="{BB962C8B-B14F-4D97-AF65-F5344CB8AC3E}">
        <p14:creationId xmlns:p14="http://schemas.microsoft.com/office/powerpoint/2010/main" val="322478174"/>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a:xfrm>
            <a:off x="730459" y="5044111"/>
            <a:ext cx="5843667" cy="4126999"/>
          </a:xfrm>
          <a:prstGeom prst="rect">
            <a:avLst/>
          </a:prstGeom>
        </p:spPr>
        <p:txBody>
          <a:bodyPr/>
          <a:lstStyle/>
          <a:p>
            <a:pPr>
              <a:buSzPts val="1100"/>
            </a:pPr>
            <a:r>
              <a:rPr lang="ga" sz="1100">
                <a:ea typeface="Calibri"/>
                <a:cs typeface="Arial" panose="020B0604020202020204" pitchFamily="34" charset="0"/>
                <a:sym typeface="Calibri"/>
              </a:rPr>
              <a:t>Tá 2 shnáithe i gceist le Droichead.</a:t>
            </a:r>
          </a:p>
          <a:p>
            <a:pPr>
              <a:buSzPts val="1100"/>
            </a:pPr>
            <a:r>
              <a:rPr lang="ga" sz="1100" b="1">
                <a:ea typeface="Calibri"/>
                <a:cs typeface="Arial" panose="020B0604020202020204" pitchFamily="34" charset="0"/>
                <a:sym typeface="Calibri"/>
              </a:rPr>
              <a:t>Snáithe A:</a:t>
            </a:r>
            <a:endParaRPr lang="ga" sz="1100">
              <a:cs typeface="Arial" panose="020B0604020202020204" pitchFamily="34" charset="0"/>
            </a:endParaRPr>
          </a:p>
          <a:p>
            <a:pPr>
              <a:buSzPts val="1100"/>
            </a:pPr>
            <a:r>
              <a:rPr lang="ga" sz="1100">
                <a:ea typeface="Calibri"/>
                <a:cs typeface="Arial" panose="020B0604020202020204" pitchFamily="34" charset="0"/>
                <a:sym typeface="Calibri"/>
              </a:rPr>
              <a:t>Ionduchtúchán scoilbhunaithe ina dtugann foireann de chomhghleacaithe a bhfuil an-taithí acu (FTG) tacaíocht don MNC.  </a:t>
            </a:r>
            <a:r>
              <a:rPr lang="ga" sz="1100" b="1">
                <a:ea typeface="Calibri"/>
                <a:cs typeface="Arial" panose="020B0604020202020204" pitchFamily="34" charset="0"/>
                <a:sym typeface="Calibri"/>
              </a:rPr>
              <a:t>Tá ról lárnach ag na MNCanna sa phróiseas Droichead.  </a:t>
            </a:r>
            <a:r>
              <a:rPr lang="ga" sz="1100">
                <a:ea typeface="Calibri"/>
                <a:cs typeface="Arial" panose="020B0604020202020204" pitchFamily="34" charset="0"/>
                <a:sym typeface="Calibri"/>
              </a:rPr>
              <a:t>Ba cheart do na MNCanna, a gcuid riachtanas a aithint i rith an phróisis, ar an gcéad dul síos, agus ansin ba cheart machnamh pearsanta a dhéanamh nó machnamh a dhéanamh i gcomhar leis an FTG.</a:t>
            </a:r>
            <a:endParaRPr lang="ga" sz="1100">
              <a:cs typeface="Arial" panose="020B0604020202020204" pitchFamily="34" charset="0"/>
            </a:endParaRPr>
          </a:p>
          <a:p>
            <a:pPr>
              <a:buSzPts val="1100"/>
            </a:pPr>
            <a:endParaRPr lang="ga" sz="1100">
              <a:ea typeface="Calibri"/>
              <a:cs typeface="Arial" panose="020B0604020202020204" pitchFamily="34" charset="0"/>
              <a:sym typeface="Calibri"/>
            </a:endParaRPr>
          </a:p>
          <a:p>
            <a:pPr>
              <a:buSzPts val="1100"/>
            </a:pPr>
            <a:r>
              <a:rPr lang="ga" sz="1100" b="1">
                <a:ea typeface="Calibri"/>
                <a:cs typeface="Arial" panose="020B0604020202020204" pitchFamily="34" charset="0"/>
                <a:sym typeface="Calibri"/>
              </a:rPr>
              <a:t>Snáithe B:</a:t>
            </a:r>
            <a:endParaRPr lang="ga" sz="1100">
              <a:cs typeface="Arial" panose="020B0604020202020204" pitchFamily="34" charset="0"/>
            </a:endParaRPr>
          </a:p>
          <a:p>
            <a:pPr>
              <a:buSzPts val="1100"/>
            </a:pPr>
            <a:r>
              <a:rPr lang="ga" sz="1100">
                <a:ea typeface="Calibri"/>
                <a:cs typeface="Arial" panose="020B0604020202020204" pitchFamily="34" charset="0"/>
                <a:sym typeface="Calibri"/>
              </a:rPr>
              <a:t>Gníomhaíochtaí Foghlama Gairmiúla Breise, inarb éigean don mhúinteoir nuacháilithe freastal ar Chnuaschruinnithe agus gníomhaíocht foghlama gairmiúla amháin eile, i gcoibhneas le riachtanais an mhúinteora nuacháilithe.</a:t>
            </a:r>
            <a:endParaRPr lang="ga" sz="1100">
              <a:cs typeface="Arial" panose="020B0604020202020204" pitchFamily="34" charset="0"/>
            </a:endParaRPr>
          </a:p>
          <a:p>
            <a:pPr>
              <a:buSzPts val="1100"/>
            </a:pPr>
            <a:endParaRPr lang="ga" sz="1100">
              <a:ea typeface="Calibri"/>
              <a:cs typeface="Arial" panose="020B0604020202020204" pitchFamily="34" charset="0"/>
              <a:sym typeface="Calibri"/>
            </a:endParaRPr>
          </a:p>
          <a:p>
            <a:pPr>
              <a:buSzPts val="1100"/>
            </a:pPr>
            <a:r>
              <a:rPr lang="ga" sz="1100">
                <a:ea typeface="Calibri"/>
                <a:cs typeface="Arial" panose="020B0604020202020204" pitchFamily="34" charset="0"/>
                <a:sym typeface="Calibri"/>
              </a:rPr>
              <a:t>Baineann an dá shnáithe le cur i gcrích an phróiseas Droichead**</a:t>
            </a:r>
            <a:endParaRPr lang="ga" sz="1100">
              <a:cs typeface="Arial" panose="020B0604020202020204" pitchFamily="34" charset="0"/>
            </a:endParaRPr>
          </a:p>
          <a:p>
            <a:pPr>
              <a:buSzPts val="1100"/>
            </a:pPr>
            <a:endParaRPr lang="ga" sz="1100">
              <a:ea typeface="Calibri"/>
              <a:cs typeface="Arial" panose="020B0604020202020204" pitchFamily="34" charset="0"/>
              <a:sym typeface="Calibri"/>
            </a:endParaRPr>
          </a:p>
          <a:p>
            <a:pPr>
              <a:buSzPts val="1100"/>
            </a:pPr>
            <a:r>
              <a:rPr lang="ga" sz="1100" b="1">
                <a:ea typeface="Calibri"/>
                <a:cs typeface="Arial" panose="020B0604020202020204" pitchFamily="34" charset="0"/>
                <a:sym typeface="Calibri"/>
              </a:rPr>
              <a:t>Cnuaschruinnithe</a:t>
            </a:r>
          </a:p>
          <a:p>
            <a:pPr marL="182068" indent="-182068">
              <a:buSzPts val="1100"/>
              <a:buFont typeface="Arial" panose="020B0604020202020204" pitchFamily="34" charset="0"/>
              <a:buChar char="•"/>
            </a:pPr>
            <a:r>
              <a:rPr lang="ga" sz="1100">
                <a:ea typeface="Calibri"/>
                <a:cs typeface="Arial" panose="020B0604020202020204" pitchFamily="34" charset="0"/>
                <a:sym typeface="Calibri"/>
              </a:rPr>
              <a:t>Ní mór do MNCanna páirt a ghlacadh i gcnuaschruinniú éagsúil amháin in aghaidh an téarma ar feadh a bpróisis Droichead. </a:t>
            </a:r>
          </a:p>
          <a:p>
            <a:pPr marL="182068" indent="-182068">
              <a:buSzPts val="1100"/>
              <a:buFont typeface="Arial" panose="020B0604020202020204" pitchFamily="34" charset="0"/>
              <a:buChar char="•"/>
            </a:pPr>
            <a:r>
              <a:rPr lang="ga" sz="1100">
                <a:ea typeface="Calibri"/>
                <a:cs typeface="Arial" panose="020B0604020202020204" pitchFamily="34" charset="0"/>
                <a:sym typeface="Calibri"/>
              </a:rPr>
              <a:t>Is gá do MNCanna freastal ar CC 1 (CC 1) sula bhfreastalóidh siad ar Chnuaschruinniú 2 (CC 2) agus/nó ar Chnuaschruinniú 3 (CC 3).</a:t>
            </a:r>
          </a:p>
          <a:p>
            <a:pPr marL="182068" indent="-182068">
              <a:buSzPts val="1100"/>
              <a:buFont typeface="Arial" panose="020B0604020202020204" pitchFamily="34" charset="0"/>
              <a:buChar char="•"/>
            </a:pPr>
            <a:r>
              <a:rPr lang="ga" sz="1100">
                <a:ea typeface="Calibri"/>
                <a:cs typeface="Arial" panose="020B0604020202020204" pitchFamily="34" charset="0"/>
                <a:sym typeface="Calibri"/>
              </a:rPr>
              <a:t>Ar CC 1 a chríochnú go rathúil, ní mór cnuaschruinnithe ina dhiaidh sin a chríochnú in ord seicheamhach.</a:t>
            </a:r>
          </a:p>
          <a:p>
            <a:pPr marL="182068" indent="-182068">
              <a:buSzPts val="1100"/>
              <a:buFont typeface="Arial" panose="020B0604020202020204" pitchFamily="34" charset="0"/>
              <a:buChar char="•"/>
            </a:pPr>
            <a:endParaRPr lang="ga" sz="1100">
              <a:ea typeface="Calibri"/>
              <a:cs typeface="Arial" panose="020B0604020202020204" pitchFamily="34" charset="0"/>
              <a:sym typeface="Calibri"/>
            </a:endParaRPr>
          </a:p>
          <a:p>
            <a:pPr marL="182068" indent="-182068">
              <a:buSzPts val="1100"/>
              <a:buFont typeface="Arial" panose="020B0604020202020204" pitchFamily="34" charset="0"/>
              <a:buChar char="•"/>
            </a:pPr>
            <a:r>
              <a:rPr lang="ga" sz="1100">
                <a:ea typeface="Calibri"/>
                <a:cs typeface="Arial" panose="020B0604020202020204" pitchFamily="34" charset="0"/>
                <a:sym typeface="Calibri"/>
              </a:rPr>
              <a:t>Éascófar CC 1 aghaidh ar aghaidh in ionaid tacaíochta oideachais áitiúla (ESCanna).​</a:t>
            </a:r>
          </a:p>
          <a:p>
            <a:pPr marL="182068" indent="-182068">
              <a:buSzPts val="1100"/>
              <a:buFont typeface="Arial" panose="020B0604020202020204" pitchFamily="34" charset="0"/>
              <a:buChar char="•"/>
            </a:pPr>
            <a:r>
              <a:rPr lang="ga" sz="1100">
                <a:ea typeface="Calibri"/>
                <a:cs typeface="Arial" panose="020B0604020202020204" pitchFamily="34" charset="0"/>
                <a:sym typeface="Calibri"/>
              </a:rPr>
              <a:t>​Beidh CC 1 ar fáil i dTéarmaí 1 agus 2</a:t>
            </a:r>
          </a:p>
          <a:p>
            <a:pPr marL="182068" indent="-182068">
              <a:buSzPts val="1100"/>
              <a:buFont typeface="Arial" panose="020B0604020202020204" pitchFamily="34" charset="0"/>
              <a:buChar char="•"/>
            </a:pPr>
            <a:r>
              <a:rPr lang="ga" sz="1100">
                <a:ea typeface="Calibri"/>
                <a:cs typeface="Arial" panose="020B0604020202020204" pitchFamily="34" charset="0"/>
                <a:sym typeface="Calibri"/>
              </a:rPr>
              <a:t>​Beidh CC 2 ar fáil i dTéarmaí 2 agus 3</a:t>
            </a:r>
          </a:p>
          <a:p>
            <a:pPr marL="182068" indent="-182068">
              <a:buSzPts val="1100"/>
              <a:buFont typeface="Arial" panose="020B0604020202020204" pitchFamily="34" charset="0"/>
              <a:buChar char="•"/>
            </a:pPr>
            <a:r>
              <a:rPr lang="ga" sz="1100">
                <a:ea typeface="Calibri"/>
                <a:cs typeface="Arial" panose="020B0604020202020204" pitchFamily="34" charset="0"/>
                <a:sym typeface="Calibri"/>
              </a:rPr>
              <a:t>Scaipeadh an t-eolas maidir le CC 1/CC 2 chuig na MNCanna le linn dóibh clárú</a:t>
            </a:r>
          </a:p>
          <a:p>
            <a:pPr marL="182068" indent="-182068">
              <a:buSzPts val="1100"/>
              <a:buFont typeface="Arial" panose="020B0604020202020204" pitchFamily="34" charset="0"/>
              <a:buChar char="•"/>
            </a:pPr>
            <a:r>
              <a:rPr lang="ga" sz="1100">
                <a:ea typeface="Calibri"/>
                <a:cs typeface="Arial" panose="020B0604020202020204" pitchFamily="34" charset="0"/>
                <a:sym typeface="Calibri"/>
              </a:rPr>
              <a:t>D'fhéadfadh nach mbeadh CC 1 ar fáil gach seachtain i ngach ESC. Gheobhaidh MNCanna dátaí agus amanna sonracha ar shuíomh gréasáin an ESC atá roghnaithe acu.  </a:t>
            </a:r>
          </a:p>
          <a:p>
            <a:pPr marL="182068" indent="-182068">
              <a:buSzPts val="1100"/>
              <a:buFont typeface="Arial" panose="020B0604020202020204" pitchFamily="34" charset="0"/>
              <a:buChar char="•"/>
            </a:pPr>
            <a:r>
              <a:rPr lang="ga" sz="1100">
                <a:ea typeface="Calibri"/>
                <a:cs typeface="Arial" panose="020B0604020202020204" pitchFamily="34" charset="0"/>
                <a:sym typeface="Calibri"/>
              </a:rPr>
              <a:t>Éascófar CC 2 agus CC 3 ar líne. </a:t>
            </a:r>
          </a:p>
          <a:p>
            <a:pPr>
              <a:buSzPts val="1100"/>
            </a:pPr>
            <a:endParaRPr lang="ga" sz="1100">
              <a:ea typeface="Calibri"/>
              <a:cs typeface="Arial" panose="020B0604020202020204" pitchFamily="34" charset="0"/>
              <a:sym typeface="Calibri"/>
            </a:endParaRPr>
          </a:p>
          <a:p>
            <a:pPr marL="182068" indent="-182068">
              <a:buSzPts val="1100"/>
              <a:buFont typeface="Arial" panose="020B0604020202020204" pitchFamily="34" charset="0"/>
              <a:buChar char="•"/>
            </a:pPr>
            <a:r>
              <a:rPr lang="ga" sz="1100">
                <a:ea typeface="Calibri"/>
                <a:cs typeface="Arial" panose="020B0604020202020204" pitchFamily="34" charset="0"/>
                <a:sym typeface="Calibri"/>
              </a:rPr>
              <a:t>Ní mór go ndearna MNCanna iarratas ar Dhroichead trí www.teachingcouncil.ie agus ríomhphost deimhniúcháin a bheith faighte acu ón gComhairle Mhúinteoireachta (a thugann faomhadh chun tús a chur leis an bpróiseas Droichead) sula dtabharfaidh siad faoi aon chnuaschruinniú.​</a:t>
            </a:r>
          </a:p>
          <a:p>
            <a:pPr marL="182068" indent="-182068">
              <a:buSzPts val="1100"/>
              <a:buFont typeface="Arial" panose="020B0604020202020204" pitchFamily="34" charset="0"/>
              <a:buChar char="•"/>
            </a:pPr>
            <a:r>
              <a:rPr lang="ga" sz="1100">
                <a:ea typeface="Calibri"/>
                <a:cs typeface="Arial" panose="020B0604020202020204" pitchFamily="34" charset="0"/>
                <a:sym typeface="Calibri"/>
              </a:rPr>
              <a:t>Ní thabharfar creidiúint tinrimh do MNCanna atá ag gabháil do chnuaschruinnithe gan ríomhphost deimhniúcháin.</a:t>
            </a:r>
          </a:p>
          <a:p>
            <a:pPr marL="182068" indent="-182068">
              <a:buSzPts val="1100"/>
              <a:buFont typeface="Arial" panose="020B0604020202020204" pitchFamily="34" charset="0"/>
              <a:buChar char="•"/>
            </a:pPr>
            <a:r>
              <a:rPr lang="ga" sz="1100">
                <a:ea typeface="Calibri"/>
                <a:cs typeface="Arial" panose="020B0604020202020204" pitchFamily="34" charset="0"/>
                <a:sym typeface="Calibri"/>
              </a:rPr>
              <a:t>Beidh nasc sa ríomhphost deimhniúcháin chuig </a:t>
            </a:r>
            <a:r>
              <a:rPr lang="ga" sz="1100" b="1">
                <a:ea typeface="Calibri"/>
                <a:cs typeface="Arial" panose="020B0604020202020204" pitchFamily="34" charset="0"/>
                <a:sym typeface="Calibri"/>
              </a:rPr>
              <a:t>Ionad Tacaíochta Oideachais Dhún na nGall</a:t>
            </a:r>
            <a:r>
              <a:rPr lang="ga" sz="1100">
                <a:ea typeface="Calibri"/>
                <a:cs typeface="Arial" panose="020B0604020202020204" pitchFamily="34" charset="0"/>
                <a:sym typeface="Calibri"/>
              </a:rPr>
              <a:t> </a:t>
            </a:r>
            <a:r>
              <a:rPr lang="ga" sz="1100" b="1">
                <a:ea typeface="Calibri"/>
                <a:cs typeface="Arial" panose="020B0604020202020204" pitchFamily="34" charset="0"/>
                <a:sym typeface="Calibri"/>
              </a:rPr>
              <a:t>(DSEC), arb é an mol riaracháin é atá lárnach do Chnuaschruinnithe Droichead go náisiúnta.</a:t>
            </a:r>
            <a:r>
              <a:rPr lang="ga" sz="1100">
                <a:ea typeface="Calibri"/>
                <a:cs typeface="Arial" panose="020B0604020202020204" pitchFamily="34" charset="0"/>
                <a:sym typeface="Calibri"/>
              </a:rPr>
              <a:t> </a:t>
            </a:r>
            <a:r>
              <a:rPr lang="ga" sz="1100" b="1">
                <a:ea typeface="Calibri"/>
                <a:cs typeface="Arial" panose="020B0604020202020204" pitchFamily="34" charset="0"/>
                <a:sym typeface="Calibri"/>
              </a:rPr>
              <a:t>Ba cheart do MNCanna clárú ar an suíomh gréasáin seo i dtosach sula gcláraítear do Chnuaschruinniú 1 san ionad tacaíochta oideachais atá roghnaithe acu.</a:t>
            </a:r>
            <a:r>
              <a:rPr lang="ga" sz="1100">
                <a:ea typeface="Calibri"/>
                <a:cs typeface="Arial" panose="020B0604020202020204" pitchFamily="34" charset="0"/>
                <a:sym typeface="Calibri"/>
              </a:rPr>
              <a:t> Tá sé riachtanach go mbeidh an t-ainm agus Cláruimhir na Comhairle Múinteoireachta (TCRN) a úsáideadh chun clárú mar an gcéanna leis an ainm agus an Chláruimhir a úsáidtear do Chlárúchán MCN leis an gComhairle Mhúinteoireachta.</a:t>
            </a:r>
          </a:p>
          <a:p>
            <a:pPr marL="182068" indent="-182068">
              <a:buSzPts val="1100"/>
              <a:buFont typeface="Arial" panose="020B0604020202020204" pitchFamily="34" charset="0"/>
              <a:buChar char="•"/>
            </a:pPr>
            <a:r>
              <a:rPr lang="ga" sz="1100">
                <a:solidFill>
                  <a:srgbClr val="000000"/>
                </a:solidFill>
                <a:ea typeface="+mn-lt"/>
                <a:cs typeface="+mn-lt"/>
              </a:rPr>
              <a:t>Chun go mbeidh siad in ann freastal ar Chnuaschruinniú 2 agus/nó Chnuaschruinniú 3, éilítear ar MNCanna áit a chur in áirithe trí </a:t>
            </a:r>
            <a:r>
              <a:rPr lang="ga" sz="1100" u="sng">
                <a:solidFill>
                  <a:srgbClr val="0563C1"/>
                </a:solidFill>
                <a:ea typeface="+mn-lt"/>
                <a:cs typeface="+mn-lt"/>
              </a:rPr>
              <a:t>www.oide-droichead.com</a:t>
            </a:r>
            <a:r>
              <a:rPr lang="ga" sz="1100">
                <a:solidFill>
                  <a:srgbClr val="000000"/>
                </a:solidFill>
                <a:ea typeface="+mn-lt"/>
                <a:cs typeface="+mn-lt"/>
              </a:rPr>
              <a:t>​ ​Eiseofar dátaí agus amanna go seachtainiúil ​i dTéarmaí 2 agus 3.​​ Nuair a bheidh a spás do CC 2/CC 3 curtha in áirithe ag an MNC, gheobhaidh siad ríomhphost ag deimhniú a spáis ag an imeacht roghnaithe. Beidh an nasc sa ríomhphost seo freisin chun freastal ar an CC ar líne. ​ Níl MNC ar bith nach bhfuair ríomhphost clárúcháin go pearsanta ó riarthóirí an chúrsa incháilithe chun freastal air. </a:t>
            </a:r>
            <a:endParaRPr lang="ga" sz="1100">
              <a:ea typeface="Calibri"/>
              <a:cs typeface="Arial" panose="020B0604020202020204" pitchFamily="34" charset="0"/>
              <a:sym typeface="Calibri"/>
            </a:endParaRPr>
          </a:p>
          <a:p>
            <a:pPr>
              <a:buSzPts val="1100"/>
            </a:pPr>
            <a:endParaRPr lang="ga" sz="1100">
              <a:ea typeface="Calibri"/>
              <a:cs typeface="Arial" panose="020B0604020202020204" pitchFamily="34" charset="0"/>
              <a:sym typeface="Calibri"/>
            </a:endParaRPr>
          </a:p>
          <a:p>
            <a:pPr marL="182068" indent="-182068">
              <a:buSzPts val="1100"/>
              <a:buFont typeface="Arial" panose="020B0604020202020204" pitchFamily="34" charset="0"/>
              <a:buChar char="•"/>
            </a:pPr>
            <a:r>
              <a:rPr lang="ga" sz="1100">
                <a:ea typeface="Calibri"/>
                <a:cs typeface="Arial" panose="020B0604020202020204" pitchFamily="34" charset="0"/>
                <a:sym typeface="Calibri"/>
              </a:rPr>
              <a:t>Gheobhaidh MNCanna a ghlac páirt go hiomlán sa CC 2 uair a chloig </a:t>
            </a:r>
            <a:r>
              <a:rPr lang="ga" sz="1100" b="1">
                <a:ea typeface="Calibri"/>
                <a:cs typeface="Arial" panose="020B0604020202020204" pitchFamily="34" charset="0"/>
                <a:sym typeface="Calibri"/>
              </a:rPr>
              <a:t>Teastas Críochnaithe</a:t>
            </a:r>
            <a:r>
              <a:rPr lang="ga" sz="1100">
                <a:ea typeface="Calibri"/>
                <a:cs typeface="Arial" panose="020B0604020202020204" pitchFamily="34" charset="0"/>
                <a:sym typeface="Calibri"/>
              </a:rPr>
              <a:t> ar ríomhphost faoi cheann 10 lá oibre. Is féidir le MNCanna cóipeanna breise dá dteastas/teastais a phriontáil trí logáil isteach ar https://oide-Droichead.com/</a:t>
            </a:r>
          </a:p>
          <a:p>
            <a:pPr marL="182068" indent="-182068">
              <a:buSzPts val="1100"/>
              <a:buFont typeface="Arial" panose="020B0604020202020204" pitchFamily="34" charset="0"/>
              <a:buChar char="•"/>
            </a:pPr>
            <a:r>
              <a:rPr lang="ga" sz="1100">
                <a:ea typeface="Calibri"/>
                <a:cs typeface="Arial" panose="020B0604020202020204" pitchFamily="34" charset="0"/>
                <a:sym typeface="Calibri"/>
              </a:rPr>
              <a:t>Ní mór do MNCanna a dTeastas/a dTeastais Chríochnaithe a chur isteach chuig an gComhairle Mhúinteoireachta, chomh maith lena bhFoirm chomhlánaithe D ag deireadh a bpróisis Droichead. </a:t>
            </a:r>
          </a:p>
          <a:p>
            <a:pPr>
              <a:buSzPts val="1100"/>
            </a:pPr>
            <a:endParaRPr lang="ga" sz="1100">
              <a:ea typeface="Calibri"/>
              <a:cs typeface="Arial" panose="020B0604020202020204" pitchFamily="34" charset="0"/>
              <a:sym typeface="Calibri"/>
            </a:endParaRPr>
          </a:p>
          <a:p>
            <a:pPr>
              <a:buSzPts val="1100"/>
            </a:pPr>
            <a:endParaRPr lang="ga" sz="1100">
              <a:cs typeface="Arial" panose="020B0604020202020204" pitchFamily="34" charset="0"/>
              <a:sym typeface="Calibri"/>
            </a:endParaRPr>
          </a:p>
          <a:p>
            <a:pPr>
              <a:buSzPts val="1100"/>
            </a:pPr>
            <a:r>
              <a:rPr lang="ga" sz="1100" b="1">
                <a:cs typeface="Arial" panose="020B0604020202020204" pitchFamily="34" charset="0"/>
                <a:sym typeface="Calibri"/>
              </a:rPr>
              <a:t>An phríomhtheachtaireacht</a:t>
            </a:r>
            <a:r>
              <a:rPr lang="ga" sz="1100">
                <a:cs typeface="Arial" panose="020B0604020202020204" pitchFamily="34" charset="0"/>
                <a:sym typeface="Calibri"/>
              </a:rPr>
              <a:t>: tá caighdeáin Droichead mar bhonn faoin dá shnáithe.</a:t>
            </a:r>
            <a:endParaRPr lang="ga" sz="1100">
              <a:cs typeface="Arial" panose="020B0604020202020204" pitchFamily="34" charset="0"/>
            </a:endParaRPr>
          </a:p>
          <a:p>
            <a:pPr>
              <a:buSzPts val="1100"/>
            </a:pPr>
            <a:endParaRPr lang="ga" sz="1100">
              <a:ea typeface="Calibri"/>
              <a:cs typeface="Arial" panose="020B0604020202020204" pitchFamily="34" charset="0"/>
              <a:sym typeface="Calibri"/>
            </a:endParaRPr>
          </a:p>
          <a:p>
            <a:pPr>
              <a:buSzPts val="1100"/>
            </a:pPr>
            <a:r>
              <a:rPr lang="ga" sz="1100" b="1">
                <a:ea typeface="+mn-lt"/>
                <a:cs typeface="+mn-lt"/>
              </a:rPr>
              <a:t>Ceardlanna Ionduchtaithe curtha i gcrích agus ag iarraidh Droichead a chur i gcrích</a:t>
            </a:r>
            <a:r>
              <a:rPr lang="ga" sz="1100" b="1">
                <a:ea typeface="Calibri"/>
                <a:cs typeface="Arial" panose="020B0604020202020204" pitchFamily="34" charset="0"/>
                <a:sym typeface="Calibri"/>
              </a:rPr>
              <a:t>: </a:t>
            </a:r>
          </a:p>
          <a:p>
            <a:pPr>
              <a:buSzPts val="1100"/>
            </a:pPr>
            <a:r>
              <a:rPr lang="ga" sz="1100">
                <a:ea typeface="Calibri"/>
                <a:cs typeface="Arial" panose="020B0604020202020204" pitchFamily="34" charset="0"/>
                <a:sym typeface="Calibri"/>
              </a:rPr>
              <a:t>Níl aon ghá dul chuig an eolas thíos mura bhfuil MNC ag duine a chríochnaigh an clár ceardlainne ina iomláine cheana féin. Ná labhair faoi seo leis an ngrúpa uilig - d’fhéadfá é a phlé i seomra ar leithligh nó ag deireadh na hoiliúna.</a:t>
            </a:r>
          </a:p>
          <a:p>
            <a:pPr marL="182068" indent="-182068">
              <a:buSzPts val="1100"/>
              <a:buFont typeface="Arial" panose="020B0604020202020204" pitchFamily="34" charset="0"/>
              <a:buChar char="•"/>
            </a:pPr>
            <a:r>
              <a:rPr lang="ga" sz="1100">
                <a:ea typeface="Calibri"/>
                <a:cs typeface="Arial" panose="020B0604020202020204" pitchFamily="34" charset="0"/>
                <a:sym typeface="Calibri"/>
              </a:rPr>
              <a:t>Ó mhí Mheán Fómhair 2018 ar aghaidh, éilíonn an Chomhairle Mhúinteoireachta nach bhfreastalaíonn MNCanna ach ar Chnuaschruinniú 1, sa chás gur fhreastail siad ar Cheardlann Ionduchtaithe 20 uair an chloig sular chuir siad isteach ar Droichead. Tugtar díolúine do na MNCanna seo ón riachtanas freastal ar Chnuaschruinniú 2 agus 3 agus ar an nGníomhaíocht Foghlama Gairmiúla Breise</a:t>
            </a:r>
          </a:p>
        </p:txBody>
      </p:sp>
      <p:sp>
        <p:nvSpPr>
          <p:cNvPr id="4" name="Slide Number Placeholder 3"/>
          <p:cNvSpPr>
            <a:spLocks noGrp="1"/>
          </p:cNvSpPr>
          <p:nvPr>
            <p:ph type="sldNum" sz="quarter" idx="10"/>
          </p:nvPr>
        </p:nvSpPr>
        <p:spPr/>
        <p:txBody>
          <a:bodyPr/>
          <a:lstStyle/>
          <a:p>
            <a:pPr defTabSz="971029">
              <a:defRPr/>
            </a:pPr>
            <a:fld id="{F4B27F17-31A8-4877-B718-D306516D8F8C}" type="slidenum">
              <a:rPr>
                <a:solidFill>
                  <a:prstClr val="black"/>
                </a:solidFill>
                <a:latin typeface="Calibri" panose="020F0502020204030204"/>
              </a:rPr>
              <a:pPr defTabSz="971029">
                <a:defRPr/>
              </a:pPr>
              <a:t>14</a:t>
            </a:fld>
            <a:endParaRPr lang="ga">
              <a:solidFill>
                <a:prstClr val="black"/>
              </a:solidFill>
              <a:latin typeface="Calibri" panose="020F0502020204030204"/>
            </a:endParaRPr>
          </a:p>
        </p:txBody>
      </p:sp>
    </p:spTree>
    <p:extLst>
      <p:ext uri="{BB962C8B-B14F-4D97-AF65-F5344CB8AC3E}">
        <p14:creationId xmlns:p14="http://schemas.microsoft.com/office/powerpoint/2010/main" val="3432563484"/>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buSzPts val="275"/>
            </a:pPr>
            <a:r>
              <a:rPr lang="ga" sz="1100">
                <a:ea typeface="Calibri"/>
                <a:cs typeface="Calibri"/>
                <a:sym typeface="Calibri"/>
              </a:rPr>
              <a:t>Chomh maith leis na caighdeáin a ndéantar cur síos orthu sa Chód Iompair do Mhúinteoirí, shainaithin an Chomhairle Mhúinteoireachta trí chaighdeán chun tacú leis an bpróiseas Droichead. </a:t>
            </a:r>
          </a:p>
          <a:p>
            <a:pPr>
              <a:buSzPts val="275"/>
            </a:pPr>
            <a:endParaRPr lang="ga" sz="1100">
              <a:ea typeface="Calibri"/>
              <a:cs typeface="Calibri"/>
              <a:sym typeface="Calibri"/>
            </a:endParaRPr>
          </a:p>
          <a:p>
            <a:pPr>
              <a:buSzPts val="275"/>
            </a:pPr>
            <a:r>
              <a:rPr lang="ga" sz="1100">
                <a:ea typeface="Calibri"/>
                <a:cs typeface="Calibri"/>
                <a:sym typeface="Calibri"/>
              </a:rPr>
              <a:t>Tacaíonn na caighdeáin leis an bpróiseas, tríd an MNC a threorú, le FTG, maidir lena bhfoghlaim agus lena gcleachtas gairmiúil (Beartas Droichead 2017, lch.6, 1.1.6.1)</a:t>
            </a:r>
          </a:p>
          <a:p>
            <a:pPr>
              <a:buSzPts val="275"/>
            </a:pPr>
            <a:r>
              <a:rPr lang="ga" sz="1100">
                <a:cs typeface="Calibri"/>
                <a:sym typeface="Calibri"/>
              </a:rPr>
              <a:t>Is fiú a lua go bhfuil na caighdeáin seo mar a chéile do na múinteoirí UILIG, ach go gcuirtear tacaíocht ar fáil do MNCanna don phróiseas Droichead - snáithe A agus B.</a:t>
            </a:r>
            <a:endParaRPr lang="ga" sz="1100"/>
          </a:p>
          <a:p>
            <a:pPr>
              <a:buSzPts val="275"/>
            </a:pPr>
            <a:r>
              <a:rPr lang="ga" sz="1100">
                <a:ea typeface="Calibri"/>
                <a:cs typeface="Calibri"/>
                <a:sym typeface="Calibri"/>
              </a:rPr>
              <a:t>Mínigh na caighdeáin go léir do na rannpháirtithe: </a:t>
            </a:r>
            <a:endParaRPr lang="ga" sz="1100"/>
          </a:p>
          <a:p>
            <a:pPr marL="496195" indent="-330798">
              <a:buSzPts val="1100"/>
              <a:buFont typeface="Calibri"/>
              <a:buAutoNum type="arabicPeriod"/>
            </a:pPr>
            <a:r>
              <a:rPr lang="ga" sz="1100">
                <a:ea typeface="Calibri"/>
                <a:cs typeface="Calibri"/>
                <a:sym typeface="Calibri"/>
              </a:rPr>
              <a:t>rannpháirtíocht ghairmiúil leis an ionduchtú scoilbhunaithe [lena n-áirítear comhráite gairmiúla, breathnóireacht etc.] agus gníomhaíochtaí foghlama gairmiúla breise [lena n-áirítear cnuaschruinniú/ cnuaschruinnithe*, imeacht foghlama gairmiúla amháin [e.g. ceardlann a roghnaíonn siad féin bunaithe ar riachtanais a sainaithníodh]</a:t>
            </a:r>
            <a:endParaRPr lang="ga" sz="1100"/>
          </a:p>
          <a:p>
            <a:pPr marL="496195" indent="-330798">
              <a:buSzPts val="1100"/>
              <a:buFont typeface="Calibri"/>
              <a:buAutoNum type="arabicPeriod"/>
            </a:pPr>
            <a:r>
              <a:rPr lang="ga" sz="1100">
                <a:ea typeface="Calibri"/>
                <a:cs typeface="Calibri"/>
                <a:sym typeface="Calibri"/>
              </a:rPr>
              <a:t>a dtiomantas gairmiúil a léiriú i leith teagasc agus foghlaim ar ardchaighdeán dá ndaltaí/scoláirí [leag béim ar an tábhacht a bhaineann le dul chun cinn foghlama na ndaltaí i rang an MNC] </a:t>
            </a:r>
            <a:endParaRPr lang="ga" sz="1100"/>
          </a:p>
          <a:p>
            <a:pPr marL="496195" indent="-330798">
              <a:buSzPts val="1100"/>
              <a:buFont typeface="Calibri"/>
              <a:buAutoNum type="arabicPeriod"/>
            </a:pPr>
            <a:r>
              <a:rPr lang="ga" sz="1100">
                <a:ea typeface="Calibri"/>
                <a:cs typeface="Calibri"/>
                <a:sym typeface="Calibri"/>
              </a:rPr>
              <a:t>rannpháirtíocht i gcleachtas machnamhach a thacaíonn lena bhfoghlaim ghairmiúil, agus cleachtas, go haonarach agus i gcomhar [lena n-áirítear Taisce agus comhráite gairmiúla chun láidreachtaí agus riachtanais a thagann chun cinn a shainaithint] </a:t>
            </a:r>
          </a:p>
          <a:p>
            <a:pPr marL="165397">
              <a:buSzPts val="1100"/>
            </a:pPr>
            <a:endParaRPr lang="ga" sz="1100"/>
          </a:p>
          <a:p>
            <a:pPr>
              <a:buSzPts val="275"/>
            </a:pPr>
            <a:r>
              <a:rPr lang="ga" sz="1100">
                <a:ea typeface="Calibri"/>
                <a:cs typeface="Calibri"/>
                <a:sym typeface="Calibri"/>
              </a:rPr>
              <a:t>Lena chois sin déanann na caighdeáin an méid seo a leanas....</a:t>
            </a:r>
            <a:endParaRPr lang="ga" sz="1100"/>
          </a:p>
          <a:p>
            <a:pPr marL="496195" indent="-330798">
              <a:buSzPts val="1100"/>
              <a:buFont typeface="Calibri"/>
              <a:buAutoNum type="arabicPeriod"/>
            </a:pPr>
            <a:r>
              <a:rPr lang="ga" sz="1100">
                <a:ea typeface="Calibri"/>
                <a:cs typeface="Calibri"/>
                <a:sym typeface="Calibri"/>
              </a:rPr>
              <a:t>cinntítear comhsheasmhacht ar fud na scoileanna </a:t>
            </a:r>
            <a:endParaRPr lang="ga" sz="1100"/>
          </a:p>
          <a:p>
            <a:pPr marL="496195" indent="-330798">
              <a:buSzPts val="1100"/>
              <a:buFont typeface="Calibri"/>
              <a:buAutoNum type="arabicPeriod"/>
            </a:pPr>
            <a:r>
              <a:rPr lang="ga" sz="1100">
                <a:ea typeface="Calibri"/>
                <a:cs typeface="Calibri"/>
                <a:sym typeface="Calibri"/>
              </a:rPr>
              <a:t>tacaítear le dearbhú cáilíochta trí na caighdeáin a dhéanamh follasach, ceadaíonn siad duit rud éigin a dhéanamh faoi agus tugann siad</a:t>
            </a:r>
            <a:br>
              <a:rPr lang="ga" sz="1100">
                <a:ea typeface="Calibri"/>
                <a:cs typeface="Calibri"/>
                <a:sym typeface="Calibri"/>
              </a:rPr>
            </a:br>
            <a:r>
              <a:rPr lang="ga" sz="1100">
                <a:ea typeface="Calibri"/>
                <a:cs typeface="Calibri"/>
                <a:sym typeface="Calibri"/>
              </a:rPr>
              <a:t>cothroime don MNC.</a:t>
            </a:r>
          </a:p>
          <a:p>
            <a:pPr marL="496195" indent="-330798">
              <a:buSzPts val="1100"/>
              <a:buFont typeface="Calibri"/>
              <a:buAutoNum type="arabicPeriod"/>
            </a:pPr>
            <a:endParaRPr lang="ga" sz="1100"/>
          </a:p>
          <a:p>
            <a:pPr>
              <a:buSzPts val="275"/>
            </a:pPr>
            <a:endParaRPr lang="ga"/>
          </a:p>
        </p:txBody>
      </p:sp>
      <p:sp>
        <p:nvSpPr>
          <p:cNvPr id="4" name="Slide Number Placeholder 3"/>
          <p:cNvSpPr>
            <a:spLocks noGrp="1"/>
          </p:cNvSpPr>
          <p:nvPr>
            <p:ph type="sldNum" sz="quarter" idx="10"/>
          </p:nvPr>
        </p:nvSpPr>
        <p:spPr/>
        <p:txBody>
          <a:bodyPr/>
          <a:lstStyle/>
          <a:p>
            <a:pPr defTabSz="971029">
              <a:defRPr/>
            </a:pPr>
            <a:fld id="{F4B27F17-31A8-4877-B718-D306516D8F8C}" type="slidenum">
              <a:rPr>
                <a:solidFill>
                  <a:prstClr val="black"/>
                </a:solidFill>
                <a:latin typeface="Calibri" panose="020F0502020204030204"/>
              </a:rPr>
              <a:pPr defTabSz="971029">
                <a:defRPr/>
              </a:pPr>
              <a:t>15</a:t>
            </a:fld>
            <a:endParaRPr lang="ga">
              <a:solidFill>
                <a:prstClr val="black"/>
              </a:solidFill>
              <a:latin typeface="Calibri" panose="020F0502020204030204"/>
            </a:endParaRPr>
          </a:p>
        </p:txBody>
      </p:sp>
    </p:spTree>
    <p:extLst>
      <p:ext uri="{BB962C8B-B14F-4D97-AF65-F5344CB8AC3E}">
        <p14:creationId xmlns:p14="http://schemas.microsoft.com/office/powerpoint/2010/main" val="88564181"/>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fontAlgn="base">
              <a:lnSpc>
                <a:spcPts val="1391"/>
              </a:lnSpc>
            </a:pPr>
            <a:r>
              <a:rPr lang="ga-IE">
                <a:solidFill>
                  <a:srgbClr val="000000"/>
                </a:solidFill>
                <a:latin typeface="Arial" panose="020B0604020202020204" pitchFamily="34" charset="0"/>
              </a:rPr>
              <a:t>Sa Chuid seo, tabharfaimid breac-chuntas ar na róil éagsúla (féach an liosta thíos) a bhaineann go sonrach le Próiseas Droichead - ina léireofar rannpháirtíocht agus tairbhí na scoile freisin, cabhróidh sé sin le soiléiriú a dhéanamh ar na hionchais atá agat maidir le do ról agus ionchais daoine eile i bpróiseas Droichead. </a:t>
            </a:r>
            <a:endParaRPr lang="ga-IE">
              <a:solidFill>
                <a:srgbClr val="000000"/>
              </a:solidFill>
              <a:latin typeface="Segoe UI" panose="020B0502040204020203" pitchFamily="34" charset="0"/>
            </a:endParaRPr>
          </a:p>
          <a:p>
            <a:pPr fontAlgn="base">
              <a:lnSpc>
                <a:spcPts val="81"/>
              </a:lnSpc>
            </a:pPr>
            <a:r>
              <a:rPr lang="ga-IE">
                <a:solidFill>
                  <a:srgbClr val="444444"/>
                </a:solidFill>
                <a:latin typeface="Arial" panose="020B0604020202020204" pitchFamily="34" charset="0"/>
              </a:rPr>
              <a:t> </a:t>
            </a:r>
            <a:endParaRPr lang="ga-IE">
              <a:solidFill>
                <a:srgbClr val="000000"/>
              </a:solidFill>
              <a:latin typeface="Segoe UI" panose="020B0502040204020203" pitchFamily="34" charset="0"/>
            </a:endParaRPr>
          </a:p>
          <a:p>
            <a:pPr fontAlgn="base">
              <a:lnSpc>
                <a:spcPts val="1391"/>
              </a:lnSpc>
              <a:buFont typeface="Arial" panose="020B0604020202020204" pitchFamily="34" charset="0"/>
              <a:buChar char="•"/>
            </a:pPr>
            <a:r>
              <a:rPr lang="ga-IE">
                <a:solidFill>
                  <a:srgbClr val="000000"/>
                </a:solidFill>
                <a:latin typeface="Arial" panose="020B0604020202020204" pitchFamily="34" charset="0"/>
              </a:rPr>
              <a:t>Rannán Ionduchtúcháin Droichead  </a:t>
            </a:r>
          </a:p>
          <a:p>
            <a:pPr fontAlgn="base">
              <a:lnSpc>
                <a:spcPts val="1391"/>
              </a:lnSpc>
              <a:buFont typeface="Arial" panose="020B0604020202020204" pitchFamily="34" charset="0"/>
              <a:buChar char="•"/>
            </a:pPr>
            <a:r>
              <a:rPr lang="ga-IE">
                <a:solidFill>
                  <a:srgbClr val="000000"/>
                </a:solidFill>
                <a:latin typeface="Arial" panose="020B0604020202020204" pitchFamily="34" charset="0"/>
              </a:rPr>
              <a:t>FTG  </a:t>
            </a:r>
          </a:p>
          <a:p>
            <a:pPr fontAlgn="base">
              <a:lnSpc>
                <a:spcPts val="1391"/>
              </a:lnSpc>
              <a:buFont typeface="Arial" panose="020B0604020202020204" pitchFamily="34" charset="0"/>
              <a:buChar char="•"/>
            </a:pPr>
            <a:r>
              <a:rPr lang="ga-IE">
                <a:solidFill>
                  <a:srgbClr val="000000"/>
                </a:solidFill>
                <a:latin typeface="Arial" panose="020B0604020202020204" pitchFamily="34" charset="0"/>
              </a:rPr>
              <a:t>MNC  </a:t>
            </a:r>
          </a:p>
          <a:p>
            <a:pPr fontAlgn="base">
              <a:lnSpc>
                <a:spcPts val="1391"/>
              </a:lnSpc>
              <a:buFont typeface="Arial" panose="020B0604020202020204" pitchFamily="34" charset="0"/>
              <a:buChar char="•"/>
            </a:pPr>
            <a:r>
              <a:rPr lang="ga-IE">
                <a:solidFill>
                  <a:srgbClr val="000000"/>
                </a:solidFill>
                <a:latin typeface="Arial" panose="020B0604020202020204" pitchFamily="34" charset="0"/>
              </a:rPr>
              <a:t>An Scoil Uile </a:t>
            </a:r>
          </a:p>
          <a:p>
            <a:pPr fontAlgn="base">
              <a:lnSpc>
                <a:spcPts val="1391"/>
              </a:lnSpc>
              <a:buFont typeface="Arial" panose="020B0604020202020204" pitchFamily="34" charset="0"/>
              <a:buChar char="•"/>
            </a:pPr>
            <a:r>
              <a:rPr lang="ga-IE">
                <a:solidFill>
                  <a:srgbClr val="000000"/>
                </a:solidFill>
                <a:latin typeface="Arial" panose="020B0604020202020204" pitchFamily="34" charset="0"/>
              </a:rPr>
              <a:t>Príomhoide </a:t>
            </a:r>
          </a:p>
          <a:p>
            <a:pPr fontAlgn="base">
              <a:lnSpc>
                <a:spcPts val="81"/>
              </a:lnSpc>
              <a:buFont typeface="Arial" panose="020B0604020202020204" pitchFamily="34" charset="0"/>
              <a:buChar char="•"/>
            </a:pPr>
            <a:r>
              <a:rPr lang="ga-IE">
                <a:solidFill>
                  <a:srgbClr val="444444"/>
                </a:solidFill>
                <a:latin typeface="Arial" panose="020B0604020202020204" pitchFamily="34" charset="0"/>
              </a:rPr>
              <a:t> </a:t>
            </a:r>
            <a:endParaRPr lang="ga-IE">
              <a:solidFill>
                <a:srgbClr val="000000"/>
              </a:solidFill>
              <a:latin typeface="Arial" panose="020B0604020202020204" pitchFamily="34" charset="0"/>
            </a:endParaRPr>
          </a:p>
          <a:p>
            <a:pPr fontAlgn="base">
              <a:lnSpc>
                <a:spcPts val="1391"/>
              </a:lnSpc>
              <a:buFont typeface="Arial" panose="020B0604020202020204" pitchFamily="34" charset="0"/>
              <a:buChar char="•"/>
            </a:pPr>
            <a:r>
              <a:rPr lang="ga-IE">
                <a:solidFill>
                  <a:srgbClr val="000000"/>
                </a:solidFill>
                <a:latin typeface="Arial" panose="020B0604020202020204" pitchFamily="34" charset="0"/>
              </a:rPr>
              <a:t>Ag deireadh an ailt seo tabharfar cuireadh duit an chéad chuid den teimpléad Roimh, Le linn agus Tar éis a chomhlánú.  </a:t>
            </a:r>
          </a:p>
          <a:p>
            <a:endParaRPr lang="en-IE" i="0"/>
          </a:p>
        </p:txBody>
      </p:sp>
      <p:sp>
        <p:nvSpPr>
          <p:cNvPr id="4" name="Slide Number Placeholder 3"/>
          <p:cNvSpPr>
            <a:spLocks noGrp="1"/>
          </p:cNvSpPr>
          <p:nvPr>
            <p:ph type="sldNum" sz="quarter" idx="10"/>
          </p:nvPr>
        </p:nvSpPr>
        <p:spPr>
          <a:xfrm>
            <a:off x="4023092" y="8917422"/>
            <a:ext cx="3077739" cy="471053"/>
          </a:xfrm>
          <a:prstGeom prst="rect">
            <a:avLst/>
          </a:prstGeom>
        </p:spPr>
        <p:txBody>
          <a:bodyPr/>
          <a:lstStyle/>
          <a:p>
            <a:pPr defTabSz="942289">
              <a:defRPr/>
            </a:pPr>
            <a:fld id="{F4B27F17-31A8-4877-B718-D306516D8F8C}" type="slidenum">
              <a:rPr lang="en-IE">
                <a:solidFill>
                  <a:prstClr val="black"/>
                </a:solidFill>
                <a:latin typeface="Calibri" panose="020F0502020204030204"/>
              </a:rPr>
              <a:pPr defTabSz="942289">
                <a:defRPr/>
              </a:pPr>
              <a:t>16</a:t>
            </a:fld>
            <a:endParaRPr lang="en-IE">
              <a:solidFill>
                <a:prstClr val="black"/>
              </a:solidFill>
              <a:latin typeface="Calibri" panose="020F0502020204030204"/>
            </a:endParaRPr>
          </a:p>
        </p:txBody>
      </p:sp>
    </p:spTree>
    <p:extLst>
      <p:ext uri="{BB962C8B-B14F-4D97-AF65-F5344CB8AC3E}">
        <p14:creationId xmlns:p14="http://schemas.microsoft.com/office/powerpoint/2010/main" val="1620505056"/>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a:solidFill>
                  <a:srgbClr val="000000"/>
                </a:solidFill>
              </a:rPr>
              <a:t>Is </a:t>
            </a:r>
            <a:r>
              <a:rPr lang="en-GB" err="1">
                <a:solidFill>
                  <a:srgbClr val="000000"/>
                </a:solidFill>
              </a:rPr>
              <a:t>iad</a:t>
            </a:r>
            <a:r>
              <a:rPr lang="en-GB">
                <a:solidFill>
                  <a:srgbClr val="000000"/>
                </a:solidFill>
              </a:rPr>
              <a:t> an </a:t>
            </a:r>
            <a:r>
              <a:rPr lang="en-GB" err="1">
                <a:solidFill>
                  <a:srgbClr val="000000"/>
                </a:solidFill>
              </a:rPr>
              <a:t>Rannán</a:t>
            </a:r>
            <a:r>
              <a:rPr lang="en-GB">
                <a:solidFill>
                  <a:srgbClr val="000000"/>
                </a:solidFill>
              </a:rPr>
              <a:t> Ionduchtúcháin Droichead an </a:t>
            </a:r>
            <a:r>
              <a:rPr lang="en-GB" err="1">
                <a:solidFill>
                  <a:srgbClr val="000000"/>
                </a:solidFill>
              </a:rPr>
              <a:t>tseirbhís</a:t>
            </a:r>
            <a:r>
              <a:rPr lang="en-GB">
                <a:solidFill>
                  <a:srgbClr val="000000"/>
                </a:solidFill>
              </a:rPr>
              <a:t> tacaíochta Ionduchtúcháin do </a:t>
            </a:r>
            <a:r>
              <a:rPr lang="en-GB" err="1">
                <a:solidFill>
                  <a:srgbClr val="000000"/>
                </a:solidFill>
              </a:rPr>
              <a:t>MNCanna</a:t>
            </a:r>
            <a:r>
              <a:rPr lang="en-GB">
                <a:solidFill>
                  <a:srgbClr val="000000"/>
                </a:solidFill>
              </a:rPr>
              <a:t>.</a:t>
            </a:r>
            <a:endParaRPr lang="en-GB"/>
          </a:p>
          <a:p>
            <a:endParaRPr lang="en-GB"/>
          </a:p>
          <a:p>
            <a:r>
              <a:rPr lang="en-GB">
                <a:solidFill>
                  <a:srgbClr val="000000"/>
                </a:solidFill>
              </a:rPr>
              <a:t>Is é </a:t>
            </a:r>
            <a:r>
              <a:rPr lang="en-GB" err="1">
                <a:solidFill>
                  <a:srgbClr val="000000"/>
                </a:solidFill>
              </a:rPr>
              <a:t>cuspóir</a:t>
            </a:r>
            <a:r>
              <a:rPr lang="en-GB">
                <a:solidFill>
                  <a:srgbClr val="000000"/>
                </a:solidFill>
              </a:rPr>
              <a:t> an </a:t>
            </a:r>
            <a:r>
              <a:rPr lang="en-GB" err="1">
                <a:solidFill>
                  <a:srgbClr val="000000"/>
                </a:solidFill>
              </a:rPr>
              <a:t>Rannán</a:t>
            </a:r>
            <a:r>
              <a:rPr lang="en-GB">
                <a:solidFill>
                  <a:srgbClr val="000000"/>
                </a:solidFill>
              </a:rPr>
              <a:t> Ionduchtúcháin Droichead </a:t>
            </a:r>
            <a:r>
              <a:rPr lang="en-GB" err="1">
                <a:solidFill>
                  <a:srgbClr val="000000"/>
                </a:solidFill>
              </a:rPr>
              <a:t>tacú</a:t>
            </a:r>
            <a:r>
              <a:rPr lang="en-GB">
                <a:solidFill>
                  <a:srgbClr val="000000"/>
                </a:solidFill>
              </a:rPr>
              <a:t> le </a:t>
            </a:r>
            <a:r>
              <a:rPr lang="en-GB" err="1">
                <a:solidFill>
                  <a:srgbClr val="000000"/>
                </a:solidFill>
              </a:rPr>
              <a:t>forbairt</a:t>
            </a:r>
            <a:r>
              <a:rPr lang="en-GB">
                <a:solidFill>
                  <a:srgbClr val="000000"/>
                </a:solidFill>
              </a:rPr>
              <a:t> </a:t>
            </a:r>
            <a:r>
              <a:rPr lang="en-GB" err="1">
                <a:solidFill>
                  <a:srgbClr val="000000"/>
                </a:solidFill>
              </a:rPr>
              <a:t>ghairmiúil</a:t>
            </a:r>
            <a:r>
              <a:rPr lang="en-GB">
                <a:solidFill>
                  <a:srgbClr val="000000"/>
                </a:solidFill>
              </a:rPr>
              <a:t> </a:t>
            </a:r>
            <a:r>
              <a:rPr lang="en-GB" err="1">
                <a:solidFill>
                  <a:srgbClr val="000000"/>
                </a:solidFill>
              </a:rPr>
              <a:t>múinteoirí</a:t>
            </a:r>
            <a:r>
              <a:rPr lang="en-GB">
                <a:solidFill>
                  <a:srgbClr val="000000"/>
                </a:solidFill>
              </a:rPr>
              <a:t> </a:t>
            </a:r>
            <a:r>
              <a:rPr lang="en-GB" err="1">
                <a:solidFill>
                  <a:srgbClr val="000000"/>
                </a:solidFill>
              </a:rPr>
              <a:t>i</a:t>
            </a:r>
            <a:r>
              <a:rPr lang="en-GB">
                <a:solidFill>
                  <a:srgbClr val="000000"/>
                </a:solidFill>
              </a:rPr>
              <a:t> </a:t>
            </a:r>
            <a:r>
              <a:rPr lang="en-GB" err="1">
                <a:solidFill>
                  <a:srgbClr val="000000"/>
                </a:solidFill>
              </a:rPr>
              <a:t>rith</a:t>
            </a:r>
            <a:r>
              <a:rPr lang="en-GB">
                <a:solidFill>
                  <a:srgbClr val="000000"/>
                </a:solidFill>
              </a:rPr>
              <a:t> na </a:t>
            </a:r>
            <a:r>
              <a:rPr lang="en-GB" err="1">
                <a:solidFill>
                  <a:srgbClr val="000000"/>
                </a:solidFill>
              </a:rPr>
              <a:t>céime</a:t>
            </a:r>
            <a:r>
              <a:rPr lang="en-GB">
                <a:solidFill>
                  <a:srgbClr val="000000"/>
                </a:solidFill>
              </a:rPr>
              <a:t> </a:t>
            </a:r>
            <a:r>
              <a:rPr lang="en-GB" err="1">
                <a:solidFill>
                  <a:srgbClr val="000000"/>
                </a:solidFill>
              </a:rPr>
              <a:t>Ionduchtaithe</a:t>
            </a:r>
            <a:r>
              <a:rPr lang="en-GB">
                <a:solidFill>
                  <a:srgbClr val="000000"/>
                </a:solidFill>
              </a:rPr>
              <a:t>. </a:t>
            </a:r>
            <a:r>
              <a:rPr lang="en-GB" err="1">
                <a:solidFill>
                  <a:srgbClr val="000000"/>
                </a:solidFill>
              </a:rPr>
              <a:t>Chuige</a:t>
            </a:r>
            <a:r>
              <a:rPr lang="en-GB">
                <a:solidFill>
                  <a:srgbClr val="000000"/>
                </a:solidFill>
              </a:rPr>
              <a:t> sin, </a:t>
            </a:r>
            <a:r>
              <a:rPr lang="en-GB" err="1">
                <a:solidFill>
                  <a:srgbClr val="000000"/>
                </a:solidFill>
              </a:rPr>
              <a:t>cuirimid</a:t>
            </a:r>
            <a:r>
              <a:rPr lang="en-GB">
                <a:solidFill>
                  <a:srgbClr val="000000"/>
                </a:solidFill>
              </a:rPr>
              <a:t> </a:t>
            </a:r>
            <a:r>
              <a:rPr lang="en-GB" err="1">
                <a:solidFill>
                  <a:srgbClr val="000000"/>
                </a:solidFill>
              </a:rPr>
              <a:t>roinnt</a:t>
            </a:r>
            <a:r>
              <a:rPr lang="en-GB">
                <a:solidFill>
                  <a:srgbClr val="000000"/>
                </a:solidFill>
              </a:rPr>
              <a:t> </a:t>
            </a:r>
            <a:r>
              <a:rPr lang="en-GB" err="1">
                <a:solidFill>
                  <a:srgbClr val="000000"/>
                </a:solidFill>
              </a:rPr>
              <a:t>tacaíochtaí</a:t>
            </a:r>
            <a:r>
              <a:rPr lang="en-GB">
                <a:solidFill>
                  <a:srgbClr val="000000"/>
                </a:solidFill>
              </a:rPr>
              <a:t> ar </a:t>
            </a:r>
            <a:r>
              <a:rPr lang="en-GB" err="1">
                <a:solidFill>
                  <a:srgbClr val="000000"/>
                </a:solidFill>
              </a:rPr>
              <a:t>fáil</a:t>
            </a:r>
            <a:r>
              <a:rPr lang="en-GB">
                <a:solidFill>
                  <a:srgbClr val="000000"/>
                </a:solidFill>
              </a:rPr>
              <a:t>, </a:t>
            </a:r>
            <a:r>
              <a:rPr lang="en-GB" err="1">
                <a:solidFill>
                  <a:srgbClr val="000000"/>
                </a:solidFill>
              </a:rPr>
              <a:t>atá</a:t>
            </a:r>
            <a:r>
              <a:rPr lang="en-GB">
                <a:solidFill>
                  <a:srgbClr val="000000"/>
                </a:solidFill>
              </a:rPr>
              <a:t> </a:t>
            </a:r>
            <a:r>
              <a:rPr lang="en-GB" err="1">
                <a:solidFill>
                  <a:srgbClr val="000000"/>
                </a:solidFill>
              </a:rPr>
              <a:t>laistigh</a:t>
            </a:r>
            <a:r>
              <a:rPr lang="en-GB">
                <a:solidFill>
                  <a:srgbClr val="000000"/>
                </a:solidFill>
              </a:rPr>
              <a:t> den </a:t>
            </a:r>
            <a:r>
              <a:rPr lang="en-GB" err="1">
                <a:solidFill>
                  <a:srgbClr val="000000"/>
                </a:solidFill>
              </a:rPr>
              <a:t>gcriathraithe</a:t>
            </a:r>
            <a:r>
              <a:rPr lang="en-GB">
                <a:solidFill>
                  <a:srgbClr val="000000"/>
                </a:solidFill>
              </a:rPr>
              <a:t>. </a:t>
            </a:r>
            <a:r>
              <a:rPr lang="en-GB" err="1">
                <a:solidFill>
                  <a:srgbClr val="000000"/>
                </a:solidFill>
              </a:rPr>
              <a:t>Áirítear</a:t>
            </a:r>
            <a:r>
              <a:rPr lang="en-GB">
                <a:solidFill>
                  <a:srgbClr val="000000"/>
                </a:solidFill>
              </a:rPr>
              <a:t> </a:t>
            </a:r>
            <a:r>
              <a:rPr lang="en-GB" err="1">
                <a:solidFill>
                  <a:srgbClr val="000000"/>
                </a:solidFill>
              </a:rPr>
              <a:t>leo</a:t>
            </a:r>
            <a:r>
              <a:rPr lang="en-GB">
                <a:solidFill>
                  <a:srgbClr val="000000"/>
                </a:solidFill>
              </a:rPr>
              <a:t> </a:t>
            </a:r>
            <a:r>
              <a:rPr lang="en-GB" err="1">
                <a:solidFill>
                  <a:srgbClr val="000000"/>
                </a:solidFill>
              </a:rPr>
              <a:t>siúd</a:t>
            </a:r>
            <a:r>
              <a:rPr lang="en-GB">
                <a:solidFill>
                  <a:srgbClr val="000000"/>
                </a:solidFill>
              </a:rPr>
              <a:t>:</a:t>
            </a:r>
          </a:p>
          <a:p>
            <a:pPr fontAlgn="base">
              <a:lnSpc>
                <a:spcPts val="1391"/>
              </a:lnSpc>
            </a:pPr>
            <a:r>
              <a:rPr lang="ga-IE">
                <a:solidFill>
                  <a:srgbClr val="000000"/>
                </a:solidFill>
              </a:rPr>
              <a:t>Leagtar amach i mbeartas Droichead (2017) próiseas Droichead. Is creat gairmiúil comhtháite é próiseas Droichead do MNCanna . Aithníonn sé éifeachtacht chláir athcheaptha "Institiúidí Ardoideachais" agus "Oiliúint Tosaigh Múinteoirí" (IAO/OTM). Tá tacaíocht i gcroílár phróiseas Droichead. Tugann an criathar ar an sleamhnán seo achoimre ar na tacaíochtaí a chuireann Rannóg Ionduchtúcháin Droichead Oide ar fáil do MNCanna  agus do scoileanna. I lár báire, feicimid an ghné lárnach arb í an Tacaíocht Scoilbhunaithe í.  </a:t>
            </a:r>
          </a:p>
          <a:p>
            <a:pPr fontAlgn="base">
              <a:lnSpc>
                <a:spcPts val="1391"/>
              </a:lnSpc>
            </a:pPr>
            <a:r>
              <a:rPr lang="ga-IE">
                <a:solidFill>
                  <a:srgbClr val="000000"/>
                </a:solidFill>
              </a:rPr>
              <a:t>Aithníonn agus molann an Chomhairle Mhúinteoireachta go bhfuil tacaíocht scoilbhunaithe ríthábhachtach  chun cabhrú go héifeachtach le MNCanna . i.e. – tacaíocht a chuireann an FTG ar fáil.  </a:t>
            </a:r>
          </a:p>
          <a:p>
            <a:pPr fontAlgn="base">
              <a:lnSpc>
                <a:spcPts val="1391"/>
              </a:lnSpc>
            </a:pPr>
            <a:r>
              <a:rPr lang="ga-IE">
                <a:solidFill>
                  <a:srgbClr val="000000"/>
                </a:solidFill>
              </a:rPr>
              <a:t>Is iad seo a leanas na ceithre cholún eile:</a:t>
            </a:r>
            <a:endParaRPr lang="en-GB"/>
          </a:p>
          <a:p>
            <a:endParaRPr lang="en-GB"/>
          </a:p>
          <a:p>
            <a:r>
              <a:rPr lang="en-GB">
                <a:solidFill>
                  <a:srgbClr val="000000"/>
                </a:solidFill>
              </a:rPr>
              <a:t>1) </a:t>
            </a:r>
            <a:r>
              <a:rPr lang="en-GB" b="1">
                <a:solidFill>
                  <a:srgbClr val="000000"/>
                </a:solidFill>
              </a:rPr>
              <a:t>Ár </a:t>
            </a:r>
            <a:r>
              <a:rPr lang="en-GB" b="1" err="1">
                <a:solidFill>
                  <a:srgbClr val="000000"/>
                </a:solidFill>
              </a:rPr>
              <a:t>suíomh</a:t>
            </a:r>
            <a:r>
              <a:rPr lang="en-GB" b="1">
                <a:solidFill>
                  <a:srgbClr val="000000"/>
                </a:solidFill>
              </a:rPr>
              <a:t> </a:t>
            </a:r>
            <a:r>
              <a:rPr lang="en-GB" b="1" err="1">
                <a:solidFill>
                  <a:srgbClr val="000000"/>
                </a:solidFill>
              </a:rPr>
              <a:t>gréasáin</a:t>
            </a:r>
            <a:r>
              <a:rPr lang="en-GB" b="1">
                <a:solidFill>
                  <a:srgbClr val="000000"/>
                </a:solidFill>
              </a:rPr>
              <a:t>:</a:t>
            </a:r>
            <a:r>
              <a:rPr lang="en-GB">
                <a:solidFill>
                  <a:srgbClr val="000000"/>
                </a:solidFill>
              </a:rPr>
              <a:t> </a:t>
            </a:r>
            <a:r>
              <a:rPr lang="en-GB" err="1">
                <a:solidFill>
                  <a:srgbClr val="000000"/>
                </a:solidFill>
              </a:rPr>
              <a:t>Tá</a:t>
            </a:r>
            <a:r>
              <a:rPr lang="en-GB">
                <a:solidFill>
                  <a:srgbClr val="000000"/>
                </a:solidFill>
              </a:rPr>
              <a:t> </a:t>
            </a:r>
            <a:r>
              <a:rPr lang="en-GB" err="1">
                <a:solidFill>
                  <a:srgbClr val="000000"/>
                </a:solidFill>
              </a:rPr>
              <a:t>acmhainní</a:t>
            </a:r>
            <a:r>
              <a:rPr lang="en-GB">
                <a:solidFill>
                  <a:srgbClr val="000000"/>
                </a:solidFill>
              </a:rPr>
              <a:t> agus </a:t>
            </a:r>
            <a:r>
              <a:rPr lang="en-GB" err="1">
                <a:solidFill>
                  <a:srgbClr val="000000"/>
                </a:solidFill>
              </a:rPr>
              <a:t>ábhair</a:t>
            </a:r>
            <a:r>
              <a:rPr lang="en-GB">
                <a:solidFill>
                  <a:srgbClr val="000000"/>
                </a:solidFill>
              </a:rPr>
              <a:t> ar </a:t>
            </a:r>
            <a:r>
              <a:rPr lang="en-GB" err="1">
                <a:solidFill>
                  <a:srgbClr val="000000"/>
                </a:solidFill>
              </a:rPr>
              <a:t>fáil</a:t>
            </a:r>
            <a:r>
              <a:rPr lang="en-GB">
                <a:solidFill>
                  <a:srgbClr val="000000"/>
                </a:solidFill>
              </a:rPr>
              <a:t> </a:t>
            </a:r>
            <a:r>
              <a:rPr lang="en-GB" err="1">
                <a:solidFill>
                  <a:srgbClr val="000000"/>
                </a:solidFill>
              </a:rPr>
              <a:t>i</a:t>
            </a:r>
            <a:r>
              <a:rPr lang="en-GB">
                <a:solidFill>
                  <a:srgbClr val="000000"/>
                </a:solidFill>
              </a:rPr>
              <a:t> </a:t>
            </a:r>
            <a:r>
              <a:rPr lang="en-GB" err="1">
                <a:solidFill>
                  <a:srgbClr val="000000"/>
                </a:solidFill>
              </a:rPr>
              <a:t>mBéarla</a:t>
            </a:r>
            <a:r>
              <a:rPr lang="en-GB">
                <a:solidFill>
                  <a:srgbClr val="000000"/>
                </a:solidFill>
              </a:rPr>
              <a:t> agus </a:t>
            </a:r>
            <a:r>
              <a:rPr lang="en-GB" err="1">
                <a:solidFill>
                  <a:srgbClr val="000000"/>
                </a:solidFill>
              </a:rPr>
              <a:t>i</a:t>
            </a:r>
            <a:r>
              <a:rPr lang="en-GB">
                <a:solidFill>
                  <a:srgbClr val="000000"/>
                </a:solidFill>
              </a:rPr>
              <a:t> </a:t>
            </a:r>
            <a:r>
              <a:rPr lang="en-GB" err="1">
                <a:solidFill>
                  <a:srgbClr val="000000"/>
                </a:solidFill>
              </a:rPr>
              <a:t>nGaeilge</a:t>
            </a:r>
            <a:r>
              <a:rPr lang="en-GB">
                <a:solidFill>
                  <a:srgbClr val="000000"/>
                </a:solidFill>
              </a:rPr>
              <a:t> ar ár </a:t>
            </a:r>
            <a:r>
              <a:rPr lang="en-GB" err="1">
                <a:solidFill>
                  <a:srgbClr val="000000"/>
                </a:solidFill>
              </a:rPr>
              <a:t>suíomh</a:t>
            </a:r>
            <a:r>
              <a:rPr lang="en-GB">
                <a:solidFill>
                  <a:srgbClr val="000000"/>
                </a:solidFill>
              </a:rPr>
              <a:t> </a:t>
            </a:r>
            <a:r>
              <a:rPr lang="en-GB" err="1">
                <a:solidFill>
                  <a:srgbClr val="000000"/>
                </a:solidFill>
              </a:rPr>
              <a:t>gréasáin</a:t>
            </a:r>
            <a:r>
              <a:rPr lang="en-GB">
                <a:solidFill>
                  <a:srgbClr val="000000"/>
                </a:solidFill>
              </a:rPr>
              <a:t>: </a:t>
            </a:r>
            <a:r>
              <a:rPr lang="en-GB" u="sng">
                <a:solidFill>
                  <a:srgbClr val="000000"/>
                </a:solidFill>
              </a:rPr>
              <a:t>oide.ie/</a:t>
            </a:r>
            <a:r>
              <a:rPr lang="en-GB" u="sng" err="1">
                <a:solidFill>
                  <a:srgbClr val="000000"/>
                </a:solidFill>
              </a:rPr>
              <a:t>droichead</a:t>
            </a:r>
            <a:r>
              <a:rPr lang="en-GB" u="sng">
                <a:solidFill>
                  <a:srgbClr val="000000"/>
                </a:solidFill>
              </a:rPr>
              <a:t>/home/</a:t>
            </a:r>
            <a:r>
              <a:rPr lang="en-GB">
                <a:solidFill>
                  <a:srgbClr val="000000"/>
                </a:solidFill>
              </a:rPr>
              <a:t>  </a:t>
            </a:r>
            <a:r>
              <a:rPr lang="en-GB" err="1">
                <a:solidFill>
                  <a:srgbClr val="000000"/>
                </a:solidFill>
              </a:rPr>
              <a:t>Molaimid</a:t>
            </a:r>
            <a:r>
              <a:rPr lang="en-GB">
                <a:solidFill>
                  <a:srgbClr val="000000"/>
                </a:solidFill>
              </a:rPr>
              <a:t> </a:t>
            </a:r>
            <a:r>
              <a:rPr lang="en-GB" err="1">
                <a:solidFill>
                  <a:srgbClr val="000000"/>
                </a:solidFill>
              </a:rPr>
              <a:t>duit</a:t>
            </a:r>
            <a:r>
              <a:rPr lang="en-GB">
                <a:solidFill>
                  <a:srgbClr val="000000"/>
                </a:solidFill>
              </a:rPr>
              <a:t> am a </a:t>
            </a:r>
            <a:r>
              <a:rPr lang="en-GB" err="1">
                <a:solidFill>
                  <a:srgbClr val="000000"/>
                </a:solidFill>
              </a:rPr>
              <a:t>ghlacadh</a:t>
            </a:r>
            <a:r>
              <a:rPr lang="en-GB">
                <a:solidFill>
                  <a:srgbClr val="000000"/>
                </a:solidFill>
              </a:rPr>
              <a:t> </a:t>
            </a:r>
            <a:r>
              <a:rPr lang="en-GB" err="1">
                <a:solidFill>
                  <a:srgbClr val="000000"/>
                </a:solidFill>
              </a:rPr>
              <a:t>chun</a:t>
            </a:r>
            <a:r>
              <a:rPr lang="en-GB">
                <a:solidFill>
                  <a:srgbClr val="000000"/>
                </a:solidFill>
              </a:rPr>
              <a:t> é </a:t>
            </a:r>
            <a:r>
              <a:rPr lang="en-GB" err="1">
                <a:solidFill>
                  <a:srgbClr val="000000"/>
                </a:solidFill>
              </a:rPr>
              <a:t>seo</a:t>
            </a:r>
            <a:r>
              <a:rPr lang="en-GB">
                <a:solidFill>
                  <a:srgbClr val="000000"/>
                </a:solidFill>
              </a:rPr>
              <a:t> a </a:t>
            </a:r>
            <a:r>
              <a:rPr lang="en-GB" err="1">
                <a:solidFill>
                  <a:srgbClr val="000000"/>
                </a:solidFill>
              </a:rPr>
              <a:t>iniúchadh</a:t>
            </a:r>
            <a:r>
              <a:rPr lang="en-GB">
                <a:solidFill>
                  <a:srgbClr val="000000"/>
                </a:solidFill>
              </a:rPr>
              <a:t>.  </a:t>
            </a:r>
            <a:endParaRPr lang="en-GB"/>
          </a:p>
          <a:p>
            <a:r>
              <a:rPr lang="en-GB">
                <a:solidFill>
                  <a:srgbClr val="000000"/>
                </a:solidFill>
              </a:rPr>
              <a:t>2) </a:t>
            </a:r>
            <a:r>
              <a:rPr lang="en-GB" b="1">
                <a:solidFill>
                  <a:srgbClr val="000000"/>
                </a:solidFill>
              </a:rPr>
              <a:t>Na </a:t>
            </a:r>
            <a:r>
              <a:rPr lang="en-GB" b="1" err="1">
                <a:solidFill>
                  <a:srgbClr val="000000"/>
                </a:solidFill>
              </a:rPr>
              <a:t>Ceardlanna</a:t>
            </a:r>
            <a:r>
              <a:rPr lang="en-GB" b="1">
                <a:solidFill>
                  <a:srgbClr val="000000"/>
                </a:solidFill>
              </a:rPr>
              <a:t> </a:t>
            </a:r>
            <a:r>
              <a:rPr lang="en-GB" b="1" err="1">
                <a:solidFill>
                  <a:srgbClr val="000000"/>
                </a:solidFill>
              </a:rPr>
              <a:t>Ionduchtaithe</a:t>
            </a:r>
            <a:r>
              <a:rPr lang="en-GB" b="1">
                <a:solidFill>
                  <a:srgbClr val="000000"/>
                </a:solidFill>
              </a:rPr>
              <a:t>: </a:t>
            </a:r>
            <a:r>
              <a:rPr lang="en-GB">
                <a:solidFill>
                  <a:srgbClr val="000000"/>
                </a:solidFill>
              </a:rPr>
              <a:t>Cuirimid </a:t>
            </a:r>
            <a:r>
              <a:rPr lang="en-GB" err="1">
                <a:solidFill>
                  <a:srgbClr val="000000"/>
                </a:solidFill>
              </a:rPr>
              <a:t>ceardlanna</a:t>
            </a:r>
            <a:r>
              <a:rPr lang="en-GB">
                <a:solidFill>
                  <a:srgbClr val="000000"/>
                </a:solidFill>
              </a:rPr>
              <a:t> </a:t>
            </a:r>
            <a:r>
              <a:rPr lang="en-GB" err="1">
                <a:solidFill>
                  <a:srgbClr val="000000"/>
                </a:solidFill>
              </a:rPr>
              <a:t>ionduchtaithe</a:t>
            </a:r>
            <a:r>
              <a:rPr lang="en-GB">
                <a:solidFill>
                  <a:srgbClr val="000000"/>
                </a:solidFill>
              </a:rPr>
              <a:t> ar </a:t>
            </a:r>
            <a:r>
              <a:rPr lang="en-GB" err="1">
                <a:solidFill>
                  <a:srgbClr val="000000"/>
                </a:solidFill>
              </a:rPr>
              <a:t>fáil</a:t>
            </a:r>
            <a:r>
              <a:rPr lang="en-GB">
                <a:solidFill>
                  <a:srgbClr val="000000"/>
                </a:solidFill>
              </a:rPr>
              <a:t> a </a:t>
            </a:r>
            <a:r>
              <a:rPr lang="en-GB" err="1">
                <a:solidFill>
                  <a:srgbClr val="000000"/>
                </a:solidFill>
              </a:rPr>
              <a:t>dearadh</a:t>
            </a:r>
            <a:r>
              <a:rPr lang="en-GB">
                <a:solidFill>
                  <a:srgbClr val="000000"/>
                </a:solidFill>
              </a:rPr>
              <a:t> go </a:t>
            </a:r>
            <a:r>
              <a:rPr lang="en-GB" err="1">
                <a:solidFill>
                  <a:srgbClr val="000000"/>
                </a:solidFill>
              </a:rPr>
              <a:t>sonrach</a:t>
            </a:r>
            <a:r>
              <a:rPr lang="en-GB">
                <a:solidFill>
                  <a:srgbClr val="000000"/>
                </a:solidFill>
              </a:rPr>
              <a:t> </a:t>
            </a:r>
            <a:r>
              <a:rPr lang="en-GB" err="1">
                <a:solidFill>
                  <a:srgbClr val="000000"/>
                </a:solidFill>
              </a:rPr>
              <a:t>chun</a:t>
            </a:r>
            <a:r>
              <a:rPr lang="en-GB">
                <a:solidFill>
                  <a:srgbClr val="000000"/>
                </a:solidFill>
              </a:rPr>
              <a:t> </a:t>
            </a:r>
            <a:r>
              <a:rPr lang="en-GB" err="1">
                <a:solidFill>
                  <a:srgbClr val="000000"/>
                </a:solidFill>
              </a:rPr>
              <a:t>freastal</a:t>
            </a:r>
            <a:r>
              <a:rPr lang="en-GB">
                <a:solidFill>
                  <a:srgbClr val="000000"/>
                </a:solidFill>
              </a:rPr>
              <a:t> ar </a:t>
            </a:r>
            <a:r>
              <a:rPr lang="en-GB" err="1">
                <a:solidFill>
                  <a:srgbClr val="000000"/>
                </a:solidFill>
              </a:rPr>
              <a:t>riachtanais</a:t>
            </a:r>
            <a:r>
              <a:rPr lang="en-GB">
                <a:solidFill>
                  <a:srgbClr val="000000"/>
                </a:solidFill>
              </a:rPr>
              <a:t> </a:t>
            </a:r>
            <a:r>
              <a:rPr lang="en-GB" err="1">
                <a:solidFill>
                  <a:srgbClr val="000000"/>
                </a:solidFill>
              </a:rPr>
              <a:t>MNCanna</a:t>
            </a:r>
            <a:r>
              <a:rPr lang="en-GB">
                <a:solidFill>
                  <a:srgbClr val="000000"/>
                </a:solidFill>
              </a:rPr>
              <a:t> </a:t>
            </a:r>
            <a:r>
              <a:rPr lang="en-GB" err="1">
                <a:solidFill>
                  <a:srgbClr val="000000"/>
                </a:solidFill>
              </a:rPr>
              <a:t>trínár</a:t>
            </a:r>
            <a:r>
              <a:rPr lang="en-GB">
                <a:solidFill>
                  <a:srgbClr val="000000"/>
                </a:solidFill>
              </a:rPr>
              <a:t> n-</a:t>
            </a:r>
            <a:r>
              <a:rPr lang="en-GB" err="1">
                <a:solidFill>
                  <a:srgbClr val="000000"/>
                </a:solidFill>
              </a:rPr>
              <a:t>ardán</a:t>
            </a:r>
            <a:r>
              <a:rPr lang="en-GB">
                <a:solidFill>
                  <a:srgbClr val="000000"/>
                </a:solidFill>
              </a:rPr>
              <a:t> </a:t>
            </a:r>
            <a:r>
              <a:rPr lang="en-GB" err="1">
                <a:solidFill>
                  <a:srgbClr val="000000"/>
                </a:solidFill>
              </a:rPr>
              <a:t>foghlama</a:t>
            </a:r>
            <a:r>
              <a:rPr lang="en-GB">
                <a:solidFill>
                  <a:srgbClr val="000000"/>
                </a:solidFill>
              </a:rPr>
              <a:t> ar </a:t>
            </a:r>
            <a:r>
              <a:rPr lang="en-GB" err="1">
                <a:solidFill>
                  <a:srgbClr val="000000"/>
                </a:solidFill>
              </a:rPr>
              <a:t>líne</a:t>
            </a:r>
            <a:r>
              <a:rPr lang="en-GB">
                <a:solidFill>
                  <a:srgbClr val="000000"/>
                </a:solidFill>
              </a:rPr>
              <a:t> - onlinelearning.teacherinduction.ie</a:t>
            </a:r>
            <a:endParaRPr lang="en-GB"/>
          </a:p>
          <a:p>
            <a:r>
              <a:rPr lang="en-GB">
                <a:solidFill>
                  <a:srgbClr val="000000"/>
                </a:solidFill>
              </a:rPr>
              <a:t>3) </a:t>
            </a:r>
            <a:r>
              <a:rPr lang="en-GB" b="1" err="1">
                <a:solidFill>
                  <a:srgbClr val="000000"/>
                </a:solidFill>
              </a:rPr>
              <a:t>Forbairt</a:t>
            </a:r>
            <a:r>
              <a:rPr lang="en-GB" b="1">
                <a:solidFill>
                  <a:srgbClr val="000000"/>
                </a:solidFill>
              </a:rPr>
              <a:t> </a:t>
            </a:r>
            <a:r>
              <a:rPr lang="en-GB" b="1" err="1">
                <a:solidFill>
                  <a:srgbClr val="000000"/>
                </a:solidFill>
              </a:rPr>
              <a:t>Ghairmiúil</a:t>
            </a:r>
            <a:r>
              <a:rPr lang="en-GB" b="1">
                <a:solidFill>
                  <a:srgbClr val="000000"/>
                </a:solidFill>
              </a:rPr>
              <a:t>:</a:t>
            </a:r>
            <a:r>
              <a:rPr lang="en-GB">
                <a:solidFill>
                  <a:srgbClr val="000000"/>
                </a:solidFill>
              </a:rPr>
              <a:t> Cuirimid </a:t>
            </a:r>
            <a:r>
              <a:rPr lang="en-GB" err="1">
                <a:solidFill>
                  <a:srgbClr val="000000"/>
                </a:solidFill>
              </a:rPr>
              <a:t>forbairt</a:t>
            </a:r>
            <a:r>
              <a:rPr lang="en-GB">
                <a:solidFill>
                  <a:srgbClr val="000000"/>
                </a:solidFill>
              </a:rPr>
              <a:t> </a:t>
            </a:r>
            <a:r>
              <a:rPr lang="en-GB" err="1">
                <a:solidFill>
                  <a:srgbClr val="000000"/>
                </a:solidFill>
              </a:rPr>
              <a:t>ghairmiúil</a:t>
            </a:r>
            <a:r>
              <a:rPr lang="en-GB">
                <a:solidFill>
                  <a:srgbClr val="000000"/>
                </a:solidFill>
              </a:rPr>
              <a:t> </a:t>
            </a:r>
            <a:r>
              <a:rPr lang="en-GB" err="1">
                <a:solidFill>
                  <a:srgbClr val="000000"/>
                </a:solidFill>
              </a:rPr>
              <a:t>d'Fhoirne</a:t>
            </a:r>
            <a:r>
              <a:rPr lang="en-GB">
                <a:solidFill>
                  <a:srgbClr val="000000"/>
                </a:solidFill>
              </a:rPr>
              <a:t> Tacaíochta </a:t>
            </a:r>
            <a:r>
              <a:rPr lang="en-GB" err="1">
                <a:solidFill>
                  <a:srgbClr val="000000"/>
                </a:solidFill>
              </a:rPr>
              <a:t>Gairmiúla</a:t>
            </a:r>
            <a:r>
              <a:rPr lang="en-GB">
                <a:solidFill>
                  <a:srgbClr val="000000"/>
                </a:solidFill>
              </a:rPr>
              <a:t> ar </a:t>
            </a:r>
            <a:r>
              <a:rPr lang="en-GB" err="1">
                <a:solidFill>
                  <a:srgbClr val="000000"/>
                </a:solidFill>
              </a:rPr>
              <a:t>fáil</a:t>
            </a:r>
            <a:r>
              <a:rPr lang="en-GB">
                <a:solidFill>
                  <a:srgbClr val="000000"/>
                </a:solidFill>
              </a:rPr>
              <a:t> (ar a </a:t>
            </a:r>
            <a:r>
              <a:rPr lang="en-GB" err="1">
                <a:solidFill>
                  <a:srgbClr val="000000"/>
                </a:solidFill>
              </a:rPr>
              <a:t>dtugtar</a:t>
            </a:r>
            <a:r>
              <a:rPr lang="en-GB">
                <a:solidFill>
                  <a:srgbClr val="000000"/>
                </a:solidFill>
              </a:rPr>
              <a:t> </a:t>
            </a:r>
            <a:r>
              <a:rPr lang="en-GB" err="1">
                <a:solidFill>
                  <a:srgbClr val="000000"/>
                </a:solidFill>
              </a:rPr>
              <a:t>FTGanna</a:t>
            </a:r>
            <a:r>
              <a:rPr lang="en-GB">
                <a:solidFill>
                  <a:srgbClr val="000000"/>
                </a:solidFill>
              </a:rPr>
              <a:t>), ar </a:t>
            </a:r>
            <a:r>
              <a:rPr lang="en-GB" err="1">
                <a:solidFill>
                  <a:srgbClr val="000000"/>
                </a:solidFill>
              </a:rPr>
              <a:t>múinteoirí</a:t>
            </a:r>
            <a:r>
              <a:rPr lang="en-GB">
                <a:solidFill>
                  <a:srgbClr val="000000"/>
                </a:solidFill>
              </a:rPr>
              <a:t> </a:t>
            </a:r>
            <a:r>
              <a:rPr lang="en-GB" err="1">
                <a:solidFill>
                  <a:srgbClr val="000000"/>
                </a:solidFill>
              </a:rPr>
              <a:t>iad</a:t>
            </a:r>
            <a:r>
              <a:rPr lang="en-GB">
                <a:solidFill>
                  <a:srgbClr val="000000"/>
                </a:solidFill>
              </a:rPr>
              <a:t> a bhfuil </a:t>
            </a:r>
            <a:r>
              <a:rPr lang="en-GB" err="1">
                <a:solidFill>
                  <a:srgbClr val="000000"/>
                </a:solidFill>
              </a:rPr>
              <a:t>taithí</a:t>
            </a:r>
            <a:r>
              <a:rPr lang="en-GB">
                <a:solidFill>
                  <a:srgbClr val="000000"/>
                </a:solidFill>
              </a:rPr>
              <a:t> </a:t>
            </a:r>
            <a:r>
              <a:rPr lang="en-GB" err="1">
                <a:solidFill>
                  <a:srgbClr val="000000"/>
                </a:solidFill>
              </a:rPr>
              <a:t>acu</a:t>
            </a:r>
            <a:r>
              <a:rPr lang="en-GB">
                <a:solidFill>
                  <a:srgbClr val="000000"/>
                </a:solidFill>
              </a:rPr>
              <a:t> </a:t>
            </a:r>
            <a:r>
              <a:rPr lang="en-GB" err="1">
                <a:solidFill>
                  <a:srgbClr val="000000"/>
                </a:solidFill>
              </a:rPr>
              <a:t>i</a:t>
            </a:r>
            <a:r>
              <a:rPr lang="en-GB">
                <a:solidFill>
                  <a:srgbClr val="000000"/>
                </a:solidFill>
              </a:rPr>
              <a:t> </a:t>
            </a:r>
            <a:r>
              <a:rPr lang="en-GB" err="1">
                <a:solidFill>
                  <a:srgbClr val="000000"/>
                </a:solidFill>
              </a:rPr>
              <a:t>scoileanna</a:t>
            </a:r>
            <a:r>
              <a:rPr lang="en-GB">
                <a:solidFill>
                  <a:srgbClr val="000000"/>
                </a:solidFill>
              </a:rPr>
              <a:t> </a:t>
            </a:r>
            <a:r>
              <a:rPr lang="en-GB" err="1">
                <a:solidFill>
                  <a:srgbClr val="000000"/>
                </a:solidFill>
              </a:rPr>
              <a:t>atá</a:t>
            </a:r>
            <a:r>
              <a:rPr lang="en-GB">
                <a:solidFill>
                  <a:srgbClr val="000000"/>
                </a:solidFill>
              </a:rPr>
              <a:t> </a:t>
            </a:r>
            <a:r>
              <a:rPr lang="en-GB" err="1">
                <a:solidFill>
                  <a:srgbClr val="000000"/>
                </a:solidFill>
              </a:rPr>
              <a:t>oilte</a:t>
            </a:r>
            <a:r>
              <a:rPr lang="en-GB">
                <a:solidFill>
                  <a:srgbClr val="000000"/>
                </a:solidFill>
              </a:rPr>
              <a:t> ag Oide </a:t>
            </a:r>
            <a:r>
              <a:rPr lang="en-GB" err="1">
                <a:solidFill>
                  <a:srgbClr val="000000"/>
                </a:solidFill>
              </a:rPr>
              <a:t>chun</a:t>
            </a:r>
            <a:r>
              <a:rPr lang="en-GB">
                <a:solidFill>
                  <a:srgbClr val="000000"/>
                </a:solidFill>
              </a:rPr>
              <a:t> </a:t>
            </a:r>
            <a:r>
              <a:rPr lang="en-GB" err="1">
                <a:solidFill>
                  <a:srgbClr val="000000"/>
                </a:solidFill>
              </a:rPr>
              <a:t>tú</a:t>
            </a:r>
            <a:r>
              <a:rPr lang="en-GB">
                <a:solidFill>
                  <a:srgbClr val="000000"/>
                </a:solidFill>
              </a:rPr>
              <a:t> a </a:t>
            </a:r>
            <a:r>
              <a:rPr lang="en-GB" err="1">
                <a:solidFill>
                  <a:srgbClr val="000000"/>
                </a:solidFill>
              </a:rPr>
              <a:t>threorú</a:t>
            </a:r>
            <a:r>
              <a:rPr lang="en-GB">
                <a:solidFill>
                  <a:srgbClr val="000000"/>
                </a:solidFill>
              </a:rPr>
              <a:t> agus </a:t>
            </a:r>
            <a:r>
              <a:rPr lang="en-GB" err="1">
                <a:solidFill>
                  <a:srgbClr val="000000"/>
                </a:solidFill>
              </a:rPr>
              <a:t>chun</a:t>
            </a:r>
            <a:r>
              <a:rPr lang="en-GB">
                <a:solidFill>
                  <a:srgbClr val="000000"/>
                </a:solidFill>
              </a:rPr>
              <a:t> </a:t>
            </a:r>
            <a:r>
              <a:rPr lang="en-GB" err="1">
                <a:solidFill>
                  <a:srgbClr val="000000"/>
                </a:solidFill>
              </a:rPr>
              <a:t>tacú</a:t>
            </a:r>
            <a:r>
              <a:rPr lang="en-GB">
                <a:solidFill>
                  <a:srgbClr val="000000"/>
                </a:solidFill>
              </a:rPr>
              <a:t> </a:t>
            </a:r>
            <a:r>
              <a:rPr lang="en-GB" err="1">
                <a:solidFill>
                  <a:srgbClr val="000000"/>
                </a:solidFill>
              </a:rPr>
              <a:t>leat</a:t>
            </a:r>
            <a:r>
              <a:rPr lang="en-GB">
                <a:solidFill>
                  <a:srgbClr val="000000"/>
                </a:solidFill>
              </a:rPr>
              <a:t>.</a:t>
            </a:r>
            <a:r>
              <a:rPr lang="en-GB"/>
              <a:t>​</a:t>
            </a:r>
            <a:r>
              <a:rPr lang="en-GB">
                <a:solidFill>
                  <a:srgbClr val="9900FF"/>
                </a:solidFill>
              </a:rPr>
              <a:t> </a:t>
            </a:r>
            <a:r>
              <a:rPr lang="en-GB" err="1">
                <a:solidFill>
                  <a:srgbClr val="000000"/>
                </a:solidFill>
              </a:rPr>
              <a:t>Tá</a:t>
            </a:r>
            <a:r>
              <a:rPr lang="en-GB">
                <a:solidFill>
                  <a:srgbClr val="000000"/>
                </a:solidFill>
              </a:rPr>
              <a:t> </a:t>
            </a:r>
            <a:r>
              <a:rPr lang="en-GB" err="1">
                <a:solidFill>
                  <a:srgbClr val="000000"/>
                </a:solidFill>
              </a:rPr>
              <a:t>forbairt</a:t>
            </a:r>
            <a:r>
              <a:rPr lang="en-GB">
                <a:solidFill>
                  <a:srgbClr val="000000"/>
                </a:solidFill>
              </a:rPr>
              <a:t> </a:t>
            </a:r>
            <a:r>
              <a:rPr lang="en-GB" err="1">
                <a:solidFill>
                  <a:srgbClr val="000000"/>
                </a:solidFill>
              </a:rPr>
              <a:t>ghairmiúil</a:t>
            </a:r>
            <a:r>
              <a:rPr lang="en-GB">
                <a:solidFill>
                  <a:srgbClr val="000000"/>
                </a:solidFill>
              </a:rPr>
              <a:t> ar </a:t>
            </a:r>
            <a:r>
              <a:rPr lang="en-GB" err="1">
                <a:solidFill>
                  <a:srgbClr val="000000"/>
                </a:solidFill>
              </a:rPr>
              <a:t>fáil</a:t>
            </a:r>
            <a:r>
              <a:rPr lang="en-GB">
                <a:solidFill>
                  <a:srgbClr val="9900FF"/>
                </a:solidFill>
              </a:rPr>
              <a:t> </a:t>
            </a:r>
            <a:r>
              <a:rPr lang="en-GB">
                <a:solidFill>
                  <a:srgbClr val="000000"/>
                </a:solidFill>
              </a:rPr>
              <a:t>​ do </a:t>
            </a:r>
            <a:r>
              <a:rPr lang="en-GB" err="1">
                <a:solidFill>
                  <a:srgbClr val="000000"/>
                </a:solidFill>
              </a:rPr>
              <a:t>phríomhoidí</a:t>
            </a:r>
            <a:r>
              <a:rPr lang="en-GB">
                <a:solidFill>
                  <a:srgbClr val="000000"/>
                </a:solidFill>
              </a:rPr>
              <a:t> scoile a </a:t>
            </a:r>
            <a:r>
              <a:rPr lang="en-GB" err="1">
                <a:solidFill>
                  <a:srgbClr val="000000"/>
                </a:solidFill>
              </a:rPr>
              <a:t>thacóidh</a:t>
            </a:r>
            <a:r>
              <a:rPr lang="en-GB">
                <a:solidFill>
                  <a:srgbClr val="000000"/>
                </a:solidFill>
              </a:rPr>
              <a:t> </a:t>
            </a:r>
            <a:r>
              <a:rPr lang="en-GB" err="1">
                <a:solidFill>
                  <a:srgbClr val="000000"/>
                </a:solidFill>
              </a:rPr>
              <a:t>leat</a:t>
            </a:r>
            <a:r>
              <a:rPr lang="en-GB">
                <a:solidFill>
                  <a:srgbClr val="000000"/>
                </a:solidFill>
              </a:rPr>
              <a:t> </a:t>
            </a:r>
            <a:r>
              <a:rPr lang="en-GB" err="1">
                <a:solidFill>
                  <a:srgbClr val="000000"/>
                </a:solidFill>
              </a:rPr>
              <a:t>i</a:t>
            </a:r>
            <a:r>
              <a:rPr lang="en-GB">
                <a:solidFill>
                  <a:srgbClr val="000000"/>
                </a:solidFill>
              </a:rPr>
              <a:t> </a:t>
            </a:r>
            <a:r>
              <a:rPr lang="en-GB" err="1">
                <a:solidFill>
                  <a:srgbClr val="000000"/>
                </a:solidFill>
              </a:rPr>
              <a:t>rith</a:t>
            </a:r>
            <a:r>
              <a:rPr lang="en-GB">
                <a:solidFill>
                  <a:srgbClr val="000000"/>
                </a:solidFill>
              </a:rPr>
              <a:t> do </a:t>
            </a:r>
            <a:r>
              <a:rPr lang="en-GB" err="1">
                <a:solidFill>
                  <a:srgbClr val="000000"/>
                </a:solidFill>
              </a:rPr>
              <a:t>phróisis</a:t>
            </a:r>
            <a:r>
              <a:rPr lang="en-GB">
                <a:solidFill>
                  <a:srgbClr val="000000"/>
                </a:solidFill>
              </a:rPr>
              <a:t> Droichead</a:t>
            </a:r>
            <a:r>
              <a:rPr lang="en-GB" i="1">
                <a:solidFill>
                  <a:srgbClr val="000000"/>
                </a:solidFill>
              </a:rPr>
              <a:t>  </a:t>
            </a:r>
            <a:r>
              <a:rPr lang="en-GB" err="1">
                <a:solidFill>
                  <a:srgbClr val="000000"/>
                </a:solidFill>
              </a:rPr>
              <a:t>freisin</a:t>
            </a:r>
            <a:r>
              <a:rPr lang="en-GB">
                <a:solidFill>
                  <a:srgbClr val="000000"/>
                </a:solidFill>
              </a:rPr>
              <a:t>.​​ Ina </a:t>
            </a:r>
            <a:r>
              <a:rPr lang="en-GB" err="1">
                <a:solidFill>
                  <a:srgbClr val="000000"/>
                </a:solidFill>
              </a:rPr>
              <a:t>theannta</a:t>
            </a:r>
            <a:r>
              <a:rPr lang="en-GB">
                <a:solidFill>
                  <a:srgbClr val="000000"/>
                </a:solidFill>
              </a:rPr>
              <a:t> sin, </a:t>
            </a:r>
            <a:r>
              <a:rPr lang="en-GB" err="1">
                <a:solidFill>
                  <a:srgbClr val="000000"/>
                </a:solidFill>
              </a:rPr>
              <a:t>cuirimid</a:t>
            </a:r>
            <a:r>
              <a:rPr lang="en-GB">
                <a:solidFill>
                  <a:srgbClr val="000000"/>
                </a:solidFill>
              </a:rPr>
              <a:t> </a:t>
            </a:r>
            <a:r>
              <a:rPr lang="en-GB" err="1">
                <a:solidFill>
                  <a:srgbClr val="000000"/>
                </a:solidFill>
              </a:rPr>
              <a:t>réimse</a:t>
            </a:r>
            <a:r>
              <a:rPr lang="en-GB">
                <a:solidFill>
                  <a:srgbClr val="000000"/>
                </a:solidFill>
              </a:rPr>
              <a:t> </a:t>
            </a:r>
            <a:r>
              <a:rPr lang="en-GB" err="1">
                <a:solidFill>
                  <a:srgbClr val="000000"/>
                </a:solidFill>
              </a:rPr>
              <a:t>d'Fhorbairt</a:t>
            </a:r>
            <a:r>
              <a:rPr lang="en-GB">
                <a:solidFill>
                  <a:srgbClr val="000000"/>
                </a:solidFill>
              </a:rPr>
              <a:t> </a:t>
            </a:r>
            <a:r>
              <a:rPr lang="en-GB" err="1">
                <a:solidFill>
                  <a:srgbClr val="000000"/>
                </a:solidFill>
              </a:rPr>
              <a:t>Ghairmiúil</a:t>
            </a:r>
            <a:r>
              <a:rPr lang="en-GB">
                <a:solidFill>
                  <a:srgbClr val="000000"/>
                </a:solidFill>
              </a:rPr>
              <a:t> ar </a:t>
            </a:r>
            <a:r>
              <a:rPr lang="en-GB" err="1">
                <a:solidFill>
                  <a:srgbClr val="000000"/>
                </a:solidFill>
              </a:rPr>
              <a:t>fáil</a:t>
            </a:r>
            <a:r>
              <a:rPr lang="en-GB">
                <a:solidFill>
                  <a:srgbClr val="000000"/>
                </a:solidFill>
              </a:rPr>
              <a:t> </a:t>
            </a:r>
            <a:r>
              <a:rPr lang="en-GB" err="1">
                <a:solidFill>
                  <a:srgbClr val="000000"/>
                </a:solidFill>
              </a:rPr>
              <a:t>duit</a:t>
            </a:r>
            <a:r>
              <a:rPr lang="en-GB">
                <a:solidFill>
                  <a:srgbClr val="000000"/>
                </a:solidFill>
              </a:rPr>
              <a:t> </a:t>
            </a:r>
            <a:r>
              <a:rPr lang="en-GB" err="1">
                <a:solidFill>
                  <a:srgbClr val="000000"/>
                </a:solidFill>
              </a:rPr>
              <a:t>sa</a:t>
            </a:r>
            <a:r>
              <a:rPr lang="en-GB">
                <a:solidFill>
                  <a:srgbClr val="000000"/>
                </a:solidFill>
              </a:rPr>
              <a:t> </a:t>
            </a:r>
            <a:r>
              <a:rPr lang="en-GB" err="1">
                <a:solidFill>
                  <a:srgbClr val="000000"/>
                </a:solidFill>
              </a:rPr>
              <a:t>Chreat</a:t>
            </a:r>
            <a:r>
              <a:rPr lang="en-GB">
                <a:solidFill>
                  <a:srgbClr val="000000"/>
                </a:solidFill>
              </a:rPr>
              <a:t> </a:t>
            </a:r>
            <a:r>
              <a:rPr lang="en-GB" err="1">
                <a:solidFill>
                  <a:srgbClr val="000000"/>
                </a:solidFill>
              </a:rPr>
              <a:t>Náisiúnta</a:t>
            </a:r>
            <a:r>
              <a:rPr lang="en-GB">
                <a:solidFill>
                  <a:srgbClr val="000000"/>
                </a:solidFill>
              </a:rPr>
              <a:t> </a:t>
            </a:r>
            <a:r>
              <a:rPr lang="en-GB" err="1">
                <a:solidFill>
                  <a:srgbClr val="000000"/>
                </a:solidFill>
              </a:rPr>
              <a:t>Cáilíochtaí</a:t>
            </a:r>
            <a:r>
              <a:rPr lang="en-GB">
                <a:solidFill>
                  <a:srgbClr val="000000"/>
                </a:solidFill>
              </a:rPr>
              <a:t>, a </a:t>
            </a:r>
            <a:r>
              <a:rPr lang="en-GB" err="1">
                <a:solidFill>
                  <a:srgbClr val="000000"/>
                </a:solidFill>
              </a:rPr>
              <a:t>dtabharfaimid</a:t>
            </a:r>
            <a:r>
              <a:rPr lang="en-GB">
                <a:solidFill>
                  <a:srgbClr val="000000"/>
                </a:solidFill>
              </a:rPr>
              <a:t> </a:t>
            </a:r>
            <a:r>
              <a:rPr lang="en-GB" err="1">
                <a:solidFill>
                  <a:srgbClr val="000000"/>
                </a:solidFill>
              </a:rPr>
              <a:t>aghaidh</a:t>
            </a:r>
            <a:r>
              <a:rPr lang="en-GB">
                <a:solidFill>
                  <a:srgbClr val="000000"/>
                </a:solidFill>
              </a:rPr>
              <a:t> air </a:t>
            </a:r>
            <a:r>
              <a:rPr lang="en-GB" err="1">
                <a:solidFill>
                  <a:srgbClr val="000000"/>
                </a:solidFill>
              </a:rPr>
              <a:t>níos</a:t>
            </a:r>
            <a:r>
              <a:rPr lang="en-GB">
                <a:solidFill>
                  <a:srgbClr val="000000"/>
                </a:solidFill>
              </a:rPr>
              <a:t> déanaí </a:t>
            </a:r>
            <a:r>
              <a:rPr lang="en-GB" err="1">
                <a:solidFill>
                  <a:srgbClr val="000000"/>
                </a:solidFill>
              </a:rPr>
              <a:t>sa</a:t>
            </a:r>
            <a:r>
              <a:rPr lang="en-GB">
                <a:solidFill>
                  <a:srgbClr val="000000"/>
                </a:solidFill>
              </a:rPr>
              <a:t> chur </a:t>
            </a:r>
            <a:r>
              <a:rPr lang="en-GB" err="1">
                <a:solidFill>
                  <a:srgbClr val="000000"/>
                </a:solidFill>
              </a:rPr>
              <a:t>i</a:t>
            </a:r>
            <a:r>
              <a:rPr lang="en-GB">
                <a:solidFill>
                  <a:srgbClr val="000000"/>
                </a:solidFill>
              </a:rPr>
              <a:t> </a:t>
            </a:r>
            <a:r>
              <a:rPr lang="en-GB" err="1">
                <a:solidFill>
                  <a:srgbClr val="000000"/>
                </a:solidFill>
              </a:rPr>
              <a:t>láthair</a:t>
            </a:r>
            <a:r>
              <a:rPr lang="en-GB">
                <a:solidFill>
                  <a:srgbClr val="000000"/>
                </a:solidFill>
              </a:rPr>
              <a:t> </a:t>
            </a:r>
            <a:r>
              <a:rPr lang="en-GB" err="1">
                <a:solidFill>
                  <a:srgbClr val="000000"/>
                </a:solidFill>
              </a:rPr>
              <a:t>seo</a:t>
            </a:r>
            <a:r>
              <a:rPr lang="en-GB">
                <a:solidFill>
                  <a:srgbClr val="000000"/>
                </a:solidFill>
              </a:rPr>
              <a:t>. </a:t>
            </a:r>
            <a:endParaRPr lang="en-GB"/>
          </a:p>
          <a:p>
            <a:r>
              <a:rPr lang="en-GB">
                <a:solidFill>
                  <a:srgbClr val="000000"/>
                </a:solidFill>
              </a:rPr>
              <a:t>4) </a:t>
            </a:r>
            <a:r>
              <a:rPr lang="en-GB" err="1">
                <a:solidFill>
                  <a:srgbClr val="000000"/>
                </a:solidFill>
              </a:rPr>
              <a:t>Cuireann</a:t>
            </a:r>
            <a:r>
              <a:rPr lang="en-GB">
                <a:solidFill>
                  <a:srgbClr val="000000"/>
                </a:solidFill>
              </a:rPr>
              <a:t> </a:t>
            </a:r>
            <a:r>
              <a:rPr lang="en-GB" err="1">
                <a:solidFill>
                  <a:srgbClr val="000000"/>
                </a:solidFill>
              </a:rPr>
              <a:t>baill</a:t>
            </a:r>
            <a:r>
              <a:rPr lang="en-GB">
                <a:solidFill>
                  <a:srgbClr val="000000"/>
                </a:solidFill>
              </a:rPr>
              <a:t> </a:t>
            </a:r>
            <a:r>
              <a:rPr lang="en-GB" err="1">
                <a:solidFill>
                  <a:srgbClr val="000000"/>
                </a:solidFill>
              </a:rPr>
              <a:t>foirne</a:t>
            </a:r>
            <a:r>
              <a:rPr lang="en-GB">
                <a:solidFill>
                  <a:srgbClr val="000000"/>
                </a:solidFill>
              </a:rPr>
              <a:t> Oide </a:t>
            </a:r>
            <a:r>
              <a:rPr lang="en-GB" b="1" err="1">
                <a:solidFill>
                  <a:srgbClr val="000000"/>
                </a:solidFill>
              </a:rPr>
              <a:t>Tacaíocht</a:t>
            </a:r>
            <a:r>
              <a:rPr lang="en-GB" b="1">
                <a:solidFill>
                  <a:srgbClr val="000000"/>
                </a:solidFill>
              </a:rPr>
              <a:t> </a:t>
            </a:r>
            <a:r>
              <a:rPr lang="en-GB" b="1" err="1">
                <a:solidFill>
                  <a:srgbClr val="000000"/>
                </a:solidFill>
              </a:rPr>
              <a:t>Scoilbhunaithe</a:t>
            </a:r>
            <a:r>
              <a:rPr lang="en-GB">
                <a:solidFill>
                  <a:srgbClr val="000000"/>
                </a:solidFill>
              </a:rPr>
              <a:t> ar </a:t>
            </a:r>
            <a:r>
              <a:rPr lang="en-GB" err="1">
                <a:solidFill>
                  <a:srgbClr val="000000"/>
                </a:solidFill>
              </a:rPr>
              <a:t>fáil</a:t>
            </a:r>
            <a:r>
              <a:rPr lang="en-GB">
                <a:solidFill>
                  <a:srgbClr val="000000"/>
                </a:solidFill>
              </a:rPr>
              <a:t> do </a:t>
            </a:r>
            <a:r>
              <a:rPr lang="en-GB" err="1">
                <a:solidFill>
                  <a:srgbClr val="000000"/>
                </a:solidFill>
              </a:rPr>
              <a:t>gach</a:t>
            </a:r>
            <a:r>
              <a:rPr lang="en-GB">
                <a:solidFill>
                  <a:srgbClr val="000000"/>
                </a:solidFill>
              </a:rPr>
              <a:t> </a:t>
            </a:r>
            <a:r>
              <a:rPr lang="en-GB" err="1">
                <a:solidFill>
                  <a:srgbClr val="000000"/>
                </a:solidFill>
              </a:rPr>
              <a:t>scoil</a:t>
            </a:r>
            <a:r>
              <a:rPr lang="en-GB">
                <a:solidFill>
                  <a:srgbClr val="000000"/>
                </a:solidFill>
              </a:rPr>
              <a:t> </a:t>
            </a:r>
            <a:r>
              <a:rPr lang="en-GB" i="1">
                <a:solidFill>
                  <a:srgbClr val="000000"/>
                </a:solidFill>
              </a:rPr>
              <a:t>​</a:t>
            </a:r>
            <a:r>
              <a:rPr lang="en-GB">
                <a:solidFill>
                  <a:srgbClr val="000000"/>
                </a:solidFill>
              </a:rPr>
              <a:t>Droichead</a:t>
            </a:r>
            <a:r>
              <a:rPr lang="en-GB" i="1">
                <a:solidFill>
                  <a:srgbClr val="000000"/>
                </a:solidFill>
              </a:rPr>
              <a:t>,</a:t>
            </a:r>
            <a:r>
              <a:rPr lang="en-GB">
                <a:solidFill>
                  <a:srgbClr val="000000"/>
                </a:solidFill>
              </a:rPr>
              <a:t> do </a:t>
            </a:r>
            <a:r>
              <a:rPr lang="en-GB" err="1">
                <a:solidFill>
                  <a:srgbClr val="000000"/>
                </a:solidFill>
              </a:rPr>
              <a:t>bhaill</a:t>
            </a:r>
            <a:r>
              <a:rPr lang="en-GB">
                <a:solidFill>
                  <a:srgbClr val="000000"/>
                </a:solidFill>
              </a:rPr>
              <a:t> FTG agus do </a:t>
            </a:r>
            <a:r>
              <a:rPr lang="en-GB" err="1">
                <a:solidFill>
                  <a:srgbClr val="000000"/>
                </a:solidFill>
              </a:rPr>
              <a:t>MNCanna</a:t>
            </a:r>
            <a:r>
              <a:rPr lang="en-GB">
                <a:solidFill>
                  <a:srgbClr val="000000"/>
                </a:solidFill>
              </a:rPr>
              <a:t>.</a:t>
            </a:r>
            <a:endParaRPr lang="en-GB"/>
          </a:p>
          <a:p>
            <a:br>
              <a:rPr lang="en-GB">
                <a:cs typeface="+mn-lt"/>
              </a:rPr>
            </a:br>
            <a:r>
              <a:rPr lang="en-GB">
                <a:solidFill>
                  <a:srgbClr val="000000"/>
                </a:solidFill>
              </a:rPr>
              <a:t>​Cuirimid </a:t>
            </a:r>
            <a:r>
              <a:rPr lang="en-GB" err="1">
                <a:solidFill>
                  <a:srgbClr val="000000"/>
                </a:solidFill>
              </a:rPr>
              <a:t>cuid</a:t>
            </a:r>
            <a:r>
              <a:rPr lang="en-GB">
                <a:solidFill>
                  <a:srgbClr val="000000"/>
                </a:solidFill>
              </a:rPr>
              <a:t> de na </a:t>
            </a:r>
            <a:r>
              <a:rPr lang="en-GB" err="1">
                <a:solidFill>
                  <a:srgbClr val="000000"/>
                </a:solidFill>
              </a:rPr>
              <a:t>tacaíochtaí</a:t>
            </a:r>
            <a:r>
              <a:rPr lang="en-GB">
                <a:solidFill>
                  <a:srgbClr val="000000"/>
                </a:solidFill>
              </a:rPr>
              <a:t> </a:t>
            </a:r>
            <a:r>
              <a:rPr lang="en-GB" err="1">
                <a:solidFill>
                  <a:srgbClr val="000000"/>
                </a:solidFill>
              </a:rPr>
              <a:t>seo</a:t>
            </a:r>
            <a:r>
              <a:rPr lang="en-GB">
                <a:solidFill>
                  <a:srgbClr val="000000"/>
                </a:solidFill>
              </a:rPr>
              <a:t> ar </a:t>
            </a:r>
            <a:r>
              <a:rPr lang="en-GB" err="1">
                <a:solidFill>
                  <a:srgbClr val="000000"/>
                </a:solidFill>
              </a:rPr>
              <a:t>fáil</a:t>
            </a:r>
            <a:r>
              <a:rPr lang="en-GB">
                <a:solidFill>
                  <a:srgbClr val="000000"/>
                </a:solidFill>
              </a:rPr>
              <a:t> </a:t>
            </a:r>
            <a:r>
              <a:rPr lang="en-GB" err="1">
                <a:solidFill>
                  <a:srgbClr val="000000"/>
                </a:solidFill>
              </a:rPr>
              <a:t>i</a:t>
            </a:r>
            <a:r>
              <a:rPr lang="en-GB">
                <a:solidFill>
                  <a:srgbClr val="000000"/>
                </a:solidFill>
              </a:rPr>
              <a:t> </a:t>
            </a:r>
            <a:r>
              <a:rPr lang="en-GB" err="1">
                <a:solidFill>
                  <a:srgbClr val="000000"/>
                </a:solidFill>
              </a:rPr>
              <a:t>gcomhar</a:t>
            </a:r>
            <a:r>
              <a:rPr lang="en-GB">
                <a:solidFill>
                  <a:srgbClr val="000000"/>
                </a:solidFill>
              </a:rPr>
              <a:t> leis an </a:t>
            </a:r>
            <a:r>
              <a:rPr lang="en-GB" err="1">
                <a:solidFill>
                  <a:srgbClr val="000000"/>
                </a:solidFill>
              </a:rPr>
              <a:t>líonra</a:t>
            </a:r>
            <a:r>
              <a:rPr lang="en-GB">
                <a:solidFill>
                  <a:srgbClr val="000000"/>
                </a:solidFill>
              </a:rPr>
              <a:t> de 21 </a:t>
            </a:r>
            <a:r>
              <a:rPr lang="en-GB" err="1">
                <a:solidFill>
                  <a:srgbClr val="000000"/>
                </a:solidFill>
              </a:rPr>
              <a:t>Ionad</a:t>
            </a:r>
            <a:r>
              <a:rPr lang="en-GB">
                <a:solidFill>
                  <a:srgbClr val="000000"/>
                </a:solidFill>
              </a:rPr>
              <a:t> Tacaíochta </a:t>
            </a:r>
            <a:r>
              <a:rPr lang="en-GB" err="1">
                <a:solidFill>
                  <a:srgbClr val="000000"/>
                </a:solidFill>
              </a:rPr>
              <a:t>lánaimseartha</a:t>
            </a:r>
            <a:r>
              <a:rPr lang="en-GB">
                <a:solidFill>
                  <a:srgbClr val="000000"/>
                </a:solidFill>
              </a:rPr>
              <a:t> </a:t>
            </a:r>
            <a:r>
              <a:rPr lang="en-GB" err="1">
                <a:solidFill>
                  <a:srgbClr val="000000"/>
                </a:solidFill>
              </a:rPr>
              <a:t>Oideachais</a:t>
            </a:r>
            <a:r>
              <a:rPr lang="en-GB">
                <a:solidFill>
                  <a:srgbClr val="000000"/>
                </a:solidFill>
              </a:rPr>
              <a:t> na </a:t>
            </a:r>
            <a:r>
              <a:rPr lang="en-GB" err="1">
                <a:solidFill>
                  <a:srgbClr val="000000"/>
                </a:solidFill>
              </a:rPr>
              <a:t>hÉireann</a:t>
            </a:r>
            <a:r>
              <a:rPr lang="en-GB">
                <a:solidFill>
                  <a:srgbClr val="000000"/>
                </a:solidFill>
              </a:rPr>
              <a:t>. A </a:t>
            </a:r>
            <a:r>
              <a:rPr lang="en-GB" err="1"/>
              <a:t>chuireann</a:t>
            </a:r>
            <a:r>
              <a:rPr lang="en-GB"/>
              <a:t> </a:t>
            </a:r>
            <a:r>
              <a:rPr lang="en-GB" err="1"/>
              <a:t>forbairt</a:t>
            </a:r>
            <a:r>
              <a:rPr lang="en-GB"/>
              <a:t> </a:t>
            </a:r>
            <a:r>
              <a:rPr lang="en-GB" err="1"/>
              <a:t>ghairmiúil</a:t>
            </a:r>
            <a:r>
              <a:rPr lang="en-GB"/>
              <a:t> agus </a:t>
            </a:r>
            <a:r>
              <a:rPr lang="en-GB" err="1"/>
              <a:t>forbairt</a:t>
            </a:r>
            <a:r>
              <a:rPr lang="en-GB"/>
              <a:t> </a:t>
            </a:r>
            <a:r>
              <a:rPr lang="en-GB" err="1"/>
              <a:t>phearsanta</a:t>
            </a:r>
            <a:r>
              <a:rPr lang="en-GB"/>
              <a:t> ar </a:t>
            </a:r>
            <a:r>
              <a:rPr lang="en-GB" err="1"/>
              <a:t>ardchaighdeán</a:t>
            </a:r>
            <a:r>
              <a:rPr lang="en-GB"/>
              <a:t> ar </a:t>
            </a:r>
            <a:r>
              <a:rPr lang="en-GB" err="1"/>
              <a:t>fáil</a:t>
            </a:r>
            <a:r>
              <a:rPr lang="en-GB"/>
              <a:t> </a:t>
            </a:r>
            <a:r>
              <a:rPr lang="en-GB" err="1"/>
              <a:t>d'oideachasóirí</a:t>
            </a:r>
            <a:r>
              <a:rPr lang="en-GB"/>
              <a:t> ag </a:t>
            </a:r>
            <a:r>
              <a:rPr lang="en-GB" err="1"/>
              <a:t>leibhéal</a:t>
            </a:r>
            <a:r>
              <a:rPr lang="en-GB"/>
              <a:t> </a:t>
            </a:r>
            <a:r>
              <a:rPr lang="en-GB" err="1"/>
              <a:t>áitiúil</a:t>
            </a:r>
            <a:r>
              <a:rPr lang="en-GB"/>
              <a:t>, </a:t>
            </a:r>
            <a:r>
              <a:rPr lang="en-GB" err="1"/>
              <a:t>réigiúnach</a:t>
            </a:r>
            <a:r>
              <a:rPr lang="en-GB"/>
              <a:t> agus </a:t>
            </a:r>
            <a:r>
              <a:rPr lang="en-GB" err="1"/>
              <a:t>náisiúnta</a:t>
            </a:r>
            <a:r>
              <a:rPr lang="en-GB"/>
              <a:t>.</a:t>
            </a:r>
            <a:endParaRPr lang="en-GB">
              <a:cs typeface="Arial"/>
            </a:endParaRPr>
          </a:p>
          <a:p>
            <a:pPr fontAlgn="base">
              <a:lnSpc>
                <a:spcPts val="1391"/>
              </a:lnSpc>
              <a:spcBef>
                <a:spcPts val="989"/>
              </a:spcBef>
              <a:spcAft>
                <a:spcPts val="989"/>
              </a:spcAft>
            </a:pPr>
            <a:br>
              <a:rPr lang="en-GB">
                <a:cs typeface="+mn-lt"/>
              </a:rPr>
            </a:br>
            <a:r>
              <a:rPr lang="ga-IE" b="1">
                <a:solidFill>
                  <a:srgbClr val="000000"/>
                </a:solidFill>
                <a:latin typeface="Arial" panose="020B0604020202020204" pitchFamily="34" charset="0"/>
              </a:rPr>
              <a:t>Anois cliceáil chun íomhá na folláine a chur isteach: (beartas folláine)</a:t>
            </a:r>
            <a:r>
              <a:rPr lang="ga-IE">
                <a:solidFill>
                  <a:srgbClr val="000000"/>
                </a:solidFill>
                <a:latin typeface="Arial" panose="020B0604020202020204" pitchFamily="34" charset="0"/>
              </a:rPr>
              <a:t> </a:t>
            </a:r>
            <a:endParaRPr lang="ga-IE">
              <a:solidFill>
                <a:srgbClr val="000000"/>
              </a:solidFill>
              <a:latin typeface="Segoe UI" panose="020B0502040204020203" pitchFamily="34" charset="0"/>
            </a:endParaRPr>
          </a:p>
          <a:p>
            <a:pPr fontAlgn="base">
              <a:lnSpc>
                <a:spcPts val="1391"/>
              </a:lnSpc>
            </a:pPr>
            <a:r>
              <a:rPr lang="ga-IE">
                <a:solidFill>
                  <a:srgbClr val="000000"/>
                </a:solidFill>
                <a:latin typeface="Arial" panose="020B0604020202020204" pitchFamily="34" charset="0"/>
              </a:rPr>
              <a:t>Is féidir le hathrú a bheith strusmhar do go leor daoine. Caithfidh MNCanna , atá ag aistriú ón gcoláiste agus b'fhéidir ó thimpeallacht oibre eile, a bheith in ann dul i ngleic leis na dúshláin a bhaineann le saol na scoile go han-tapa – amanna dúshlánacha dóibh féin agus do na daltaí atá faoina gcúram. Is féidir le MNC a bheith ar a shuaimhneas agus cabhair á fáil aige ar an láthair ó thaobh tacaíochta de ó dhaoine atá an-sásta an tacaíocht sin a chur ar fáil, agus téann sé chun sochair dó féin go díreach agus go hindíreach dá chuid daltaí. Bíonn tionchar díreach ag an tacaíocht chuí ar ár bhfolláine phearsanta agus ghairmiúil agus ar fholláine na ndaltaí. Cuireann na tacaíochtaí foirmiúla agus neamhfhoirmiúla a thairgtear do MNCanna  le linn phróiseas Droichead le folláine MNCanna mar go mbraitheann siad daoine a bheith á spreagadh, ag tacú leo agus ag léiriú measa orthu. Tá an tacaíocht a chuireann an príomhoide, baill FTG, agus an scoil ar fad ar fáil fíorluachmhar do MNCanna  agus a bpróiseas ionduchtaithe ar siúl acu.   </a:t>
            </a:r>
            <a:endParaRPr lang="ga-IE">
              <a:solidFill>
                <a:srgbClr val="000000"/>
              </a:solidFill>
              <a:latin typeface="Segoe UI" panose="020B0502040204020203" pitchFamily="34" charset="0"/>
            </a:endParaRPr>
          </a:p>
          <a:p>
            <a:pPr fontAlgn="base">
              <a:lnSpc>
                <a:spcPts val="81"/>
              </a:lnSpc>
            </a:pPr>
            <a:r>
              <a:rPr lang="ga-IE">
                <a:solidFill>
                  <a:srgbClr val="444444"/>
                </a:solidFill>
                <a:latin typeface="Arial" panose="020B0604020202020204" pitchFamily="34" charset="0"/>
              </a:rPr>
              <a:t> </a:t>
            </a:r>
            <a:endParaRPr lang="ga-IE">
              <a:solidFill>
                <a:srgbClr val="000000"/>
              </a:solidFill>
              <a:latin typeface="Segoe UI" panose="020B0502040204020203" pitchFamily="34" charset="0"/>
            </a:endParaRPr>
          </a:p>
          <a:p>
            <a:pPr fontAlgn="base">
              <a:lnSpc>
                <a:spcPts val="1391"/>
              </a:lnSpc>
            </a:pPr>
            <a:r>
              <a:rPr lang="ga-IE" b="1" u="sng">
                <a:solidFill>
                  <a:srgbClr val="000000"/>
                </a:solidFill>
                <a:latin typeface="Arial" panose="020B0604020202020204" pitchFamily="34" charset="0"/>
              </a:rPr>
              <a:t>MAR EOLAS DON ÉASCAITHEOIR amháin:</a:t>
            </a:r>
            <a:r>
              <a:rPr lang="ga-IE">
                <a:solidFill>
                  <a:srgbClr val="000000"/>
                </a:solidFill>
                <a:latin typeface="Arial" panose="020B0604020202020204" pitchFamily="34" charset="0"/>
              </a:rPr>
              <a:t> </a:t>
            </a:r>
            <a:endParaRPr lang="ga-IE">
              <a:solidFill>
                <a:srgbClr val="000000"/>
              </a:solidFill>
              <a:latin typeface="Segoe UI" panose="020B0502040204020203" pitchFamily="34" charset="0"/>
            </a:endParaRPr>
          </a:p>
          <a:p>
            <a:pPr fontAlgn="base">
              <a:lnSpc>
                <a:spcPts val="1391"/>
              </a:lnSpc>
            </a:pPr>
            <a:r>
              <a:rPr lang="ga-IE" b="1" i="1">
                <a:solidFill>
                  <a:srgbClr val="000000"/>
                </a:solidFill>
                <a:latin typeface="Arial" panose="020B0604020202020204" pitchFamily="34" charset="0"/>
              </a:rPr>
              <a:t>Ráiteas Polasaí Folláine agus Creat Cleachtais 2018–2023 </a:t>
            </a:r>
            <a:r>
              <a:rPr lang="ga-IE">
                <a:solidFill>
                  <a:srgbClr val="000000"/>
                </a:solidFill>
                <a:latin typeface="Arial" panose="020B0604020202020204" pitchFamily="34" charset="0"/>
              </a:rPr>
              <a:t> </a:t>
            </a:r>
            <a:endParaRPr lang="ga-IE">
              <a:solidFill>
                <a:srgbClr val="000000"/>
              </a:solidFill>
              <a:latin typeface="Segoe UI" panose="020B0502040204020203" pitchFamily="34" charset="0"/>
            </a:endParaRPr>
          </a:p>
          <a:p>
            <a:pPr fontAlgn="base">
              <a:lnSpc>
                <a:spcPts val="1391"/>
              </a:lnSpc>
            </a:pPr>
            <a:r>
              <a:rPr lang="ga-IE" b="1">
                <a:solidFill>
                  <a:srgbClr val="000000"/>
                </a:solidFill>
                <a:latin typeface="Arial" panose="020B0604020202020204" pitchFamily="34" charset="0"/>
              </a:rPr>
              <a:t>Creat Folláine don Chleachtas </a:t>
            </a:r>
            <a:r>
              <a:rPr lang="ga-IE">
                <a:solidFill>
                  <a:srgbClr val="000000"/>
                </a:solidFill>
                <a:latin typeface="Arial" panose="020B0604020202020204" pitchFamily="34" charset="0"/>
              </a:rPr>
              <a:t> </a:t>
            </a:r>
            <a:endParaRPr lang="ga-IE">
              <a:solidFill>
                <a:srgbClr val="000000"/>
              </a:solidFill>
              <a:latin typeface="Segoe UI" panose="020B0502040204020203" pitchFamily="34" charset="0"/>
            </a:endParaRPr>
          </a:p>
          <a:p>
            <a:pPr fontAlgn="base">
              <a:lnSpc>
                <a:spcPts val="1391"/>
              </a:lnSpc>
              <a:buFont typeface="Arial" panose="020B0604020202020204" pitchFamily="34" charset="0"/>
              <a:buChar char="•"/>
            </a:pPr>
            <a:r>
              <a:rPr lang="ga-IE" b="1">
                <a:solidFill>
                  <a:srgbClr val="000000"/>
                </a:solidFill>
                <a:latin typeface="Arial" panose="020B0604020202020204" pitchFamily="34" charset="0"/>
              </a:rPr>
              <a:t>Príomhréimse 4 - Caidrimh &amp; Comhpháirtíochtaí </a:t>
            </a:r>
            <a:r>
              <a:rPr lang="ga-IE">
                <a:solidFill>
                  <a:srgbClr val="000000"/>
                </a:solidFill>
                <a:latin typeface="Arial" panose="020B0604020202020204" pitchFamily="34" charset="0"/>
              </a:rPr>
              <a:t> </a:t>
            </a:r>
          </a:p>
          <a:p>
            <a:pPr fontAlgn="base">
              <a:lnSpc>
                <a:spcPts val="1391"/>
              </a:lnSpc>
              <a:buFont typeface="Arial" panose="020B0604020202020204" pitchFamily="34" charset="0"/>
              <a:buChar char="•"/>
            </a:pPr>
            <a:r>
              <a:rPr lang="ga-IE">
                <a:solidFill>
                  <a:srgbClr val="000000"/>
                </a:solidFill>
                <a:latin typeface="Arial" panose="020B0604020202020204" pitchFamily="34" charset="0"/>
              </a:rPr>
              <a:t>Tá córais mheantóireachta i bhfeidhm trína gcuireann níos mó múinteoirí sinsearacha tacaíocht phraiticiúil agus shóisialta ar fáil do Mhúinteoirí Nuacháilithe (MNCanna ) agus/nó do bhaill foirne nua </a:t>
            </a:r>
          </a:p>
          <a:p>
            <a:pPr fontAlgn="base">
              <a:lnSpc>
                <a:spcPts val="1391"/>
              </a:lnSpc>
              <a:buFont typeface="Arial" panose="020B0604020202020204" pitchFamily="34" charset="0"/>
              <a:buChar char="•"/>
            </a:pPr>
            <a:r>
              <a:rPr lang="ga-IE">
                <a:solidFill>
                  <a:srgbClr val="000000"/>
                </a:solidFill>
                <a:latin typeface="Arial" panose="020B0604020202020204" pitchFamily="34" charset="0"/>
              </a:rPr>
              <a:t>Tacaítear le caidrimh agus comhpháirtíochtaí trí réimse struchtúir fhoirmiúla agus neamhfhoirmiúla comhaontaithe, mar shampla, comhairlí na ndaltaí, córais chinnirí, córais pháirtíochta, córais mheantóireachta, tionóil agus nuachtlitreacha</a:t>
            </a:r>
            <a:r>
              <a:rPr lang="ga-IE">
                <a:solidFill>
                  <a:srgbClr val="000000"/>
                </a:solidFill>
                <a:latin typeface="Calibri" panose="020F0502020204030204" pitchFamily="34" charset="0"/>
              </a:rPr>
              <a:t> </a:t>
            </a:r>
            <a:r>
              <a:rPr lang="ga-IE">
                <a:solidFill>
                  <a:srgbClr val="444444"/>
                </a:solidFill>
                <a:latin typeface="Arial" panose="020B0604020202020204" pitchFamily="34" charset="0"/>
              </a:rPr>
              <a:t> </a:t>
            </a:r>
            <a:endParaRPr lang="ga-IE">
              <a:solidFill>
                <a:srgbClr val="000000"/>
              </a:solidFill>
              <a:latin typeface="Arial" panose="020B0604020202020204" pitchFamily="34" charset="0"/>
            </a:endParaRPr>
          </a:p>
          <a:p>
            <a:pPr>
              <a:buSzPts val="1100"/>
            </a:pPr>
            <a:endParaRPr lang="en-GB">
              <a:ea typeface="Calibri"/>
              <a:cs typeface="+mn-lt"/>
            </a:endParaRPr>
          </a:p>
        </p:txBody>
      </p:sp>
      <p:sp>
        <p:nvSpPr>
          <p:cNvPr id="4" name="Slide Number Placeholder 3"/>
          <p:cNvSpPr>
            <a:spLocks noGrp="1"/>
          </p:cNvSpPr>
          <p:nvPr>
            <p:ph type="sldNum" sz="quarter" idx="10"/>
          </p:nvPr>
        </p:nvSpPr>
        <p:spPr/>
        <p:txBody>
          <a:bodyPr/>
          <a:lstStyle/>
          <a:p>
            <a:fld id="{F4B27F17-31A8-4877-B718-D306516D8F8C}" type="slidenum">
              <a:rPr lang="en-IE" smtClean="0"/>
              <a:t>17</a:t>
            </a:fld>
            <a:endParaRPr lang="en-IE"/>
          </a:p>
        </p:txBody>
      </p:sp>
    </p:spTree>
    <p:extLst>
      <p:ext uri="{BB962C8B-B14F-4D97-AF65-F5344CB8AC3E}">
        <p14:creationId xmlns:p14="http://schemas.microsoft.com/office/powerpoint/2010/main" val="1500151691"/>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a:xfrm>
            <a:off x="730459" y="5044111"/>
            <a:ext cx="5843667" cy="4126999"/>
          </a:xfrm>
          <a:prstGeom prst="rect">
            <a:avLst/>
          </a:prstGeom>
        </p:spPr>
        <p:txBody>
          <a:bodyPr/>
          <a:lstStyle/>
          <a:p>
            <a:pPr marL="88757" indent="-6826" algn="just">
              <a:buClr>
                <a:srgbClr val="17365D"/>
              </a:buClr>
              <a:buSzPts val="275"/>
            </a:pPr>
            <a:r>
              <a:rPr lang="ga" sz="1100">
                <a:solidFill>
                  <a:srgbClr val="000000"/>
                </a:solidFill>
              </a:rPr>
              <a:t>Chomh luath is a bheidh ról na Foirne Tacaíochta Gairmiúla mínithe, ba cheart don chomh-éascaitheoir an doiciméad maidir le Róil agus Freagrachtaí a chur isteach sa chomhrá. </a:t>
            </a:r>
          </a:p>
          <a:p>
            <a:pPr marL="88757" indent="-6826" algn="just">
              <a:buClr>
                <a:srgbClr val="17365D"/>
              </a:buClr>
              <a:buSzPts val="275"/>
            </a:pPr>
            <a:r>
              <a:rPr lang="ga" sz="1100">
                <a:solidFill>
                  <a:srgbClr val="000000"/>
                </a:solidFill>
              </a:rPr>
              <a:t>Ós rud é go bhfuilimid tar éis súil a chaitheamh ar ról an phríomhoide i bpróiseas Droichead, bogaimis ar aghaidh chuig ról na Foirne Tacaíochta Gairmiúla (FTG). Seans go bhfuil a fhios agat gurb iad baill FTG a oibríonn mar fhoireann chun tacaíocht a thabhairt don MNC -</a:t>
            </a:r>
            <a:r>
              <a:rPr lang="ga" sz="1100" b="1">
                <a:solidFill>
                  <a:srgbClr val="000000"/>
                </a:solidFill>
              </a:rPr>
              <a:t> </a:t>
            </a:r>
            <a:r>
              <a:rPr lang="ga" sz="1100" b="1" u="sng">
                <a:solidFill>
                  <a:srgbClr val="000000"/>
                </a:solidFill>
              </a:rPr>
              <a:t>Oibríonn MNCanna le GACH ball den FTG, seachas meantóir amháin a bheith ag MNC amháin</a:t>
            </a:r>
            <a:endParaRPr lang="ga" sz="1100"/>
          </a:p>
          <a:p>
            <a:pPr marL="184343" indent="-184343" algn="just">
              <a:spcBef>
                <a:spcPts val="516"/>
              </a:spcBef>
              <a:buClr>
                <a:srgbClr val="17365D"/>
              </a:buClr>
              <a:buSzPts val="275"/>
              <a:buFont typeface="Arial"/>
              <a:buChar char="•"/>
            </a:pPr>
            <a:r>
              <a:rPr lang="ga" sz="1100" b="1">
                <a:solidFill>
                  <a:srgbClr val="000000"/>
                </a:solidFill>
              </a:rPr>
              <a:t>próiseas comhoibríoch </a:t>
            </a:r>
            <a:r>
              <a:rPr lang="ga" sz="1100">
                <a:solidFill>
                  <a:srgbClr val="000000"/>
                </a:solidFill>
              </a:rPr>
              <a:t>= níl aon ordlathas ar an bhfoireann; tacaíonn múinteoirí eile nach bhfuil ar an FTG leis an meantóireacht</a:t>
            </a:r>
            <a:endParaRPr lang="ga" sz="1100"/>
          </a:p>
          <a:p>
            <a:pPr marL="184343" indent="-165971" algn="just">
              <a:spcBef>
                <a:spcPts val="516"/>
              </a:spcBef>
              <a:buClr>
                <a:srgbClr val="17365D"/>
              </a:buClr>
              <a:buSzPts val="275"/>
            </a:pPr>
            <a:endParaRPr lang="ga" sz="1100" b="1">
              <a:solidFill>
                <a:srgbClr val="000000"/>
              </a:solidFill>
            </a:endParaRPr>
          </a:p>
          <a:p>
            <a:pPr algn="just">
              <a:spcBef>
                <a:spcPts val="516"/>
              </a:spcBef>
              <a:buClr>
                <a:srgbClr val="17365D"/>
              </a:buClr>
              <a:buSzPts val="275"/>
            </a:pPr>
            <a:r>
              <a:rPr lang="ga" sz="1100" b="1">
                <a:solidFill>
                  <a:srgbClr val="000000"/>
                </a:solidFill>
              </a:rPr>
              <a:t>Ról déach na Foirne Tacaíochta Gairmiúla: </a:t>
            </a:r>
            <a:endParaRPr lang="ga" sz="1100"/>
          </a:p>
          <a:p>
            <a:pPr marL="491581" lvl="1" algn="just">
              <a:spcBef>
                <a:spcPts val="516"/>
              </a:spcBef>
              <a:buClr>
                <a:srgbClr val="17365D"/>
              </a:buClr>
              <a:buSzPts val="275"/>
            </a:pPr>
            <a:r>
              <a:rPr lang="ga" sz="1100">
                <a:solidFill>
                  <a:srgbClr val="000000"/>
                </a:solidFill>
              </a:rPr>
              <a:t>1. Treoir agus comhairle a thabhairt (an mheantóireacht) chun tacaíocht, treoir a thabhairt don MNC agus dúshlán a chur rompu, chomh maith le gníomhaíochtaí ionduchtaithe scoilbhunaithe a éascú - Pléigh ‘...dúshlán...’ sa chomhthéacs go mbíonn dúshláin ag an MNC cheana féin. Cén fáth a gcuirfeadh an FTG tuilleadh dúshlán leis? Nach bhfuil i gceist leis an FTG tacaíocht a thabhairt don mhúinteoir?</a:t>
            </a:r>
            <a:endParaRPr lang="ga" sz="1100"/>
          </a:p>
          <a:p>
            <a:pPr marL="491581" lvl="1" algn="just">
              <a:lnSpc>
                <a:spcPct val="110000"/>
              </a:lnSpc>
              <a:spcBef>
                <a:spcPts val="516"/>
              </a:spcBef>
              <a:buClr>
                <a:srgbClr val="17365D"/>
              </a:buClr>
              <a:buSzPts val="275"/>
            </a:pPr>
            <a:r>
              <a:rPr lang="ga" sz="1100">
                <a:solidFill>
                  <a:srgbClr val="000000"/>
                </a:solidFill>
              </a:rPr>
              <a:t>2. Comhdhearbhú a dhéanamh leis an MNC gur ghlac siad páirt i bpróiseas ardchaighdeáin teagaisc agus foghlama - Déanann an FTG comhdhearbhú leis an FTG gur ghlac siad páirt i bpróiseas ardchaighdeáin teagaisc agus foghlama.   </a:t>
            </a:r>
            <a:endParaRPr lang="ga" sz="1100"/>
          </a:p>
          <a:p>
            <a:pPr marL="491581" lvl="1" algn="just">
              <a:lnSpc>
                <a:spcPct val="110000"/>
              </a:lnSpc>
              <a:spcBef>
                <a:spcPts val="516"/>
              </a:spcBef>
              <a:buClr>
                <a:srgbClr val="17365D"/>
              </a:buClr>
              <a:buSzPts val="275"/>
            </a:pPr>
            <a:endParaRPr lang="ga" sz="1100">
              <a:solidFill>
                <a:srgbClr val="000000"/>
              </a:solidFill>
            </a:endParaRPr>
          </a:p>
          <a:p>
            <a:pPr marL="184343" indent="-184343">
              <a:buClr>
                <a:schemeClr val="dk1"/>
              </a:buClr>
              <a:buSzPts val="275"/>
              <a:buFont typeface="Arial"/>
              <a:buChar char="•"/>
            </a:pPr>
            <a:r>
              <a:rPr lang="ga" sz="1100"/>
              <a:t>Cuirimid i gcuimhne dúinn féin gur cheart </a:t>
            </a:r>
            <a:r>
              <a:rPr lang="ga" sz="1100" b="1" u="sng"/>
              <a:t>glórtha na MNCanna a chloisteáil i rith an phróisis seo</a:t>
            </a:r>
            <a:r>
              <a:rPr lang="ga" sz="1100"/>
              <a:t> - a bpróiseas atá ann, le tacaíocht ón FTG agus an fhoireann uile.  Tá ról lárnach ag na MNCanna sa phróiseas Droichead. Is é an ról atá againne ná comhoibriú leis na MNCanna de réir mar a dhéanann siad dul chun cinn ina dturais Droichead. </a:t>
            </a:r>
            <a:r>
              <a:rPr lang="ga" sz="1100" b="1" u="sng"/>
              <a:t>Níl ann do bhaill FTG chun an MNC a thabhairt tríd a mbliain ionduchtaithe - is ann do bhaill FTG chun treoir/comhairle/dúshlán/spreagadh/meantóireacht/cóitseáil/éascaíocht etc. a chur ar fáil  Is próiseas comhoibríoch é!</a:t>
            </a:r>
            <a:endParaRPr lang="ga" sz="1100" b="1" u="sng">
              <a:solidFill>
                <a:srgbClr val="000000"/>
              </a:solidFill>
            </a:endParaRPr>
          </a:p>
          <a:p>
            <a:pPr marL="491581" lvl="1" algn="just">
              <a:lnSpc>
                <a:spcPct val="110000"/>
              </a:lnSpc>
              <a:spcBef>
                <a:spcPts val="516"/>
              </a:spcBef>
              <a:buClr>
                <a:srgbClr val="17365D"/>
              </a:buClr>
              <a:buSzPts val="275"/>
            </a:pPr>
            <a:endParaRPr lang="ga" sz="1100">
              <a:solidFill>
                <a:srgbClr val="000000"/>
              </a:solidFill>
            </a:endParaRPr>
          </a:p>
          <a:p>
            <a:pPr algn="just">
              <a:lnSpc>
                <a:spcPct val="110000"/>
              </a:lnSpc>
              <a:spcBef>
                <a:spcPts val="516"/>
              </a:spcBef>
              <a:buClr>
                <a:srgbClr val="17365D"/>
              </a:buClr>
              <a:buSzPts val="275"/>
            </a:pPr>
            <a:r>
              <a:rPr lang="ga" sz="1100" b="1">
                <a:solidFill>
                  <a:srgbClr val="000000"/>
                </a:solidFill>
              </a:rPr>
              <a:t>Cliceáil</a:t>
            </a:r>
            <a:r>
              <a:rPr lang="ga" sz="1100">
                <a:solidFill>
                  <a:srgbClr val="000000"/>
                </a:solidFill>
              </a:rPr>
              <a:t> go dtiocfaidh an doiciméid a bhaineann le Róil agus Freagrachtaí aníos agus cuirfidh an comhéascaitheoir isteach sa chomhrá é.</a:t>
            </a:r>
          </a:p>
        </p:txBody>
      </p:sp>
      <p:sp>
        <p:nvSpPr>
          <p:cNvPr id="4" name="Slide Number Placeholder 3"/>
          <p:cNvSpPr>
            <a:spLocks noGrp="1"/>
          </p:cNvSpPr>
          <p:nvPr>
            <p:ph type="sldNum" sz="quarter" idx="10"/>
          </p:nvPr>
        </p:nvSpPr>
        <p:spPr/>
        <p:txBody>
          <a:bodyPr/>
          <a:lstStyle/>
          <a:p>
            <a:pPr defTabSz="971029">
              <a:defRPr/>
            </a:pPr>
            <a:fld id="{F4B27F17-31A8-4877-B718-D306516D8F8C}" type="slidenum">
              <a:rPr>
                <a:solidFill>
                  <a:prstClr val="black"/>
                </a:solidFill>
                <a:latin typeface="Calibri" panose="020F0502020204030204"/>
              </a:rPr>
              <a:pPr defTabSz="971029">
                <a:defRPr/>
              </a:pPr>
              <a:t>18</a:t>
            </a:fld>
            <a:endParaRPr lang="ga">
              <a:solidFill>
                <a:prstClr val="black"/>
              </a:solidFill>
              <a:latin typeface="Calibri" panose="020F0502020204030204"/>
            </a:endParaRPr>
          </a:p>
        </p:txBody>
      </p:sp>
    </p:spTree>
    <p:extLst>
      <p:ext uri="{BB962C8B-B14F-4D97-AF65-F5344CB8AC3E}">
        <p14:creationId xmlns:p14="http://schemas.microsoft.com/office/powerpoint/2010/main" val="1988438286"/>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fontAlgn="base">
              <a:lnSpc>
                <a:spcPts val="1391"/>
              </a:lnSpc>
            </a:pPr>
            <a:r>
              <a:rPr lang="ga-IE" b="1">
                <a:solidFill>
                  <a:srgbClr val="000000"/>
                </a:solidFill>
                <a:latin typeface="Arial" panose="020B0604020202020204" pitchFamily="34" charset="0"/>
              </a:rPr>
              <a:t>Nóta don éascaitheoir-ná téigh isteach sa doiciméad go mion, is féidir le comh-éascaitheoir é seo a roinnt sa chomhrá chun deis a thabhairt do phríomhoidí athbhreithniú a dhéanamh air ina gcuid ama féin</a:t>
            </a:r>
            <a:r>
              <a:rPr lang="ga-IE">
                <a:solidFill>
                  <a:srgbClr val="000000"/>
                </a:solidFill>
                <a:latin typeface="Arial" panose="020B0604020202020204" pitchFamily="34" charset="0"/>
              </a:rPr>
              <a:t> </a:t>
            </a:r>
            <a:endParaRPr lang="ga-IE">
              <a:solidFill>
                <a:srgbClr val="000000"/>
              </a:solidFill>
              <a:latin typeface="Segoe UI" panose="020B0502040204020203" pitchFamily="34" charset="0"/>
            </a:endParaRPr>
          </a:p>
          <a:p>
            <a:pPr fontAlgn="base">
              <a:lnSpc>
                <a:spcPts val="81"/>
              </a:lnSpc>
            </a:pPr>
            <a:r>
              <a:rPr lang="ga-IE">
                <a:solidFill>
                  <a:srgbClr val="444444"/>
                </a:solidFill>
                <a:latin typeface="Arial" panose="020B0604020202020204" pitchFamily="34" charset="0"/>
              </a:rPr>
              <a:t> </a:t>
            </a:r>
            <a:endParaRPr lang="ga-IE">
              <a:solidFill>
                <a:srgbClr val="000000"/>
              </a:solidFill>
              <a:latin typeface="Segoe UI" panose="020B0502040204020203" pitchFamily="34" charset="0"/>
            </a:endParaRPr>
          </a:p>
          <a:p>
            <a:pPr fontAlgn="base">
              <a:lnSpc>
                <a:spcPts val="1391"/>
              </a:lnSpc>
            </a:pPr>
            <a:r>
              <a:rPr lang="ga-IE" b="1">
                <a:solidFill>
                  <a:srgbClr val="000000"/>
                </a:solidFill>
                <a:latin typeface="Arial" panose="020B0604020202020204" pitchFamily="34" charset="0"/>
              </a:rPr>
              <a:t>Tá an doiciméad 'Droichead agus an FTG agus MNC – Róil &amp; Freagrachtaí Molta’ ar fáil ar </a:t>
            </a:r>
            <a:r>
              <a:rPr lang="ga-IE" b="1" u="sng">
                <a:solidFill>
                  <a:srgbClr val="0563C1"/>
                </a:solidFill>
                <a:latin typeface="Arial" panose="020B0604020202020204" pitchFamily="34" charset="0"/>
                <a:hlinkClick r:id="rId3"/>
              </a:rPr>
              <a:t>www.oide.ie</a:t>
            </a:r>
            <a:r>
              <a:rPr lang="ga-IE" b="1">
                <a:solidFill>
                  <a:srgbClr val="000000"/>
                </a:solidFill>
                <a:latin typeface="Arial" panose="020B0604020202020204" pitchFamily="34" charset="0"/>
              </a:rPr>
              <a:t> </a:t>
            </a:r>
            <a:r>
              <a:rPr lang="ga-IE">
                <a:solidFill>
                  <a:srgbClr val="000000"/>
                </a:solidFill>
                <a:latin typeface="Arial" panose="020B0604020202020204" pitchFamily="34" charset="0"/>
              </a:rPr>
              <a:t> </a:t>
            </a:r>
            <a:endParaRPr lang="ga-IE">
              <a:solidFill>
                <a:srgbClr val="000000"/>
              </a:solidFill>
              <a:latin typeface="Segoe UI" panose="020B0502040204020203" pitchFamily="34" charset="0"/>
            </a:endParaRPr>
          </a:p>
          <a:p>
            <a:pPr fontAlgn="base">
              <a:lnSpc>
                <a:spcPts val="81"/>
              </a:lnSpc>
            </a:pPr>
            <a:r>
              <a:rPr lang="ga-IE">
                <a:solidFill>
                  <a:srgbClr val="444444"/>
                </a:solidFill>
                <a:latin typeface="Arial" panose="020B0604020202020204" pitchFamily="34" charset="0"/>
              </a:rPr>
              <a:t> </a:t>
            </a:r>
            <a:endParaRPr lang="ga-IE">
              <a:solidFill>
                <a:srgbClr val="000000"/>
              </a:solidFill>
              <a:latin typeface="Segoe UI" panose="020B0502040204020203" pitchFamily="34" charset="0"/>
            </a:endParaRPr>
          </a:p>
          <a:p>
            <a:pPr fontAlgn="base">
              <a:lnSpc>
                <a:spcPts val="1391"/>
              </a:lnSpc>
            </a:pPr>
            <a:r>
              <a:rPr lang="ga-IE">
                <a:solidFill>
                  <a:srgbClr val="000000"/>
                </a:solidFill>
                <a:latin typeface="Arial" panose="020B0604020202020204" pitchFamily="34" charset="0"/>
              </a:rPr>
              <a:t>Chun FTG agus MNC a threorú, aithnítear roinnt freagrachtaí molta. Níl an liosta uileghabhálach ná saintreorach agus is féidir é a chur in oiriúint do do chomhthéacs féin.   </a:t>
            </a:r>
            <a:endParaRPr lang="ga-IE">
              <a:solidFill>
                <a:srgbClr val="000000"/>
              </a:solidFill>
              <a:latin typeface="Segoe UI" panose="020B0502040204020203" pitchFamily="34" charset="0"/>
            </a:endParaRPr>
          </a:p>
          <a:p>
            <a:pPr fontAlgn="base">
              <a:lnSpc>
                <a:spcPts val="81"/>
              </a:lnSpc>
            </a:pPr>
            <a:r>
              <a:rPr lang="ga-IE">
                <a:solidFill>
                  <a:srgbClr val="444444"/>
                </a:solidFill>
                <a:latin typeface="Arial" panose="020B0604020202020204" pitchFamily="34" charset="0"/>
              </a:rPr>
              <a:t> </a:t>
            </a:r>
            <a:endParaRPr lang="ga-IE">
              <a:solidFill>
                <a:srgbClr val="000000"/>
              </a:solidFill>
              <a:latin typeface="Segoe UI" panose="020B0502040204020203" pitchFamily="34" charset="0"/>
            </a:endParaRPr>
          </a:p>
          <a:p>
            <a:pPr fontAlgn="base">
              <a:lnSpc>
                <a:spcPts val="1391"/>
              </a:lnSpc>
            </a:pPr>
            <a:r>
              <a:rPr lang="ga-IE">
                <a:solidFill>
                  <a:srgbClr val="000000"/>
                </a:solidFill>
                <a:latin typeface="Arial" panose="020B0604020202020204" pitchFamily="34" charset="0"/>
              </a:rPr>
              <a:t>Féadfaidh an FTG a róil agus freagrachtaí comhaontaithe a roinnt leis an MNC ag a gcéad chruinniú. </a:t>
            </a:r>
            <a:endParaRPr lang="ga-IE">
              <a:solidFill>
                <a:srgbClr val="000000"/>
              </a:solidFill>
              <a:latin typeface="Segoe UI" panose="020B0502040204020203" pitchFamily="34" charset="0"/>
            </a:endParaRPr>
          </a:p>
          <a:p>
            <a:pPr fontAlgn="base">
              <a:lnSpc>
                <a:spcPts val="81"/>
              </a:lnSpc>
            </a:pPr>
            <a:r>
              <a:rPr lang="ga-IE">
                <a:solidFill>
                  <a:srgbClr val="444444"/>
                </a:solidFill>
                <a:latin typeface="Arial" panose="020B0604020202020204" pitchFamily="34" charset="0"/>
              </a:rPr>
              <a:t> </a:t>
            </a:r>
            <a:endParaRPr lang="ga-IE">
              <a:solidFill>
                <a:srgbClr val="000000"/>
              </a:solidFill>
              <a:latin typeface="Segoe UI" panose="020B0502040204020203" pitchFamily="34" charset="0"/>
            </a:endParaRPr>
          </a:p>
          <a:p>
            <a:pPr fontAlgn="base">
              <a:lnSpc>
                <a:spcPts val="1391"/>
              </a:lnSpc>
            </a:pPr>
            <a:r>
              <a:rPr lang="ga-IE">
                <a:solidFill>
                  <a:srgbClr val="000000"/>
                </a:solidFill>
                <a:latin typeface="Arial" panose="020B0604020202020204" pitchFamily="34" charset="0"/>
              </a:rPr>
              <a:t>Nóta: Pléann MNCanna a gcuid freagrachtaí mar chuid de phróiseas Droichead ag cnuaschruinnithe. Samplaí: ullmhúchán don teagasc agus don fhoghlaim, freastal ar chruinnithe, rannpháirtíocht i gcomhráite </a:t>
            </a:r>
            <a:r>
              <a:rPr lang="en-IE" err="1">
                <a:solidFill>
                  <a:srgbClr val="000000"/>
                </a:solidFill>
                <a:latin typeface="Arial" panose="020B0604020202020204" pitchFamily="34" charset="0"/>
              </a:rPr>
              <a:t>gairmiula</a:t>
            </a:r>
            <a:r>
              <a:rPr lang="en-IE">
                <a:solidFill>
                  <a:srgbClr val="000000"/>
                </a:solidFill>
                <a:latin typeface="Arial" panose="020B0604020202020204" pitchFamily="34" charset="0"/>
              </a:rPr>
              <a:t> </a:t>
            </a:r>
            <a:r>
              <a:rPr lang="ga-IE">
                <a:solidFill>
                  <a:srgbClr val="000000"/>
                </a:solidFill>
                <a:latin typeface="Arial" panose="020B0604020202020204" pitchFamily="34" charset="0"/>
              </a:rPr>
              <a:t>agus i mbreathnuithe gairmiúla. </a:t>
            </a:r>
            <a:endParaRPr lang="ga-IE">
              <a:solidFill>
                <a:srgbClr val="000000"/>
              </a:solidFill>
              <a:latin typeface="Segoe UI" panose="020B0502040204020203" pitchFamily="34" charset="0"/>
            </a:endParaRPr>
          </a:p>
        </p:txBody>
      </p:sp>
      <p:sp>
        <p:nvSpPr>
          <p:cNvPr id="4" name="Slide Number Placeholder 3"/>
          <p:cNvSpPr>
            <a:spLocks noGrp="1"/>
          </p:cNvSpPr>
          <p:nvPr>
            <p:ph type="sldNum" sz="quarter" idx="10"/>
          </p:nvPr>
        </p:nvSpPr>
        <p:spPr>
          <a:xfrm>
            <a:off x="4023092" y="8917422"/>
            <a:ext cx="3077739" cy="471053"/>
          </a:xfrm>
          <a:prstGeom prst="rect">
            <a:avLst/>
          </a:prstGeom>
        </p:spPr>
        <p:txBody>
          <a:bodyPr/>
          <a:lstStyle/>
          <a:p>
            <a:pPr defTabSz="942289">
              <a:defRPr/>
            </a:pPr>
            <a:fld id="{F4B27F17-31A8-4877-B718-D306516D8F8C}" type="slidenum">
              <a:rPr lang="en-IE">
                <a:solidFill>
                  <a:prstClr val="black"/>
                </a:solidFill>
                <a:latin typeface="Calibri" panose="020F0502020204030204"/>
              </a:rPr>
              <a:pPr defTabSz="942289">
                <a:defRPr/>
              </a:pPr>
              <a:t>19</a:t>
            </a:fld>
            <a:endParaRPr lang="en-IE">
              <a:solidFill>
                <a:prstClr val="black"/>
              </a:solidFill>
              <a:latin typeface="Calibri" panose="020F0502020204030204"/>
            </a:endParaRPr>
          </a:p>
        </p:txBody>
      </p:sp>
    </p:spTree>
    <p:extLst>
      <p:ext uri="{BB962C8B-B14F-4D97-AF65-F5344CB8AC3E}">
        <p14:creationId xmlns:p14="http://schemas.microsoft.com/office/powerpoint/2010/main" val="3304441878"/>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gn="just" fontAlgn="base">
              <a:lnSpc>
                <a:spcPts val="1391"/>
              </a:lnSpc>
            </a:pPr>
            <a:r>
              <a:rPr lang="ga-IE">
                <a:solidFill>
                  <a:srgbClr val="000000"/>
                </a:solidFill>
                <a:latin typeface="Arial" panose="020B0604020202020204" pitchFamily="34" charset="0"/>
              </a:rPr>
              <a:t>Dearadh Droichead i gcomhar le lucht na gairme chun tábhacht an ionduchtaithe do mhúinteoirí nuacháilithe a léiriú. Cuireann sé solúbthacht ar fáil ionas go roghnóidh na príomhoidí FTG a leagan amach ar an mbealach is fearr a oireann dá gcomhthéacs scoile. Déanfaidh scoil cinneadh maidir leis an tsamhail is fearr a fhreastalaíonn ar a cúinsí uathúla. Nuair a bheidh an FTG á roghnú, tá trí samhlacha FTG féideartha ann le roghnú astu. Roghnaíonn formhór na scoileanna an FTG a chruthú óna bhfoireann féin ach cad iad na roghanna sa chás nach bhfuil scoileanna in ann FTG a chruthú laistigh dá scoil féin? N.B</a:t>
            </a:r>
            <a:r>
              <a:rPr lang="ga-IE" i="1">
                <a:solidFill>
                  <a:srgbClr val="000000"/>
                </a:solidFill>
                <a:latin typeface="Arial" panose="020B0604020202020204" pitchFamily="34" charset="0"/>
              </a:rPr>
              <a:t> Ní mór go mbeadh ar a laghad ball amháin ó scoil an MNC ar an FTG. </a:t>
            </a:r>
            <a:r>
              <a:rPr lang="ga-IE">
                <a:solidFill>
                  <a:srgbClr val="000000"/>
                </a:solidFill>
                <a:latin typeface="Arial" panose="020B0604020202020204" pitchFamily="34" charset="0"/>
              </a:rPr>
              <a:t> </a:t>
            </a:r>
            <a:endParaRPr lang="ga-IE">
              <a:solidFill>
                <a:srgbClr val="000000"/>
              </a:solidFill>
              <a:latin typeface="Segoe UI" panose="020B0502040204020203" pitchFamily="34" charset="0"/>
            </a:endParaRPr>
          </a:p>
          <a:p>
            <a:pPr fontAlgn="base">
              <a:lnSpc>
                <a:spcPts val="1391"/>
              </a:lnSpc>
            </a:pPr>
            <a:r>
              <a:rPr lang="ga-IE">
                <a:solidFill>
                  <a:srgbClr val="444444"/>
                </a:solidFill>
                <a:latin typeface="Arial" panose="020B0604020202020204" pitchFamily="34" charset="0"/>
              </a:rPr>
              <a:t> </a:t>
            </a:r>
            <a:endParaRPr lang="ga-IE">
              <a:solidFill>
                <a:srgbClr val="000000"/>
              </a:solidFill>
              <a:latin typeface="Segoe UI" panose="020B0502040204020203" pitchFamily="34" charset="0"/>
            </a:endParaRPr>
          </a:p>
          <a:p>
            <a:pPr fontAlgn="base">
              <a:lnSpc>
                <a:spcPts val="1391"/>
              </a:lnSpc>
            </a:pPr>
            <a:r>
              <a:rPr lang="ga-IE">
                <a:solidFill>
                  <a:srgbClr val="000000"/>
                </a:solidFill>
                <a:latin typeface="Arial" panose="020B0604020202020204" pitchFamily="34" charset="0"/>
              </a:rPr>
              <a:t>Oiliúint FTG agus tiomantas ag baill FTG: Tá an próiseas ag iarraidh tiomantas íosta de 3 bliana ó bhaill FTG. </a:t>
            </a:r>
            <a:r>
              <a:rPr lang="ga-IE" sz="1900">
                <a:solidFill>
                  <a:srgbClr val="000000"/>
                </a:solidFill>
                <a:latin typeface="Arial" panose="020B0604020202020204" pitchFamily="34" charset="0"/>
              </a:rPr>
              <a:t> </a:t>
            </a:r>
            <a:endParaRPr lang="ga-IE" b="0" i="0">
              <a:solidFill>
                <a:srgbClr val="000000"/>
              </a:solidFill>
              <a:effectLst/>
              <a:latin typeface="Segoe UI" panose="020B0502040204020203" pitchFamily="34" charset="0"/>
            </a:endParaRPr>
          </a:p>
          <a:p>
            <a:pPr>
              <a:buSzPts val="275"/>
            </a:pPr>
            <a:endParaRPr lang="en-GB">
              <a:ea typeface="Calibri"/>
              <a:cs typeface="Calibri"/>
              <a:sym typeface="Calibri"/>
            </a:endParaRPr>
          </a:p>
          <a:p>
            <a:pPr fontAlgn="base">
              <a:lnSpc>
                <a:spcPts val="1391"/>
              </a:lnSpc>
            </a:pPr>
            <a:r>
              <a:rPr lang="ga-IE" b="1">
                <a:solidFill>
                  <a:srgbClr val="000000"/>
                </a:solidFill>
                <a:latin typeface="Arial" panose="020B0604020202020204" pitchFamily="34" charset="0"/>
              </a:rPr>
              <a:t>Nóta tábhachtach don éascaitheoir: </a:t>
            </a:r>
            <a:r>
              <a:rPr lang="ga-IE">
                <a:solidFill>
                  <a:srgbClr val="000000"/>
                </a:solidFill>
                <a:latin typeface="Arial" panose="020B0604020202020204" pitchFamily="34" charset="0"/>
              </a:rPr>
              <a:t>má tá ceisteanna sonracha ag scoileanna maidir lena gcomhthéacsanna féin, pléifidh tú iad sin leo "as líne" – coinnigh an t-aonad ag bogadh ar aghaidh.</a:t>
            </a:r>
            <a:r>
              <a:rPr lang="ga-IE">
                <a:solidFill>
                  <a:srgbClr val="000000"/>
                </a:solidFill>
                <a:latin typeface="WordVisiCarriageReturn_MSFontService"/>
              </a:rPr>
              <a:t> </a:t>
            </a:r>
            <a:br>
              <a:rPr lang="ga-IE">
                <a:solidFill>
                  <a:srgbClr val="000000"/>
                </a:solidFill>
                <a:latin typeface="WordVisiCarriageReturn_MSFontService"/>
              </a:rPr>
            </a:br>
            <a:r>
              <a:rPr lang="ga-IE">
                <a:solidFill>
                  <a:srgbClr val="444444"/>
                </a:solidFill>
                <a:latin typeface="Arial" panose="020B0604020202020204" pitchFamily="34" charset="0"/>
              </a:rPr>
              <a:t> </a:t>
            </a:r>
            <a:endParaRPr lang="ga-IE">
              <a:solidFill>
                <a:srgbClr val="000000"/>
              </a:solidFill>
              <a:latin typeface="Segoe UI" panose="020B0502040204020203" pitchFamily="34" charset="0"/>
            </a:endParaRPr>
          </a:p>
          <a:p>
            <a:pPr fontAlgn="base">
              <a:lnSpc>
                <a:spcPts val="1391"/>
              </a:lnSpc>
              <a:buFont typeface="+mj-lt"/>
              <a:buAutoNum type="arabicPeriod"/>
            </a:pPr>
            <a:r>
              <a:rPr lang="ga-IE" b="1">
                <a:solidFill>
                  <a:srgbClr val="000000"/>
                </a:solidFill>
                <a:latin typeface="Arial" panose="020B0604020202020204" pitchFamily="34" charset="0"/>
              </a:rPr>
              <a:t>FTG Scoile/ Inmheánach: </a:t>
            </a:r>
            <a:r>
              <a:rPr lang="ga-IE">
                <a:solidFill>
                  <a:srgbClr val="000000"/>
                </a:solidFill>
                <a:latin typeface="Arial" panose="020B0604020202020204" pitchFamily="34" charset="0"/>
              </a:rPr>
              <a:t> Roghnaíonn mórchuid na scoileanna a FTG féin a bhunú ó laistigh dá bhfoireann féin, tugtar an </a:t>
            </a:r>
            <a:r>
              <a:rPr lang="ga-IE" b="1">
                <a:solidFill>
                  <a:srgbClr val="000000"/>
                </a:solidFill>
                <a:latin typeface="Arial" panose="020B0604020202020204" pitchFamily="34" charset="0"/>
              </a:rPr>
              <a:t>tsamhail inmheánach </a:t>
            </a:r>
            <a:r>
              <a:rPr lang="ga-IE">
                <a:solidFill>
                  <a:srgbClr val="000000"/>
                </a:solidFill>
                <a:latin typeface="Arial" panose="020B0604020202020204" pitchFamily="34" charset="0"/>
              </a:rPr>
              <a:t>air sin.</a:t>
            </a:r>
            <a:r>
              <a:rPr lang="ga-IE" b="1">
                <a:solidFill>
                  <a:srgbClr val="000000"/>
                </a:solidFill>
                <a:latin typeface="Arial" panose="020B0604020202020204" pitchFamily="34" charset="0"/>
              </a:rPr>
              <a:t> </a:t>
            </a:r>
            <a:r>
              <a:rPr lang="ga-IE">
                <a:solidFill>
                  <a:srgbClr val="000000"/>
                </a:solidFill>
                <a:latin typeface="Arial" panose="020B0604020202020204" pitchFamily="34" charset="0"/>
              </a:rPr>
              <a:t>Sa tsamhail seo tagann gach ball FTG ó laistigh d'fhoireann na scoile. I scoileanna móra, lena lán MNCnna éagsúla, d'fhéadfadh roinnt foirne feidhmiú go comhthreomhar - Polasaí, Márta 2017, lch.5. Mar shampla, thiocfadh le dhá bhall FTG foireann amháin a dhéanamh.  </a:t>
            </a:r>
          </a:p>
          <a:p>
            <a:pPr fontAlgn="base">
              <a:lnSpc>
                <a:spcPts val="1391"/>
              </a:lnSpc>
              <a:buFont typeface="+mj-lt"/>
              <a:buAutoNum type="arabicPeriod" startAt="5"/>
            </a:pPr>
            <a:r>
              <a:rPr lang="ga-IE" b="1">
                <a:solidFill>
                  <a:srgbClr val="000000"/>
                </a:solidFill>
                <a:latin typeface="Arial" panose="020B0604020202020204" pitchFamily="34" charset="0"/>
              </a:rPr>
              <a:t>Ball seachtrach FTG: </a:t>
            </a:r>
            <a:r>
              <a:rPr lang="ga-IE">
                <a:solidFill>
                  <a:srgbClr val="000000"/>
                </a:solidFill>
                <a:latin typeface="Arial" panose="020B0604020202020204" pitchFamily="34" charset="0"/>
              </a:rPr>
              <a:t>B'fhéidir gur mhaith le príomhoide FTG a bhunú, ina mbíonn foireann inmheánach na scoile agus ball seachtrach FTG amháin. Feidhmíonn an Chomhairle Mhúinteoireachta painéal de bhaill oilte FTG atá ar fáil do scoileanna eile mar bhaill sheachtracha FTG. Ba chóir do phríomhoide scoile a bhfuil suim acu leas a bhaint as ball seachtrach FTG teagmháil a dhéanamh leis an Rannán Ionduchtúcháin Droichead chun rochtain a fháil ar an bpainéal. De rogha air sin, d'fhéadfadh scoileanna a mball seachtrach féin a ainmniú, duine a d’fhreastal ar oiliúint cheana féin. Is próiseas comhoibríoch i gcónaí é cabhrú le MNC le linn Droichead. De ghnáth tugann ball seachtrach FTG cuairt ar an scoil roinnt uaireanta le haghaidh comhráite gairmiúla leis na baill FTG eile agus leis an MNC, agus chun dul i mbun breathnóireachta agus aiseolas sa seomra ranga. Beidh gach ball den FTG a chabhraíonn le MNCanna  le linn Phróiseas Droichead páirteach i síniú an chomhdhearbhaithe ag an MNC agus an FTG ' </a:t>
            </a:r>
            <a:r>
              <a:rPr lang="ga-IE" i="1">
                <a:solidFill>
                  <a:srgbClr val="000000"/>
                </a:solidFill>
                <a:latin typeface="Arial" panose="020B0604020202020204" pitchFamily="34" charset="0"/>
              </a:rPr>
              <a:t>trínár rannpháirtíocht in </a:t>
            </a:r>
            <a:r>
              <a:rPr lang="ga-IE">
                <a:solidFill>
                  <a:srgbClr val="000000"/>
                </a:solidFill>
                <a:latin typeface="Arial" panose="020B0604020202020204" pitchFamily="34" charset="0"/>
              </a:rPr>
              <a:t>Droichead</a:t>
            </a:r>
            <a:r>
              <a:rPr lang="ga-IE" i="1">
                <a:solidFill>
                  <a:srgbClr val="000000"/>
                </a:solidFill>
                <a:latin typeface="Arial" panose="020B0604020202020204" pitchFamily="34" charset="0"/>
              </a:rPr>
              <a:t>, creidimid gur ghlac muid páirt i bpróiseas teagaisc agus foghlama ar ardchaighdeán'</a:t>
            </a:r>
            <a:r>
              <a:rPr lang="ga-IE">
                <a:solidFill>
                  <a:srgbClr val="000000"/>
                </a:solidFill>
                <a:latin typeface="Arial" panose="020B0604020202020204" pitchFamily="34" charset="0"/>
              </a:rPr>
              <a:t> </a:t>
            </a:r>
          </a:p>
          <a:p>
            <a:pPr fontAlgn="base">
              <a:lnSpc>
                <a:spcPts val="1391"/>
              </a:lnSpc>
              <a:buFont typeface="+mj-lt"/>
              <a:buAutoNum type="arabicPeriod" startAt="6"/>
            </a:pPr>
            <a:r>
              <a:rPr lang="ga-IE" b="1">
                <a:solidFill>
                  <a:srgbClr val="000000"/>
                </a:solidFill>
                <a:latin typeface="Arial" panose="020B0604020202020204" pitchFamily="34" charset="0"/>
              </a:rPr>
              <a:t>FTG Idirscoile: </a:t>
            </a:r>
            <a:r>
              <a:rPr lang="ga-IE">
                <a:solidFill>
                  <a:srgbClr val="000000"/>
                </a:solidFill>
                <a:latin typeface="Arial" panose="020B0604020202020204" pitchFamily="34" charset="0"/>
              </a:rPr>
              <a:t>Nóta don éascaitheoir – Luaigh an tsamhail seo </a:t>
            </a:r>
            <a:r>
              <a:rPr lang="ga-IE" b="1">
                <a:solidFill>
                  <a:srgbClr val="000000"/>
                </a:solidFill>
                <a:latin typeface="Arial" panose="020B0604020202020204" pitchFamily="34" charset="0"/>
              </a:rPr>
              <a:t>go hachomair</a:t>
            </a:r>
            <a:r>
              <a:rPr lang="ga-IE">
                <a:solidFill>
                  <a:srgbClr val="000000"/>
                </a:solidFill>
                <a:latin typeface="Arial" panose="020B0604020202020204" pitchFamily="34" charset="0"/>
              </a:rPr>
              <a:t>. Má tá roinnt scoileanna ag plé leis an tsamhail seo, b'fhéidir go mbeadh sé níos éasca comhrá a dhéanamh leo nuair a bhíonn siad sna seomraí ar an imeall i gcomhair Teoiric go Cleachtadh ar Lá 2. Mura bhfuil an scoil in ann FTG a bhunú, b'fhéidir mar gheall ar mhéid na scoile, b'fhéidir gur mhaith leo smaoineamh ar nascadh le scoil nó scoileanna eile chun FTG idirscoile a bhunú.  </a:t>
            </a:r>
          </a:p>
          <a:p>
            <a:pPr fontAlgn="base">
              <a:lnSpc>
                <a:spcPts val="1391"/>
              </a:lnSpc>
              <a:buFont typeface="+mj-lt"/>
              <a:buAutoNum type="arabicPeriod" startAt="7"/>
            </a:pPr>
            <a:r>
              <a:rPr lang="ga-IE">
                <a:solidFill>
                  <a:srgbClr val="000000"/>
                </a:solidFill>
                <a:latin typeface="Arial" panose="020B0604020202020204" pitchFamily="34" charset="0"/>
              </a:rPr>
              <a:t>Tabhair faoi deara más amhlaidh go dtagann aon athrú ar an FTG i rith an phróisis (i.e. má athraítear ball ann / má sheasann ball siar / má thagann ball nua ar bord an FTG),  Ba chóir </a:t>
            </a:r>
            <a:r>
              <a:rPr lang="ga-IE" u="sng">
                <a:solidFill>
                  <a:srgbClr val="000000"/>
                </a:solidFill>
                <a:latin typeface="Arial" panose="020B0604020202020204" pitchFamily="34" charset="0"/>
              </a:rPr>
              <a:t>don MNC</a:t>
            </a:r>
            <a:r>
              <a:rPr lang="ga-IE">
                <a:solidFill>
                  <a:srgbClr val="000000"/>
                </a:solidFill>
                <a:latin typeface="Arial" panose="020B0604020202020204" pitchFamily="34" charset="0"/>
              </a:rPr>
              <a:t> r-phost a sheoladh chuig </a:t>
            </a:r>
            <a:r>
              <a:rPr lang="ga-IE" u="sng">
                <a:solidFill>
                  <a:srgbClr val="467886"/>
                </a:solidFill>
                <a:latin typeface="Arial" panose="020B0604020202020204" pitchFamily="34" charset="0"/>
                <a:hlinkClick r:id="rId3"/>
              </a:rPr>
              <a:t>conditions@teachingcouncil.ie</a:t>
            </a:r>
            <a:r>
              <a:rPr lang="ga-IE">
                <a:solidFill>
                  <a:srgbClr val="000000"/>
                </a:solidFill>
                <a:latin typeface="Arial" panose="020B0604020202020204" pitchFamily="34" charset="0"/>
              </a:rPr>
              <a:t> le cur síos ar an gcás. Ar an ríomhphost sin, ba chóir dóibh a n-ainm agus a n-uimhir chlárúcháin leis an CM, a thabhairt ainm agus uimhir chlárúcháin CM na mball FTG ábhartha a lua freisin. Molaimid go gcuirfeadh an MNC cc den ríomhphost seo freisin chuig na baill FTG ábhartha agus chuig an bPríomhoide.  </a:t>
            </a:r>
          </a:p>
          <a:p>
            <a:pPr fontAlgn="base">
              <a:lnSpc>
                <a:spcPts val="1391"/>
              </a:lnSpc>
            </a:pPr>
            <a:r>
              <a:rPr lang="ga-IE">
                <a:solidFill>
                  <a:srgbClr val="000000"/>
                </a:solidFill>
                <a:latin typeface="Arial" panose="020B0604020202020204" pitchFamily="34" charset="0"/>
              </a:rPr>
              <a:t>Sa chás go bhfuil FTG comhdhéanta de mhúinteoirí ó níos mó ná scoil amháin, is gá a chinntiú go bhfreastalaíonn gach ball den FTG ar fhorbairt ghairmiúil FTG a sholáthraíonn an Rannán Ionduchtúcháin Droichead agus go mbeidh go leor deiseanna acu dul i dteagmháil leis an MNC agus cabhrú leis le linn phróiseas Droichead, lena n-áirítear deiseanna a bheith acu breathnú ar chleachtas na MNCanna. Is féidir le rannpháirtithe tuilleadh eolais a fháil ar an méid thuas ar www.teacherinduction.ie  (ná téigh chuig an suíomh gréasáin ag an bpointe seo). </a:t>
            </a:r>
            <a:endParaRPr lang="ga-IE">
              <a:solidFill>
                <a:srgbClr val="000000"/>
              </a:solidFill>
              <a:latin typeface="Segoe UI" panose="020B0502040204020203" pitchFamily="34" charset="0"/>
            </a:endParaRPr>
          </a:p>
          <a:p>
            <a:pPr fontAlgn="base">
              <a:lnSpc>
                <a:spcPts val="81"/>
              </a:lnSpc>
            </a:pPr>
            <a:r>
              <a:rPr lang="ga-IE">
                <a:solidFill>
                  <a:srgbClr val="444444"/>
                </a:solidFill>
                <a:latin typeface="Arial" panose="020B0604020202020204" pitchFamily="34" charset="0"/>
              </a:rPr>
              <a:t> </a:t>
            </a:r>
            <a:endParaRPr lang="ga-IE">
              <a:solidFill>
                <a:srgbClr val="000000"/>
              </a:solidFill>
              <a:latin typeface="Segoe UI" panose="020B0502040204020203" pitchFamily="34" charset="0"/>
            </a:endParaRPr>
          </a:p>
          <a:p>
            <a:pPr fontAlgn="base">
              <a:lnSpc>
                <a:spcPts val="1391"/>
              </a:lnSpc>
            </a:pPr>
            <a:r>
              <a:rPr lang="ga-IE" b="1">
                <a:solidFill>
                  <a:srgbClr val="000000"/>
                </a:solidFill>
                <a:latin typeface="Arial" panose="020B0604020202020204" pitchFamily="34" charset="0"/>
              </a:rPr>
              <a:t>Tuilleadh eolais chúlra do scoileanna atá rannpháirteach faoi láthair: </a:t>
            </a:r>
            <a:r>
              <a:rPr lang="ga-IE">
                <a:solidFill>
                  <a:srgbClr val="000000"/>
                </a:solidFill>
                <a:latin typeface="Arial" panose="020B0604020202020204" pitchFamily="34" charset="0"/>
              </a:rPr>
              <a:t>Sa chás go ndéantar FTG amháin de roinnt scoileanna beaga, ní mór don scoil/do na scoileanna leis an MNC/na MNCanna ball gníomhach a bheith acu ar an bhfoireann. Sa chás seo níl sé riachtanach do bhaill FTG ó gach ceann de na scoileanna a bheith ar an bhfoireann a chabhraíonn leis an MNC. Is gá a chinntiú freisin go bhfuil gach ball FTG eolach ar chomhthéacs na scoile ina bhfuil an MNC fostaithe ionas go mbeidh an tacaíocht a thairgtear oiriúnach, ábhartha agus comhsheasmhach. Samhlaítear gur gar dá chéile a bheidh scoileanna a bhunaíonn FTG comhpháirteach, ach d'fhéadfadh cásanna a bheith ann nach mian le scoil, ar chúiseanna áirithe, dul i gcomhpháirtíocht leis an scoil nó leis na scoileanna is gaire di. I gcúinsí den sórt sin, b'fhéidir gur mhaith leis an scoil a bheith ag obair le scoil eile, a bhfuil caidreamh seanbhunaithe aici léi, cé nach bhfuil sí gar di, nó gur scoil í a bhfuil a comhthéacs mar an gcéanna, mar shampla Gaelscoil nó scoil speisialta. Spreagtar comhoibriú den sórt sin, fad is go ndéanfaidh suíomh na scoileanna an rannpháirtíocht bailí agus inmharthana agus go ligfidh sí do gach FTG agus MNC an leibhéal tacaíochta a theastaíonn uathu a fháil. D'fhéadfadh ball seachtrach a bheith san áireamh sa tsamhail FTG idirscoile freisin.  </a:t>
            </a:r>
            <a:endParaRPr lang="ga-IE">
              <a:solidFill>
                <a:srgbClr val="000000"/>
              </a:solidFill>
              <a:latin typeface="Segoe UI" panose="020B0502040204020203" pitchFamily="34" charset="0"/>
            </a:endParaRPr>
          </a:p>
          <a:p>
            <a:pPr marR="274834" algn="just">
              <a:lnSpc>
                <a:spcPct val="115000"/>
              </a:lnSpc>
            </a:pPr>
            <a:endParaRPr lang="en-GB"/>
          </a:p>
        </p:txBody>
      </p:sp>
      <p:sp>
        <p:nvSpPr>
          <p:cNvPr id="4" name="Slide Number Placeholder 3"/>
          <p:cNvSpPr>
            <a:spLocks noGrp="1"/>
          </p:cNvSpPr>
          <p:nvPr>
            <p:ph type="sldNum" sz="quarter" idx="10"/>
          </p:nvPr>
        </p:nvSpPr>
        <p:spPr>
          <a:xfrm>
            <a:off x="4023092" y="8917422"/>
            <a:ext cx="3077739" cy="471053"/>
          </a:xfrm>
          <a:prstGeom prst="rect">
            <a:avLst/>
          </a:prstGeom>
        </p:spPr>
        <p:txBody>
          <a:bodyPr/>
          <a:lstStyle/>
          <a:p>
            <a:pPr defTabSz="942289">
              <a:defRPr/>
            </a:pPr>
            <a:fld id="{F4B27F17-31A8-4877-B718-D306516D8F8C}" type="slidenum">
              <a:rPr lang="en-IE">
                <a:solidFill>
                  <a:prstClr val="black"/>
                </a:solidFill>
                <a:latin typeface="Calibri" panose="020F0502020204030204"/>
              </a:rPr>
              <a:pPr defTabSz="942289">
                <a:defRPr/>
              </a:pPr>
              <a:t>20</a:t>
            </a:fld>
            <a:endParaRPr lang="en-IE">
              <a:solidFill>
                <a:prstClr val="black"/>
              </a:solidFill>
              <a:latin typeface="Calibri" panose="020F0502020204030204"/>
            </a:endParaRPr>
          </a:p>
        </p:txBody>
      </p:sp>
    </p:spTree>
    <p:extLst>
      <p:ext uri="{BB962C8B-B14F-4D97-AF65-F5344CB8AC3E}">
        <p14:creationId xmlns:p14="http://schemas.microsoft.com/office/powerpoint/2010/main" val="4063784040"/>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fontAlgn="base">
              <a:lnSpc>
                <a:spcPts val="1391"/>
              </a:lnSpc>
            </a:pPr>
            <a:r>
              <a:rPr lang="ga-IE">
                <a:solidFill>
                  <a:srgbClr val="000000"/>
                </a:solidFill>
                <a:latin typeface="Arial" panose="020B0604020202020204" pitchFamily="34" charset="0"/>
              </a:rPr>
              <a:t>Chun barúil a thabhairt do phríomhoidí ar na hábhair atá clúdaithe ag oiliúint FTG tabhair achoimre sciobtha ar léargas na hoiliúna FTG. </a:t>
            </a:r>
            <a:endParaRPr lang="ga-IE">
              <a:solidFill>
                <a:srgbClr val="000000"/>
              </a:solidFill>
              <a:latin typeface="Segoe UI" panose="020B0502040204020203" pitchFamily="34" charset="0"/>
            </a:endParaRPr>
          </a:p>
          <a:p>
            <a:pPr fontAlgn="base">
              <a:lnSpc>
                <a:spcPts val="1391"/>
              </a:lnSpc>
            </a:pPr>
            <a:r>
              <a:rPr lang="ga-IE">
                <a:solidFill>
                  <a:srgbClr val="000000"/>
                </a:solidFill>
                <a:latin typeface="Arial" panose="020B0604020202020204" pitchFamily="34" charset="0"/>
              </a:rPr>
              <a:t>Is forléargas é seo ar gach ceann de na haonaid a chlúdaítear in oiliúint FTG. Mar a fheiceann sibh, clúdaíonn sé réimse leathan ábhar lena n-áirítear oiliúint bunaithe ar scileanna, oiliúint ar reáchtáil Droichead ó lá go lá, tacaíocht oideolaíoch agus tacaíocht maidir le baill FTG athshamhlú agus</a:t>
            </a:r>
            <a:r>
              <a:rPr lang="en-IE">
                <a:solidFill>
                  <a:srgbClr val="000000"/>
                </a:solidFill>
                <a:latin typeface="Arial" panose="020B0604020202020204" pitchFamily="34" charset="0"/>
              </a:rPr>
              <a:t> </a:t>
            </a:r>
            <a:r>
              <a:rPr lang="ga-IE">
                <a:solidFill>
                  <a:srgbClr val="000000"/>
                </a:solidFill>
                <a:latin typeface="Arial" panose="020B0604020202020204" pitchFamily="34" charset="0"/>
              </a:rPr>
              <a:t>athmhachnamh a dhéanamh ar a dtuiscint ar ionduchtú murab ionann is promhadh. </a:t>
            </a:r>
            <a:r>
              <a:rPr lang="ga-IE" sz="1900">
                <a:solidFill>
                  <a:srgbClr val="000000"/>
                </a:solidFill>
                <a:latin typeface="Arial" panose="020B0604020202020204" pitchFamily="34" charset="0"/>
              </a:rPr>
              <a:t> </a:t>
            </a:r>
            <a:endParaRPr lang="ga-IE" b="0" i="0">
              <a:solidFill>
                <a:srgbClr val="000000"/>
              </a:solidFill>
              <a:effectLst/>
              <a:latin typeface="Segoe UI" panose="020B0502040204020203" pitchFamily="34" charset="0"/>
            </a:endParaRPr>
          </a:p>
          <a:p>
            <a:pPr fontAlgn="base">
              <a:lnSpc>
                <a:spcPts val="81"/>
              </a:lnSpc>
            </a:pPr>
            <a:r>
              <a:rPr lang="ga-IE" sz="1900">
                <a:solidFill>
                  <a:srgbClr val="444444"/>
                </a:solidFill>
                <a:latin typeface="Arial" panose="020B0604020202020204" pitchFamily="34" charset="0"/>
              </a:rPr>
              <a:t> </a:t>
            </a:r>
            <a:endParaRPr lang="ga-IE" b="0" i="0">
              <a:solidFill>
                <a:srgbClr val="000000"/>
              </a:solidFill>
              <a:effectLst/>
              <a:latin typeface="Segoe UI" panose="020B0502040204020203" pitchFamily="34" charset="0"/>
            </a:endParaRPr>
          </a:p>
          <a:p>
            <a:endParaRPr lang="en-IE" i="0"/>
          </a:p>
        </p:txBody>
      </p:sp>
      <p:sp>
        <p:nvSpPr>
          <p:cNvPr id="4" name="Slide Number Placeholder 3"/>
          <p:cNvSpPr>
            <a:spLocks noGrp="1"/>
          </p:cNvSpPr>
          <p:nvPr>
            <p:ph type="sldNum" sz="quarter" idx="10"/>
          </p:nvPr>
        </p:nvSpPr>
        <p:spPr>
          <a:xfrm>
            <a:off x="4023092" y="8917422"/>
            <a:ext cx="3077739" cy="471053"/>
          </a:xfrm>
          <a:prstGeom prst="rect">
            <a:avLst/>
          </a:prstGeom>
        </p:spPr>
        <p:txBody>
          <a:bodyPr/>
          <a:lstStyle/>
          <a:p>
            <a:pPr defTabSz="942289">
              <a:defRPr/>
            </a:pPr>
            <a:fld id="{34885B7A-0601-4622-9646-4F073DB18BE2}" type="slidenum">
              <a:rPr lang="en-IE" sz="1300">
                <a:solidFill>
                  <a:prstClr val="black"/>
                </a:solidFill>
                <a:latin typeface="Calibri" panose="020F0502020204030204"/>
              </a:rPr>
              <a:pPr defTabSz="942289">
                <a:defRPr/>
              </a:pPr>
              <a:t>21</a:t>
            </a:fld>
            <a:endParaRPr lang="en-IE" sz="1300">
              <a:solidFill>
                <a:prstClr val="black"/>
              </a:solidFill>
              <a:latin typeface="Calibri" panose="020F0502020204030204"/>
            </a:endParaRPr>
          </a:p>
        </p:txBody>
      </p:sp>
    </p:spTree>
    <p:extLst>
      <p:ext uri="{BB962C8B-B14F-4D97-AF65-F5344CB8AC3E}">
        <p14:creationId xmlns:p14="http://schemas.microsoft.com/office/powerpoint/2010/main" val="2392636749"/>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r>
              <a:rPr lang="ga-IE">
                <a:sym typeface="Calibri"/>
              </a:rPr>
              <a:t>Eiseofar Ráiteas Oiliúna do gach ball FTG nuair a bheidh na trí lá oiliúna críochnaithe. </a:t>
            </a:r>
            <a:endParaRPr lang="en-GB"/>
          </a:p>
          <a:p>
            <a:pPr defTabSz="942289">
              <a:defRPr/>
            </a:pPr>
            <a:endParaRPr lang="en-GB"/>
          </a:p>
          <a:p>
            <a:pPr>
              <a:defRPr/>
            </a:pPr>
            <a:r>
              <a:rPr lang="ga-IE" b="1">
                <a:sym typeface="Calibri"/>
              </a:rPr>
              <a:t>Níor cheart go mbeadh aon choinníollacha fós le réiteach maidir lena </a:t>
            </a:r>
            <a:r>
              <a:rPr lang="ga-IE" b="1" err="1">
                <a:sym typeface="Calibri"/>
              </a:rPr>
              <a:t>gclárú</a:t>
            </a:r>
            <a:r>
              <a:rPr lang="ga-IE" b="1">
                <a:sym typeface="Calibri"/>
              </a:rPr>
              <a:t> CM.  </a:t>
            </a:r>
            <a:endParaRPr lang="en-GB"/>
          </a:p>
          <a:p>
            <a:pPr defTabSz="942289">
              <a:defRPr/>
            </a:pPr>
            <a:endParaRPr lang="en-GB"/>
          </a:p>
          <a:p>
            <a:pPr>
              <a:defRPr/>
            </a:pPr>
            <a:r>
              <a:rPr lang="ga-IE">
                <a:sym typeface="Calibri"/>
              </a:rPr>
              <a:t>Sa chás go gcailleann rannpháirtí lá nó cuid de lá (</a:t>
            </a:r>
            <a:r>
              <a:rPr lang="ga-IE" err="1">
                <a:sym typeface="Calibri"/>
              </a:rPr>
              <a:t>aona</a:t>
            </a:r>
            <a:r>
              <a:rPr lang="ga-IE">
                <a:sym typeface="Calibri"/>
              </a:rPr>
              <a:t>(i)d oiliúna</a:t>
            </a:r>
            <a:r>
              <a:rPr lang="ga-IE" b="1">
                <a:sym typeface="Calibri"/>
              </a:rPr>
              <a:t>), beidh gá an lá /na laethanta; </a:t>
            </a:r>
            <a:r>
              <a:rPr lang="ga-IE" b="1" err="1">
                <a:sym typeface="Calibri"/>
              </a:rPr>
              <a:t>aona</a:t>
            </a:r>
            <a:r>
              <a:rPr lang="ga-IE" b="1">
                <a:sym typeface="Calibri"/>
              </a:rPr>
              <a:t>(i)d a cailleadh a chúiteamh ag imeacht oiliúna FTG eile ar a gcostas féin (ní bheidh aon chlúdach ionadaíochta á chur ar fáil). Ní bheidh siad incháilithe chun an próiseas a chomhlánú (i.e. Foirm D a shíniú) go dtí go mbeidh an oiliúint iomlán críochnaithe. Nuair a bheidh an chéad dá lá críochnaithe ina n-iomláine, áfach, féadfaidh siad tús a chur leis an bpróiseas le MNC. </a:t>
            </a:r>
            <a:endParaRPr lang="en-GB">
              <a:sym typeface="Calibri"/>
            </a:endParaRPr>
          </a:p>
          <a:p>
            <a:pPr defTabSz="942289">
              <a:defRPr/>
            </a:pPr>
            <a:endParaRPr lang="en-GB">
              <a:ea typeface="Calibri"/>
              <a:cs typeface="Arial"/>
            </a:endParaRPr>
          </a:p>
          <a:p>
            <a:endParaRPr lang="en-IE"/>
          </a:p>
        </p:txBody>
      </p:sp>
      <p:sp>
        <p:nvSpPr>
          <p:cNvPr id="4" name="Slide Number Placeholder 3"/>
          <p:cNvSpPr>
            <a:spLocks noGrp="1"/>
          </p:cNvSpPr>
          <p:nvPr>
            <p:ph type="sldNum" sz="quarter" idx="10"/>
          </p:nvPr>
        </p:nvSpPr>
        <p:spPr>
          <a:xfrm>
            <a:off x="4023092" y="8917422"/>
            <a:ext cx="3077739" cy="471053"/>
          </a:xfrm>
          <a:prstGeom prst="rect">
            <a:avLst/>
          </a:prstGeom>
        </p:spPr>
        <p:txBody>
          <a:bodyPr/>
          <a:lstStyle/>
          <a:p>
            <a:pPr defTabSz="942289">
              <a:defRPr/>
            </a:pPr>
            <a:fld id="{F4B27F17-31A8-4877-B718-D306516D8F8C}" type="slidenum">
              <a:rPr lang="en-IE">
                <a:solidFill>
                  <a:prstClr val="black"/>
                </a:solidFill>
                <a:latin typeface="Calibri" panose="020F0502020204030204"/>
              </a:rPr>
              <a:pPr defTabSz="942289">
                <a:defRPr/>
              </a:pPr>
              <a:t>22</a:t>
            </a:fld>
            <a:endParaRPr lang="en-IE">
              <a:solidFill>
                <a:prstClr val="black"/>
              </a:solidFill>
              <a:latin typeface="Calibri" panose="020F0502020204030204"/>
            </a:endParaRPr>
          </a:p>
        </p:txBody>
      </p:sp>
    </p:spTree>
    <p:extLst>
      <p:ext uri="{BB962C8B-B14F-4D97-AF65-F5344CB8AC3E}">
        <p14:creationId xmlns:p14="http://schemas.microsoft.com/office/powerpoint/2010/main" val="1657724964"/>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988EC453-6F89-D8BA-9BC7-D554A353F324}"/>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03BC1C8B-3DEA-3660-60AF-FF5B2811BCBD}"/>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72556C43-A17A-39C5-6B48-773B3EFD5630}"/>
              </a:ext>
            </a:extLst>
          </p:cNvPr>
          <p:cNvSpPr>
            <a:spLocks noGrp="1"/>
          </p:cNvSpPr>
          <p:nvPr>
            <p:ph type="body" idx="1"/>
          </p:nvPr>
        </p:nvSpPr>
        <p:spPr/>
        <p:txBody>
          <a:bodyPr/>
          <a:lstStyle/>
          <a:p>
            <a:pPr>
              <a:buClr>
                <a:schemeClr val="dk1"/>
              </a:buClr>
              <a:buSzPts val="1400"/>
            </a:pPr>
            <a:r>
              <a:rPr lang="ga-IE" sz="1900">
                <a:solidFill>
                  <a:srgbClr val="000000"/>
                </a:solidFill>
                <a:latin typeface="Arial"/>
                <a:cs typeface="Arial"/>
              </a:rPr>
              <a:t>Anois agus cuairt tugtha againn ar ról Rannán Ionduchtúcháin Droichead, agus ar ról an FTG bogfaimid ar aghaidh go dtí roghnú an FTG atá ar cheann de na róil thábhachtacha atá ag príomhoide sa phróiseas. </a:t>
            </a:r>
            <a:endParaRPr lang="en-IE" sz="1900">
              <a:solidFill>
                <a:srgbClr val="000000"/>
              </a:solidFill>
              <a:latin typeface="Arial"/>
              <a:cs typeface="Arial"/>
            </a:endParaRPr>
          </a:p>
          <a:p>
            <a:pPr>
              <a:buClr>
                <a:schemeClr val="dk1"/>
              </a:buClr>
              <a:buSzPts val="1400"/>
            </a:pPr>
            <a:endParaRPr lang="en-GB"/>
          </a:p>
          <a:p>
            <a:pPr>
              <a:buClr>
                <a:schemeClr val="dk1"/>
              </a:buClr>
              <a:buSzPts val="1400"/>
            </a:pPr>
            <a:r>
              <a:rPr lang="ga-IE" sz="1900">
                <a:solidFill>
                  <a:srgbClr val="000000"/>
                </a:solidFill>
                <a:latin typeface="Arial"/>
                <a:cs typeface="Arial"/>
              </a:rPr>
              <a:t>Cén saghas smaointeoireachta a chuaigh isteach nó a rachaidh isteach i roghnú an FTG i do scoil? Cén chaoi ar thug tú/a dtabharfaidh tú faoi seo?  </a:t>
            </a:r>
            <a:endParaRPr lang="en-IE" sz="1900">
              <a:solidFill>
                <a:srgbClr val="000000"/>
              </a:solidFill>
              <a:latin typeface="Arial"/>
              <a:cs typeface="Arial"/>
            </a:endParaRPr>
          </a:p>
          <a:p>
            <a:pPr fontAlgn="base">
              <a:lnSpc>
                <a:spcPts val="1391"/>
              </a:lnSpc>
            </a:pPr>
            <a:r>
              <a:rPr lang="ga-IE" sz="1900" b="1">
                <a:solidFill>
                  <a:srgbClr val="000000"/>
                </a:solidFill>
                <a:latin typeface="Arial"/>
                <a:cs typeface="Arial"/>
              </a:rPr>
              <a:t>Mar eolas duit </a:t>
            </a:r>
            <a:r>
              <a:rPr lang="ga-IE" sz="1900">
                <a:solidFill>
                  <a:srgbClr val="000000"/>
                </a:solidFill>
                <a:latin typeface="Arial"/>
                <a:cs typeface="Arial"/>
              </a:rPr>
              <a:t> </a:t>
            </a:r>
            <a:endParaRPr lang="ga-IE" b="0" i="0">
              <a:solidFill>
                <a:srgbClr val="000000"/>
              </a:solidFill>
              <a:effectLst/>
              <a:latin typeface="Arial"/>
              <a:cs typeface="Arial"/>
            </a:endParaRPr>
          </a:p>
          <a:p>
            <a:pPr fontAlgn="base">
              <a:lnSpc>
                <a:spcPts val="1391"/>
              </a:lnSpc>
            </a:pPr>
            <a:r>
              <a:rPr lang="ga-IE" sz="1900" b="1">
                <a:solidFill>
                  <a:srgbClr val="000000"/>
                </a:solidFill>
                <a:latin typeface="Arial"/>
                <a:cs typeface="Arial"/>
              </a:rPr>
              <a:t>Tá bileog eolais ar a dtugtar </a:t>
            </a:r>
            <a:r>
              <a:rPr lang="ga-IE" sz="1900" b="1" i="1" u="sng">
                <a:solidFill>
                  <a:srgbClr val="0563C1"/>
                </a:solidFill>
                <a:latin typeface="Arial"/>
                <a:cs typeface="Arial"/>
                <a:hlinkClick r:id="rId3"/>
              </a:rPr>
              <a:t>FTG a Bhúnú </a:t>
            </a:r>
            <a:r>
              <a:rPr lang="ga-IE" sz="1900" b="1" i="1">
                <a:solidFill>
                  <a:srgbClr val="000000"/>
                </a:solidFill>
                <a:latin typeface="Arial"/>
                <a:cs typeface="Arial"/>
              </a:rPr>
              <a:t> </a:t>
            </a:r>
            <a:r>
              <a:rPr lang="ga-IE" sz="1900" b="1">
                <a:solidFill>
                  <a:srgbClr val="000000"/>
                </a:solidFill>
                <a:latin typeface="Arial"/>
                <a:cs typeface="Arial"/>
              </a:rPr>
              <a:t>ar an láithreán gréasáin againn. (Tacaíochtaí Ionduchtaithe/Scoileanna atá ag tosú ar phróiseas Droichead) Anseo gheobhaidh tú comhairle agus FTG á chur le chéile agat. Ar an sleamhnán seo feicimid sliocht a tógadh ón mbileog eolais seo. Cuirfidh an </a:t>
            </a:r>
            <a:r>
              <a:rPr lang="ga-IE" sz="1900" b="1" err="1">
                <a:solidFill>
                  <a:srgbClr val="000000"/>
                </a:solidFill>
                <a:latin typeface="Arial"/>
                <a:cs typeface="Arial"/>
              </a:rPr>
              <a:t>comhéascaitheoir</a:t>
            </a:r>
            <a:r>
              <a:rPr lang="ga-IE" sz="1900" b="1">
                <a:solidFill>
                  <a:srgbClr val="000000"/>
                </a:solidFill>
                <a:latin typeface="Arial"/>
                <a:cs typeface="Arial"/>
              </a:rPr>
              <a:t> an bhileog eolais isteach sa chomhrá.</a:t>
            </a:r>
            <a:r>
              <a:rPr lang="ga-IE" sz="1900">
                <a:solidFill>
                  <a:srgbClr val="000000"/>
                </a:solidFill>
                <a:latin typeface="Arial"/>
                <a:cs typeface="Arial"/>
              </a:rPr>
              <a:t> </a:t>
            </a:r>
            <a:endParaRPr lang="ga-IE" b="0" i="0">
              <a:solidFill>
                <a:srgbClr val="000000"/>
              </a:solidFill>
              <a:effectLst/>
              <a:latin typeface="Arial"/>
              <a:cs typeface="Arial"/>
            </a:endParaRPr>
          </a:p>
          <a:p>
            <a:pPr>
              <a:buClr>
                <a:schemeClr val="dk1"/>
              </a:buClr>
              <a:buSzPts val="1400"/>
            </a:pPr>
            <a:endParaRPr lang="en-GB" b="1"/>
          </a:p>
          <a:p>
            <a:pPr>
              <a:buClr>
                <a:schemeClr val="dk1"/>
              </a:buClr>
              <a:buSzPts val="1400"/>
            </a:pPr>
            <a:endParaRPr lang="en-GB"/>
          </a:p>
          <a:p>
            <a:pPr fontAlgn="base">
              <a:lnSpc>
                <a:spcPts val="1391"/>
              </a:lnSpc>
            </a:pPr>
            <a:r>
              <a:rPr lang="ga-IE" sz="1900" b="1">
                <a:solidFill>
                  <a:srgbClr val="000000"/>
                </a:solidFill>
                <a:latin typeface="Arial"/>
                <a:cs typeface="Arial"/>
              </a:rPr>
              <a:t>Gníomhaíocht : Seomraí ar Leithligh;</a:t>
            </a:r>
            <a:r>
              <a:rPr lang="ga-IE" sz="1900">
                <a:solidFill>
                  <a:srgbClr val="000000"/>
                </a:solidFill>
                <a:latin typeface="Arial"/>
                <a:cs typeface="Arial"/>
              </a:rPr>
              <a:t> </a:t>
            </a:r>
            <a:endParaRPr lang="ga-IE" b="0" i="0">
              <a:solidFill>
                <a:srgbClr val="000000"/>
              </a:solidFill>
              <a:effectLst/>
              <a:latin typeface="Arial"/>
              <a:cs typeface="Arial"/>
            </a:endParaRPr>
          </a:p>
          <a:p>
            <a:pPr fontAlgn="base">
              <a:lnSpc>
                <a:spcPts val="1391"/>
              </a:lnSpc>
            </a:pPr>
            <a:r>
              <a:rPr lang="ga-IE" sz="1900">
                <a:solidFill>
                  <a:srgbClr val="000000"/>
                </a:solidFill>
                <a:latin typeface="Arial"/>
                <a:cs typeface="Arial"/>
              </a:rPr>
              <a:t>Mínigh do rannpháirtithe go bhfuil tú chun iad a shannadh go randamach chuig seomraí ar an imeall.  </a:t>
            </a:r>
            <a:endParaRPr lang="ga-IE" b="0" i="0">
              <a:solidFill>
                <a:srgbClr val="000000"/>
              </a:solidFill>
              <a:effectLst/>
              <a:latin typeface="Arial"/>
              <a:cs typeface="Arial"/>
            </a:endParaRPr>
          </a:p>
          <a:p>
            <a:pPr fontAlgn="base">
              <a:lnSpc>
                <a:spcPts val="1391"/>
              </a:lnSpc>
            </a:pPr>
            <a:r>
              <a:rPr lang="ga-IE" sz="1900">
                <a:solidFill>
                  <a:srgbClr val="000000"/>
                </a:solidFill>
                <a:latin typeface="Arial"/>
                <a:cs typeface="Arial"/>
              </a:rPr>
              <a:t>Tabhair cuireadh dóibh na </a:t>
            </a:r>
            <a:r>
              <a:rPr lang="ga-IE" sz="1900" b="1">
                <a:solidFill>
                  <a:srgbClr val="000000"/>
                </a:solidFill>
                <a:latin typeface="Arial"/>
                <a:cs typeface="Arial"/>
              </a:rPr>
              <a:t>cáilíochtaí, scileanna, inniúlachtaí</a:t>
            </a:r>
            <a:r>
              <a:rPr lang="ga-IE" sz="1900">
                <a:solidFill>
                  <a:srgbClr val="000000"/>
                </a:solidFill>
                <a:latin typeface="Arial"/>
                <a:cs typeface="Arial"/>
              </a:rPr>
              <a:t> a bheadh siad a mheas agus ball FTG a roghnú acu.  </a:t>
            </a:r>
            <a:endParaRPr lang="ga-IE" b="0" i="0">
              <a:solidFill>
                <a:srgbClr val="000000"/>
              </a:solidFill>
              <a:effectLst/>
              <a:latin typeface="Arial"/>
              <a:cs typeface="Arial"/>
            </a:endParaRPr>
          </a:p>
          <a:p>
            <a:pPr fontAlgn="base">
              <a:lnSpc>
                <a:spcPts val="1391"/>
              </a:lnSpc>
            </a:pPr>
            <a:r>
              <a:rPr lang="ga-IE" sz="1900">
                <a:solidFill>
                  <a:srgbClr val="000000"/>
                </a:solidFill>
                <a:latin typeface="Arial"/>
                <a:cs typeface="Arial"/>
              </a:rPr>
              <a:t>Tabhair sé nóiméad sna seomraí ar an imeall </a:t>
            </a:r>
            <a:endParaRPr lang="ga-IE" b="0" i="0">
              <a:solidFill>
                <a:srgbClr val="000000"/>
              </a:solidFill>
              <a:effectLst/>
              <a:latin typeface="Arial"/>
              <a:cs typeface="Arial"/>
            </a:endParaRPr>
          </a:p>
          <a:p>
            <a:pPr fontAlgn="base">
              <a:lnSpc>
                <a:spcPts val="1391"/>
              </a:lnSpc>
            </a:pPr>
            <a:r>
              <a:rPr lang="ga-IE" sz="1900" b="1">
                <a:solidFill>
                  <a:srgbClr val="000000"/>
                </a:solidFill>
                <a:latin typeface="Arial"/>
                <a:cs typeface="Arial"/>
              </a:rPr>
              <a:t>Ar fhilleadh ná glac aiseolas- níl go leor ama ann </a:t>
            </a:r>
            <a:r>
              <a:rPr lang="ga-IE" sz="1900">
                <a:solidFill>
                  <a:srgbClr val="000000"/>
                </a:solidFill>
                <a:latin typeface="Arial"/>
                <a:cs typeface="Arial"/>
              </a:rPr>
              <a:t> </a:t>
            </a:r>
            <a:endParaRPr lang="ga-IE" b="0" i="0">
              <a:solidFill>
                <a:srgbClr val="000000"/>
              </a:solidFill>
              <a:effectLst/>
              <a:latin typeface="Arial"/>
              <a:cs typeface="Arial"/>
            </a:endParaRPr>
          </a:p>
          <a:p>
            <a:pPr>
              <a:buClr>
                <a:schemeClr val="dk1"/>
              </a:buClr>
              <a:buSzPts val="1400"/>
            </a:pPr>
            <a:endParaRPr lang="en-GB" b="1"/>
          </a:p>
          <a:p>
            <a:pPr>
              <a:buClr>
                <a:schemeClr val="dk1"/>
              </a:buClr>
              <a:buSzPts val="1400"/>
            </a:pPr>
            <a:r>
              <a:rPr lang="ga-IE" sz="1900">
                <a:solidFill>
                  <a:srgbClr val="000000"/>
                </a:solidFill>
                <a:latin typeface="Arial"/>
                <a:cs typeface="Arial"/>
              </a:rPr>
              <a:t>Cláraithe go hiomlán – Ba chóir nach mbeadh </a:t>
            </a:r>
            <a:r>
              <a:rPr lang="ga-IE" sz="1900" b="1">
                <a:solidFill>
                  <a:srgbClr val="000000"/>
                </a:solidFill>
                <a:latin typeface="Arial"/>
                <a:cs typeface="Arial"/>
              </a:rPr>
              <a:t>aon</a:t>
            </a:r>
            <a:r>
              <a:rPr lang="ga-IE" sz="1900">
                <a:solidFill>
                  <a:srgbClr val="000000"/>
                </a:solidFill>
                <a:latin typeface="Arial"/>
                <a:cs typeface="Arial"/>
              </a:rPr>
              <a:t> choinníollacha le comhlíonadh fós ar a </a:t>
            </a:r>
            <a:r>
              <a:rPr lang="ga-IE" sz="1900" err="1">
                <a:solidFill>
                  <a:srgbClr val="000000"/>
                </a:solidFill>
                <a:latin typeface="Arial"/>
                <a:cs typeface="Arial"/>
              </a:rPr>
              <a:t>gclárú</a:t>
            </a:r>
            <a:r>
              <a:rPr lang="ga-IE" sz="1900">
                <a:solidFill>
                  <a:srgbClr val="000000"/>
                </a:solidFill>
                <a:latin typeface="Arial"/>
                <a:cs typeface="Arial"/>
              </a:rPr>
              <a:t> féin ag baill FTG. Seiceáil a gcuid sonraí féin ar shuíomh gréasáin CM. </a:t>
            </a:r>
            <a:endParaRPr lang="en-IE" sz="1900">
              <a:solidFill>
                <a:srgbClr val="000000"/>
              </a:solidFill>
              <a:latin typeface="Arial"/>
              <a:cs typeface="Arial"/>
            </a:endParaRPr>
          </a:p>
          <a:p>
            <a:pPr>
              <a:buClr>
                <a:schemeClr val="dk1"/>
              </a:buClr>
              <a:buSzPts val="1400"/>
            </a:pPr>
            <a:endParaRPr lang="en-GB"/>
          </a:p>
          <a:p>
            <a:pPr fontAlgn="base">
              <a:lnSpc>
                <a:spcPts val="1391"/>
              </a:lnSpc>
            </a:pPr>
            <a:r>
              <a:rPr lang="ga-IE" sz="1900" b="1">
                <a:solidFill>
                  <a:srgbClr val="000000"/>
                </a:solidFill>
                <a:latin typeface="Arial"/>
                <a:cs typeface="Arial"/>
              </a:rPr>
              <a:t>Go hidéalach </a:t>
            </a:r>
            <a:r>
              <a:rPr lang="ga-IE" sz="1900">
                <a:solidFill>
                  <a:srgbClr val="000000"/>
                </a:solidFill>
                <a:latin typeface="Arial"/>
                <a:cs typeface="Arial"/>
              </a:rPr>
              <a:t>bheadh cúig bliana (ar a laghad) taithí mhúinteoireachta ag ball.  </a:t>
            </a:r>
            <a:endParaRPr lang="ga-IE" b="0" i="0">
              <a:solidFill>
                <a:srgbClr val="000000"/>
              </a:solidFill>
              <a:effectLst/>
              <a:latin typeface="Arial"/>
              <a:cs typeface="Arial"/>
            </a:endParaRPr>
          </a:p>
          <a:p>
            <a:pPr fontAlgn="base">
              <a:lnSpc>
                <a:spcPts val="1391"/>
              </a:lnSpc>
            </a:pPr>
            <a:r>
              <a:rPr lang="ga-IE" sz="1900">
                <a:solidFill>
                  <a:srgbClr val="000000"/>
                </a:solidFill>
                <a:latin typeface="Arial"/>
                <a:cs typeface="Arial"/>
              </a:rPr>
              <a:t>Is fiú a lua freisin go bhfuil meascán de thaithí ar an FTG úsáideach i.e. múinteoir a d'oibrigh sna ranganna sóisearacha, na ranganna sinsearacha agus b'fhéidir in RSO ionas beag beann ar an rang a bhíonn an MNC ag múineadh go mbeidh taithí dhíreach ag ball den FTG ar leibhéal an ranga sin.  </a:t>
            </a:r>
            <a:endParaRPr lang="ga-IE" b="0" i="0">
              <a:solidFill>
                <a:srgbClr val="000000"/>
              </a:solidFill>
              <a:effectLst/>
              <a:latin typeface="Arial"/>
              <a:cs typeface="Arial"/>
            </a:endParaRPr>
          </a:p>
          <a:p>
            <a:pPr fontAlgn="base">
              <a:lnSpc>
                <a:spcPts val="81"/>
              </a:lnSpc>
            </a:pPr>
            <a:r>
              <a:rPr lang="ga-IE" sz="1900">
                <a:solidFill>
                  <a:srgbClr val="444444"/>
                </a:solidFill>
                <a:latin typeface="Arial"/>
                <a:cs typeface="Arial"/>
              </a:rPr>
              <a:t> </a:t>
            </a:r>
            <a:endParaRPr lang="ga-IE" b="0" i="0">
              <a:solidFill>
                <a:srgbClr val="000000"/>
              </a:solidFill>
              <a:effectLst/>
              <a:latin typeface="Arial"/>
              <a:cs typeface="Arial"/>
            </a:endParaRPr>
          </a:p>
          <a:p>
            <a:pPr fontAlgn="base">
              <a:lnSpc>
                <a:spcPts val="1391"/>
              </a:lnSpc>
            </a:pPr>
            <a:r>
              <a:rPr lang="ga-IE" sz="1900">
                <a:solidFill>
                  <a:srgbClr val="000000"/>
                </a:solidFill>
                <a:latin typeface="Arial"/>
                <a:cs typeface="Arial"/>
              </a:rPr>
              <a:t>Múinteoirí a bheadh toilteanach go mbeidh breathnóireacht á déanamh orthu féin </a:t>
            </a:r>
            <a:endParaRPr lang="ga-IE" b="0" i="0">
              <a:solidFill>
                <a:srgbClr val="000000"/>
              </a:solidFill>
              <a:effectLst/>
              <a:latin typeface="Arial"/>
              <a:cs typeface="Arial"/>
            </a:endParaRPr>
          </a:p>
          <a:p>
            <a:pPr fontAlgn="base">
              <a:lnSpc>
                <a:spcPts val="81"/>
              </a:lnSpc>
            </a:pPr>
            <a:r>
              <a:rPr lang="ga-IE" sz="1900">
                <a:solidFill>
                  <a:srgbClr val="444444"/>
                </a:solidFill>
                <a:latin typeface="Arial"/>
                <a:cs typeface="Arial"/>
              </a:rPr>
              <a:t> </a:t>
            </a:r>
            <a:endParaRPr lang="ga-IE" b="0" i="0">
              <a:solidFill>
                <a:srgbClr val="000000"/>
              </a:solidFill>
              <a:effectLst/>
              <a:latin typeface="Arial"/>
              <a:cs typeface="Arial"/>
            </a:endParaRPr>
          </a:p>
          <a:p>
            <a:pPr fontAlgn="base">
              <a:lnSpc>
                <a:spcPts val="1391"/>
              </a:lnSpc>
            </a:pPr>
            <a:r>
              <a:rPr lang="ga-IE" sz="1900">
                <a:solidFill>
                  <a:srgbClr val="000000"/>
                </a:solidFill>
                <a:latin typeface="Arial"/>
                <a:cs typeface="Arial"/>
              </a:rPr>
              <a:t>Luann</a:t>
            </a:r>
            <a:r>
              <a:rPr lang="ga-IE" sz="1900" b="1">
                <a:solidFill>
                  <a:srgbClr val="000000"/>
                </a:solidFill>
                <a:latin typeface="Arial"/>
                <a:cs typeface="Arial"/>
              </a:rPr>
              <a:t> Ciorclán 0044/2019 Ceannaireacht Roinnte </a:t>
            </a:r>
            <a:r>
              <a:rPr lang="ga-IE" sz="1900">
                <a:solidFill>
                  <a:srgbClr val="000000"/>
                </a:solidFill>
                <a:latin typeface="Arial"/>
                <a:cs typeface="Arial"/>
              </a:rPr>
              <a:t>"ag tacú le múinteoirí le linn céim ionduchtaithe a </a:t>
            </a:r>
            <a:r>
              <a:rPr lang="ga-IE" sz="1900" err="1">
                <a:solidFill>
                  <a:srgbClr val="000000"/>
                </a:solidFill>
                <a:latin typeface="Arial"/>
                <a:cs typeface="Arial"/>
              </a:rPr>
              <a:t>ngairmréime</a:t>
            </a:r>
            <a:r>
              <a:rPr lang="ga-IE" sz="1900">
                <a:solidFill>
                  <a:srgbClr val="000000"/>
                </a:solidFill>
                <a:latin typeface="Arial"/>
                <a:cs typeface="Arial"/>
              </a:rPr>
              <a:t>" mar fhreagracht Cheannaireachta agus Bhainistíochta a bheadh ceangailte le post PC1 nó PC2 </a:t>
            </a:r>
            <a:endParaRPr lang="ga-IE" b="0" i="0">
              <a:solidFill>
                <a:srgbClr val="000000"/>
              </a:solidFill>
              <a:effectLst/>
              <a:latin typeface="Arial"/>
              <a:cs typeface="Arial"/>
            </a:endParaRPr>
          </a:p>
          <a:p>
            <a:endParaRPr lang="en-IE">
              <a:cs typeface="Arial"/>
            </a:endParaRPr>
          </a:p>
        </p:txBody>
      </p:sp>
      <p:sp>
        <p:nvSpPr>
          <p:cNvPr id="4" name="Slide Number Placeholder 3">
            <a:extLst>
              <a:ext uri="{FF2B5EF4-FFF2-40B4-BE49-F238E27FC236}">
                <a16:creationId xmlns:a16="http://schemas.microsoft.com/office/drawing/2014/main" id="{39989C8E-BC34-3ACB-3918-262AF6D1B4C8}"/>
              </a:ext>
            </a:extLst>
          </p:cNvPr>
          <p:cNvSpPr>
            <a:spLocks noGrp="1"/>
          </p:cNvSpPr>
          <p:nvPr>
            <p:ph type="sldNum" sz="quarter" idx="10"/>
          </p:nvPr>
        </p:nvSpPr>
        <p:spPr>
          <a:xfrm>
            <a:off x="4023092" y="8917422"/>
            <a:ext cx="3077739" cy="471053"/>
          </a:xfrm>
          <a:prstGeom prst="rect">
            <a:avLst/>
          </a:prstGeom>
        </p:spPr>
        <p:txBody>
          <a:bodyPr/>
          <a:lstStyle/>
          <a:p>
            <a:pPr defTabSz="942289">
              <a:defRPr/>
            </a:pPr>
            <a:fld id="{34885B7A-0601-4622-9646-4F073DB18BE2}" type="slidenum">
              <a:rPr lang="en-IE" sz="1300">
                <a:solidFill>
                  <a:prstClr val="black"/>
                </a:solidFill>
                <a:latin typeface="Calibri" panose="020F0502020204030204"/>
                <a:cs typeface="Arial"/>
                <a:sym typeface="Arial"/>
              </a:rPr>
              <a:pPr defTabSz="942289">
                <a:defRPr/>
              </a:pPr>
              <a:t>23</a:t>
            </a:fld>
            <a:endParaRPr lang="en-IE" sz="1300">
              <a:solidFill>
                <a:prstClr val="black"/>
              </a:solidFill>
              <a:latin typeface="Calibri" panose="020F0502020204030204"/>
              <a:cs typeface="Arial"/>
              <a:sym typeface="Arial"/>
            </a:endParaRPr>
          </a:p>
        </p:txBody>
      </p:sp>
    </p:spTree>
    <p:extLst>
      <p:ext uri="{BB962C8B-B14F-4D97-AF65-F5344CB8AC3E}">
        <p14:creationId xmlns:p14="http://schemas.microsoft.com/office/powerpoint/2010/main" val="2125997693"/>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9A14F649-E9AE-46DF-9DB9-7FDD27880654}"/>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F357B1B0-ECF7-DCCC-5A6A-48DCBD7413B2}"/>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13081EB1-228E-7BCF-093A-A7A25C6B3973}"/>
              </a:ext>
            </a:extLst>
          </p:cNvPr>
          <p:cNvSpPr>
            <a:spLocks noGrp="1"/>
          </p:cNvSpPr>
          <p:nvPr>
            <p:ph type="body" idx="1"/>
          </p:nvPr>
        </p:nvSpPr>
        <p:spPr/>
        <p:txBody>
          <a:bodyPr/>
          <a:lstStyle/>
          <a:p>
            <a:r>
              <a:rPr lang="ga-IE" sz="1900">
                <a:solidFill>
                  <a:srgbClr val="000000"/>
                </a:solidFill>
                <a:latin typeface="Arial"/>
                <a:cs typeface="Arial"/>
              </a:rPr>
              <a:t>Ag leanúint ar aghaidh ón ngníomhaíocht sna seomraí ar leithligh - Cliceáil agus beidh an t-eolas agus an íomhá le feiceáil. </a:t>
            </a:r>
            <a:r>
              <a:rPr lang="en-IE"/>
              <a:t> </a:t>
            </a:r>
          </a:p>
          <a:p>
            <a:endParaRPr lang="en-IE" b="1"/>
          </a:p>
          <a:p>
            <a:pPr fontAlgn="base">
              <a:lnSpc>
                <a:spcPts val="1391"/>
              </a:lnSpc>
            </a:pPr>
            <a:r>
              <a:rPr lang="ga-IE" sz="1900" b="1">
                <a:solidFill>
                  <a:srgbClr val="000000"/>
                </a:solidFill>
                <a:latin typeface="Arial" panose="020B0604020202020204" pitchFamily="34" charset="0"/>
              </a:rPr>
              <a:t>D'aithin tú cheana féin na scileanna, na </a:t>
            </a:r>
            <a:r>
              <a:rPr lang="ga-IE" sz="1900" b="1" err="1">
                <a:solidFill>
                  <a:srgbClr val="000000"/>
                </a:solidFill>
                <a:latin typeface="Arial" panose="020B0604020202020204" pitchFamily="34" charset="0"/>
              </a:rPr>
              <a:t>hinniúlachtaí</a:t>
            </a:r>
            <a:r>
              <a:rPr lang="ga-IE" sz="1900" b="1">
                <a:solidFill>
                  <a:srgbClr val="000000"/>
                </a:solidFill>
                <a:latin typeface="Arial" panose="020B0604020202020204" pitchFamily="34" charset="0"/>
              </a:rPr>
              <a:t> agus na cáilíochtaí atá leagtha amach ar an sleamhnán sna seomraí ar an imeall.</a:t>
            </a:r>
            <a:r>
              <a:rPr lang="ga-IE" sz="1900">
                <a:solidFill>
                  <a:srgbClr val="000000"/>
                </a:solidFill>
                <a:latin typeface="Arial" panose="020B0604020202020204" pitchFamily="34" charset="0"/>
              </a:rPr>
              <a:t> </a:t>
            </a:r>
            <a:endParaRPr lang="ga-IE" b="0" i="0">
              <a:solidFill>
                <a:srgbClr val="000000"/>
              </a:solidFill>
              <a:effectLst/>
              <a:latin typeface="Segoe UI" panose="020B0502040204020203" pitchFamily="34" charset="0"/>
            </a:endParaRPr>
          </a:p>
          <a:p>
            <a:pPr fontAlgn="base">
              <a:lnSpc>
                <a:spcPts val="1391"/>
              </a:lnSpc>
            </a:pPr>
            <a:r>
              <a:rPr lang="ga-IE" sz="1900" b="1">
                <a:solidFill>
                  <a:srgbClr val="000000"/>
                </a:solidFill>
                <a:latin typeface="Arial" panose="020B0604020202020204" pitchFamily="34" charset="0"/>
              </a:rPr>
              <a:t>Ba cheart go mbeadh agus is dóichí go bhfuil baill an FTG s’agat mar seo (mar atá ar an sleamhnán)</a:t>
            </a:r>
            <a:r>
              <a:rPr lang="ga-IE" sz="1900">
                <a:solidFill>
                  <a:srgbClr val="000000"/>
                </a:solidFill>
                <a:latin typeface="Arial" panose="020B0604020202020204" pitchFamily="34" charset="0"/>
              </a:rPr>
              <a:t>.... </a:t>
            </a:r>
            <a:endParaRPr lang="ga-IE" b="0" i="0">
              <a:solidFill>
                <a:srgbClr val="000000"/>
              </a:solidFill>
              <a:effectLst/>
              <a:latin typeface="Segoe UI" panose="020B0502040204020203" pitchFamily="34" charset="0"/>
            </a:endParaRPr>
          </a:p>
          <a:p>
            <a:endParaRPr lang="en-IE"/>
          </a:p>
          <a:p>
            <a:pPr fontAlgn="base">
              <a:lnSpc>
                <a:spcPts val="1391"/>
              </a:lnSpc>
            </a:pPr>
            <a:r>
              <a:rPr lang="ga-IE" sz="1900">
                <a:solidFill>
                  <a:srgbClr val="000000"/>
                </a:solidFill>
                <a:latin typeface="Arial" panose="020B0604020202020204" pitchFamily="34" charset="0"/>
              </a:rPr>
              <a:t>Tabhair am do na príomhoidí an píosa seo a léamh agus tabhair le fios gur dóichí gurb é sin an rud a pléadh sna seomraí ar an imeall. </a:t>
            </a:r>
            <a:endParaRPr lang="ga-IE" b="0" i="0">
              <a:solidFill>
                <a:srgbClr val="000000"/>
              </a:solidFill>
              <a:effectLst/>
              <a:latin typeface="Segoe UI" panose="020B0502040204020203" pitchFamily="34" charset="0"/>
            </a:endParaRPr>
          </a:p>
          <a:p>
            <a:pPr fontAlgn="base">
              <a:lnSpc>
                <a:spcPts val="1391"/>
              </a:lnSpc>
            </a:pPr>
            <a:r>
              <a:rPr lang="ga-IE" sz="1900">
                <a:solidFill>
                  <a:srgbClr val="000000"/>
                </a:solidFill>
                <a:latin typeface="Arial" panose="020B0604020202020204" pitchFamily="34" charset="0"/>
              </a:rPr>
              <a:t>Tabhair faoi deara go ndéantar iniúchadh ar na réimsí seo nuair a fhreastalaíonn baill FTG ar na trí lá oiliúna a chuireann an Rannán Ionduchtúcháin Droichead ar fáil.  </a:t>
            </a:r>
            <a:endParaRPr lang="ga-IE" b="0" i="0">
              <a:solidFill>
                <a:srgbClr val="000000"/>
              </a:solidFill>
              <a:effectLst/>
              <a:latin typeface="Segoe UI" panose="020B0502040204020203" pitchFamily="34" charset="0"/>
            </a:endParaRPr>
          </a:p>
          <a:p>
            <a:pPr fontAlgn="base">
              <a:lnSpc>
                <a:spcPts val="1391"/>
              </a:lnSpc>
            </a:pPr>
            <a:r>
              <a:rPr lang="ga-IE" sz="1900">
                <a:solidFill>
                  <a:srgbClr val="000000"/>
                </a:solidFill>
                <a:latin typeface="Arial" panose="020B0604020202020204" pitchFamily="34" charset="0"/>
              </a:rPr>
              <a:t>Tabhair faoi deara na céimeanna ar féidir leis an FTG dul tríothu ar a dturas </a:t>
            </a:r>
            <a:r>
              <a:rPr lang="ga-IE" sz="1900" err="1">
                <a:solidFill>
                  <a:srgbClr val="000000"/>
                </a:solidFill>
                <a:latin typeface="Arial" panose="020B0604020202020204" pitchFamily="34" charset="0"/>
              </a:rPr>
              <a:t>meantóireachta</a:t>
            </a:r>
            <a:r>
              <a:rPr lang="ga-IE" sz="1900">
                <a:solidFill>
                  <a:srgbClr val="000000"/>
                </a:solidFill>
                <a:latin typeface="Arial" panose="020B0604020202020204" pitchFamily="34" charset="0"/>
              </a:rPr>
              <a:t> agus ar cheann de róil an phríomhoide ba ghá tacú leis na baill FTG ina dturas </a:t>
            </a:r>
            <a:r>
              <a:rPr lang="ga-IE" sz="1900" err="1">
                <a:solidFill>
                  <a:srgbClr val="000000"/>
                </a:solidFill>
                <a:latin typeface="Arial" panose="020B0604020202020204" pitchFamily="34" charset="0"/>
              </a:rPr>
              <a:t>meantóireachta</a:t>
            </a:r>
            <a:r>
              <a:rPr lang="ga-IE" sz="1900">
                <a:solidFill>
                  <a:srgbClr val="000000"/>
                </a:solidFill>
                <a:latin typeface="Arial" panose="020B0604020202020204" pitchFamily="34" charset="0"/>
              </a:rPr>
              <a:t> go háirithe ag na céimeanna luatha nuair a bheadh easpa </a:t>
            </a:r>
            <a:r>
              <a:rPr lang="ga-IE" sz="1900" err="1">
                <a:solidFill>
                  <a:srgbClr val="000000"/>
                </a:solidFill>
                <a:latin typeface="Arial" panose="020B0604020202020204" pitchFamily="34" charset="0"/>
              </a:rPr>
              <a:t>sochmaíochta</a:t>
            </a:r>
            <a:r>
              <a:rPr lang="ga-IE" sz="1900">
                <a:solidFill>
                  <a:srgbClr val="000000"/>
                </a:solidFill>
                <a:latin typeface="Arial" panose="020B0604020202020204" pitchFamily="34" charset="0"/>
              </a:rPr>
              <a:t> ag cur as dóibh </a:t>
            </a:r>
            <a:endParaRPr lang="ga-IE" b="0" i="0">
              <a:solidFill>
                <a:srgbClr val="000000"/>
              </a:solidFill>
              <a:effectLst/>
              <a:latin typeface="Segoe UI" panose="020B0502040204020203" pitchFamily="34" charset="0"/>
            </a:endParaRPr>
          </a:p>
          <a:p>
            <a:endParaRPr lang="en-IE"/>
          </a:p>
          <a:p>
            <a:pPr defTabSz="942289">
              <a:defRPr/>
            </a:pPr>
            <a:r>
              <a:rPr lang="ga-IE" sz="1900">
                <a:solidFill>
                  <a:srgbClr val="000000"/>
                </a:solidFill>
                <a:latin typeface="Arial" panose="020B0604020202020204" pitchFamily="34" charset="0"/>
              </a:rPr>
              <a:t>"... tuigeann meantóir éifeachtach, cé gurb é an sprioc dheiridh é, nach leor feabhas a chur ar fheidhmíocht sa seomra ranga; Ba chóir go spreagfadh meantóireacht smaointeoireacht chriticiúil agus chruthaitheach an </a:t>
            </a:r>
            <a:r>
              <a:rPr lang="ga-IE" sz="1900" err="1">
                <a:solidFill>
                  <a:srgbClr val="000000"/>
                </a:solidFill>
                <a:latin typeface="Arial" panose="020B0604020202020204" pitchFamily="34" charset="0"/>
              </a:rPr>
              <a:t>mheantóra</a:t>
            </a:r>
            <a:r>
              <a:rPr lang="ga-IE" sz="1900">
                <a:solidFill>
                  <a:srgbClr val="000000"/>
                </a:solidFill>
                <a:latin typeface="Arial" panose="020B0604020202020204" pitchFamily="34" charset="0"/>
              </a:rPr>
              <a:t> féin ar an gcaoi chun múineadh agus ar an gcaoi a bhfoghlaimíonn leanaí." </a:t>
            </a:r>
            <a:r>
              <a:rPr lang="ga-IE" sz="1900" i="1">
                <a:solidFill>
                  <a:srgbClr val="000000"/>
                </a:solidFill>
                <a:latin typeface="Arial" panose="020B0604020202020204" pitchFamily="34" charset="0"/>
              </a:rPr>
              <a:t>Meantóireacht a dhéanamh ar mhúinteoirí nua</a:t>
            </a:r>
            <a:r>
              <a:rPr lang="ga-IE" sz="1900">
                <a:solidFill>
                  <a:srgbClr val="000000"/>
                </a:solidFill>
                <a:latin typeface="Arial" panose="020B0604020202020204" pitchFamily="34" charset="0"/>
              </a:rPr>
              <a:t>, (</a:t>
            </a:r>
            <a:r>
              <a:rPr lang="ga-IE" sz="1900" err="1">
                <a:solidFill>
                  <a:srgbClr val="000000"/>
                </a:solidFill>
                <a:latin typeface="Arial" panose="020B0604020202020204" pitchFamily="34" charset="0"/>
              </a:rPr>
              <a:t>Portner</a:t>
            </a:r>
            <a:r>
              <a:rPr lang="ga-IE" sz="1900">
                <a:solidFill>
                  <a:srgbClr val="000000"/>
                </a:solidFill>
                <a:latin typeface="Arial" panose="020B0604020202020204" pitchFamily="34" charset="0"/>
              </a:rPr>
              <a:t>, H. (2008). </a:t>
            </a:r>
            <a:r>
              <a:rPr lang="ga-IE" sz="1900" i="1" err="1">
                <a:solidFill>
                  <a:srgbClr val="000000"/>
                </a:solidFill>
                <a:latin typeface="Arial" panose="020B0604020202020204" pitchFamily="34" charset="0"/>
              </a:rPr>
              <a:t>Mentoring</a:t>
            </a:r>
            <a:r>
              <a:rPr lang="ga-IE" sz="1900" i="1">
                <a:solidFill>
                  <a:srgbClr val="000000"/>
                </a:solidFill>
                <a:latin typeface="Arial" panose="020B0604020202020204" pitchFamily="34" charset="0"/>
              </a:rPr>
              <a:t> </a:t>
            </a:r>
            <a:r>
              <a:rPr lang="ga-IE" sz="1900" i="1" err="1">
                <a:solidFill>
                  <a:srgbClr val="000000"/>
                </a:solidFill>
                <a:latin typeface="Arial" panose="020B0604020202020204" pitchFamily="34" charset="0"/>
              </a:rPr>
              <a:t>New</a:t>
            </a:r>
            <a:r>
              <a:rPr lang="ga-IE" sz="1900" i="1">
                <a:solidFill>
                  <a:srgbClr val="000000"/>
                </a:solidFill>
                <a:latin typeface="Arial" panose="020B0604020202020204" pitchFamily="34" charset="0"/>
              </a:rPr>
              <a:t> </a:t>
            </a:r>
            <a:r>
              <a:rPr lang="ga-IE" sz="1900" i="1" err="1">
                <a:solidFill>
                  <a:srgbClr val="000000"/>
                </a:solidFill>
                <a:latin typeface="Arial" panose="020B0604020202020204" pitchFamily="34" charset="0"/>
              </a:rPr>
              <a:t>Teachers</a:t>
            </a:r>
            <a:r>
              <a:rPr lang="ga-IE" sz="1900">
                <a:solidFill>
                  <a:srgbClr val="000000"/>
                </a:solidFill>
                <a:latin typeface="Arial" panose="020B0604020202020204" pitchFamily="34" charset="0"/>
              </a:rPr>
              <a:t>, </a:t>
            </a:r>
            <a:r>
              <a:rPr lang="ga-IE" sz="1900" err="1">
                <a:solidFill>
                  <a:srgbClr val="000000"/>
                </a:solidFill>
                <a:latin typeface="Arial" panose="020B0604020202020204" pitchFamily="34" charset="0"/>
              </a:rPr>
              <a:t>London</a:t>
            </a:r>
            <a:r>
              <a:rPr lang="ga-IE" sz="1900">
                <a:solidFill>
                  <a:srgbClr val="000000"/>
                </a:solidFill>
                <a:latin typeface="Arial" panose="020B0604020202020204" pitchFamily="34" charset="0"/>
              </a:rPr>
              <a:t>: </a:t>
            </a:r>
            <a:r>
              <a:rPr lang="ga-IE" sz="1900" err="1">
                <a:solidFill>
                  <a:srgbClr val="000000"/>
                </a:solidFill>
                <a:latin typeface="Arial" panose="020B0604020202020204" pitchFamily="34" charset="0"/>
              </a:rPr>
              <a:t>Sage</a:t>
            </a:r>
            <a:r>
              <a:rPr lang="ga-IE" sz="1900">
                <a:solidFill>
                  <a:srgbClr val="000000"/>
                </a:solidFill>
                <a:latin typeface="Arial" panose="020B0604020202020204" pitchFamily="34" charset="0"/>
              </a:rPr>
              <a:t> </a:t>
            </a:r>
            <a:r>
              <a:rPr lang="ga-IE" sz="1900" err="1">
                <a:solidFill>
                  <a:srgbClr val="000000"/>
                </a:solidFill>
                <a:latin typeface="Arial" panose="020B0604020202020204" pitchFamily="34" charset="0"/>
              </a:rPr>
              <a:t>Ltd</a:t>
            </a:r>
            <a:r>
              <a:rPr lang="ga-IE" sz="1900">
                <a:solidFill>
                  <a:srgbClr val="000000"/>
                </a:solidFill>
                <a:latin typeface="Arial" panose="020B0604020202020204" pitchFamily="34" charset="0"/>
              </a:rPr>
              <a:t>.) </a:t>
            </a:r>
            <a:endParaRPr lang="en-IE"/>
          </a:p>
          <a:p>
            <a:pPr>
              <a:buSzPts val="275"/>
            </a:pPr>
            <a:endParaRPr lang="en-GB"/>
          </a:p>
        </p:txBody>
      </p:sp>
      <p:sp>
        <p:nvSpPr>
          <p:cNvPr id="4" name="Slide Number Placeholder 3">
            <a:extLst>
              <a:ext uri="{FF2B5EF4-FFF2-40B4-BE49-F238E27FC236}">
                <a16:creationId xmlns:a16="http://schemas.microsoft.com/office/drawing/2014/main" id="{22ADEC9D-3FA7-6BC0-8CE8-D4A3D2FA05D8}"/>
              </a:ext>
            </a:extLst>
          </p:cNvPr>
          <p:cNvSpPr>
            <a:spLocks noGrp="1"/>
          </p:cNvSpPr>
          <p:nvPr>
            <p:ph type="sldNum" sz="quarter" idx="10"/>
          </p:nvPr>
        </p:nvSpPr>
        <p:spPr>
          <a:xfrm>
            <a:off x="4023092" y="8917422"/>
            <a:ext cx="3077739" cy="471053"/>
          </a:xfrm>
          <a:prstGeom prst="rect">
            <a:avLst/>
          </a:prstGeom>
        </p:spPr>
        <p:txBody>
          <a:bodyPr/>
          <a:lstStyle/>
          <a:p>
            <a:pPr defTabSz="942289">
              <a:defRPr/>
            </a:pPr>
            <a:fld id="{F4B27F17-31A8-4877-B718-D306516D8F8C}" type="slidenum">
              <a:rPr lang="en-IE">
                <a:solidFill>
                  <a:prstClr val="black"/>
                </a:solidFill>
                <a:latin typeface="Calibri" panose="020F0502020204030204"/>
              </a:rPr>
              <a:pPr defTabSz="942289">
                <a:defRPr/>
              </a:pPr>
              <a:t>24</a:t>
            </a:fld>
            <a:endParaRPr lang="en-IE">
              <a:solidFill>
                <a:prstClr val="black"/>
              </a:solidFill>
              <a:latin typeface="Calibri" panose="020F0502020204030204"/>
            </a:endParaRPr>
          </a:p>
        </p:txBody>
      </p:sp>
    </p:spTree>
    <p:extLst>
      <p:ext uri="{BB962C8B-B14F-4D97-AF65-F5344CB8AC3E}">
        <p14:creationId xmlns:p14="http://schemas.microsoft.com/office/powerpoint/2010/main" val="4172920126"/>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ga-IE" b="1">
                <a:cs typeface="Calibri" panose="020F0502020204030204" pitchFamily="34" charset="0"/>
              </a:rPr>
              <a:t>Is sleamhnán </a:t>
            </a:r>
            <a:r>
              <a:rPr lang="ga-IE" b="1" err="1">
                <a:cs typeface="Calibri" panose="020F0502020204030204" pitchFamily="34" charset="0"/>
              </a:rPr>
              <a:t>osradhairc</a:t>
            </a:r>
            <a:r>
              <a:rPr lang="ga-IE" b="1">
                <a:cs typeface="Calibri" panose="020F0502020204030204" pitchFamily="34" charset="0"/>
              </a:rPr>
              <a:t> é seo</a:t>
            </a:r>
            <a:r>
              <a:rPr lang="en-IE" b="1">
                <a:cs typeface="Calibri" panose="020F0502020204030204" pitchFamily="34" charset="0"/>
              </a:rPr>
              <a:t>.</a:t>
            </a:r>
          </a:p>
          <a:p>
            <a:endParaRPr lang="en-IE">
              <a:cs typeface="Calibri" panose="020F0502020204030204" pitchFamily="34" charset="0"/>
            </a:endParaRPr>
          </a:p>
          <a:p>
            <a:r>
              <a:rPr lang="ga-IE" err="1">
                <a:cs typeface="Calibri" panose="020F0502020204030204" pitchFamily="34" charset="0"/>
              </a:rPr>
              <a:t>Cliceálann</a:t>
            </a:r>
            <a:r>
              <a:rPr lang="ga-IE">
                <a:cs typeface="Calibri" panose="020F0502020204030204" pitchFamily="34" charset="0"/>
              </a:rPr>
              <a:t> an t-éascaitheoir ar</a:t>
            </a:r>
            <a:r>
              <a:rPr lang="en-IE">
                <a:cs typeface="Calibri" panose="020F0502020204030204" pitchFamily="34" charset="0"/>
              </a:rPr>
              <a:t> </a:t>
            </a:r>
            <a:r>
              <a:rPr lang="en-IE" err="1">
                <a:cs typeface="Calibri" panose="020F0502020204030204" pitchFamily="34" charset="0"/>
              </a:rPr>
              <a:t>gach</a:t>
            </a:r>
            <a:r>
              <a:rPr lang="en-IE">
                <a:cs typeface="Calibri" panose="020F0502020204030204" pitchFamily="34" charset="0"/>
              </a:rPr>
              <a:t> </a:t>
            </a:r>
            <a:r>
              <a:rPr lang="en-IE" err="1">
                <a:cs typeface="Calibri" panose="020F0502020204030204" pitchFamily="34" charset="0"/>
              </a:rPr>
              <a:t>comhartha</a:t>
            </a:r>
            <a:r>
              <a:rPr lang="en-IE">
                <a:cs typeface="Calibri" panose="020F0502020204030204" pitchFamily="34" charset="0"/>
              </a:rPr>
              <a:t> </a:t>
            </a:r>
            <a:r>
              <a:rPr lang="en-IE" err="1">
                <a:cs typeface="Calibri" panose="020F0502020204030204" pitchFamily="34" charset="0"/>
              </a:rPr>
              <a:t>ceann</a:t>
            </a:r>
            <a:r>
              <a:rPr lang="en-IE">
                <a:cs typeface="Calibri" panose="020F0502020204030204" pitchFamily="34" charset="0"/>
              </a:rPr>
              <a:t> </a:t>
            </a:r>
            <a:r>
              <a:rPr lang="en-IE" err="1">
                <a:cs typeface="Calibri" panose="020F0502020204030204" pitchFamily="34" charset="0"/>
              </a:rPr>
              <a:t>i</a:t>
            </a:r>
            <a:r>
              <a:rPr lang="en-IE">
                <a:cs typeface="Calibri" panose="020F0502020204030204" pitchFamily="34" charset="0"/>
              </a:rPr>
              <a:t> </a:t>
            </a:r>
            <a:r>
              <a:rPr lang="en-IE" err="1">
                <a:cs typeface="Calibri" panose="020F0502020204030204" pitchFamily="34" charset="0"/>
              </a:rPr>
              <a:t>ndiadh</a:t>
            </a:r>
            <a:r>
              <a:rPr lang="en-IE">
                <a:cs typeface="Calibri" panose="020F0502020204030204" pitchFamily="34" charset="0"/>
              </a:rPr>
              <a:t> a </a:t>
            </a:r>
            <a:r>
              <a:rPr lang="en-IE" err="1">
                <a:cs typeface="Calibri" panose="020F0502020204030204" pitchFamily="34" charset="0"/>
              </a:rPr>
              <a:t>chéile</a:t>
            </a:r>
            <a:r>
              <a:rPr lang="en-IE">
                <a:cs typeface="Calibri" panose="020F0502020204030204" pitchFamily="34" charset="0"/>
              </a:rPr>
              <a:t>, </a:t>
            </a:r>
            <a:r>
              <a:rPr lang="en-IE" err="1">
                <a:cs typeface="Calibri" panose="020F0502020204030204" pitchFamily="34" charset="0"/>
              </a:rPr>
              <a:t>chun</a:t>
            </a:r>
            <a:r>
              <a:rPr lang="en-IE">
                <a:cs typeface="Calibri" panose="020F0502020204030204" pitchFamily="34" charset="0"/>
              </a:rPr>
              <a:t> </a:t>
            </a:r>
            <a:r>
              <a:rPr lang="en-IE" err="1">
                <a:cs typeface="Calibri" panose="020F0502020204030204" pitchFamily="34" charset="0"/>
              </a:rPr>
              <a:t>na</a:t>
            </a:r>
            <a:r>
              <a:rPr lang="en-IE">
                <a:cs typeface="Calibri" panose="020F0502020204030204" pitchFamily="34" charset="0"/>
              </a:rPr>
              <a:t> </a:t>
            </a:r>
            <a:r>
              <a:rPr lang="en-IE" err="1">
                <a:cs typeface="Calibri" panose="020F0502020204030204" pitchFamily="34" charset="0"/>
              </a:rPr>
              <a:t>teachtaireachtaí</a:t>
            </a:r>
            <a:r>
              <a:rPr lang="en-IE">
                <a:cs typeface="Calibri" panose="020F0502020204030204" pitchFamily="34" charset="0"/>
              </a:rPr>
              <a:t> </a:t>
            </a:r>
            <a:r>
              <a:rPr lang="en-IE" err="1">
                <a:cs typeface="Calibri" panose="020F0502020204030204" pitchFamily="34" charset="0"/>
              </a:rPr>
              <a:t>thíos</a:t>
            </a:r>
            <a:r>
              <a:rPr lang="en-IE">
                <a:cs typeface="Calibri" panose="020F0502020204030204" pitchFamily="34" charset="0"/>
              </a:rPr>
              <a:t> a </a:t>
            </a:r>
            <a:r>
              <a:rPr lang="en-IE" err="1">
                <a:cs typeface="Calibri" panose="020F0502020204030204" pitchFamily="34" charset="0"/>
              </a:rPr>
              <a:t>phlé</a:t>
            </a:r>
            <a:r>
              <a:rPr lang="en-IE">
                <a:cs typeface="Calibri" panose="020F0502020204030204" pitchFamily="34" charset="0"/>
              </a:rPr>
              <a:t>. </a:t>
            </a:r>
          </a:p>
          <a:p>
            <a:endParaRPr lang="en-IE" b="1" u="sng">
              <a:cs typeface="Calibri" panose="020F0502020204030204" pitchFamily="34" charset="0"/>
            </a:endParaRPr>
          </a:p>
          <a:p>
            <a:pPr fontAlgn="base">
              <a:lnSpc>
                <a:spcPts val="1391"/>
              </a:lnSpc>
            </a:pPr>
            <a:r>
              <a:rPr lang="ga-IE" sz="1900" b="1" u="sng">
                <a:solidFill>
                  <a:srgbClr val="000000"/>
                </a:solidFill>
                <a:latin typeface="Arial" panose="020B0604020202020204" pitchFamily="34" charset="0"/>
              </a:rPr>
              <a:t>Príomhtheachtaireacht: </a:t>
            </a:r>
            <a:r>
              <a:rPr lang="ga-IE" sz="1900">
                <a:solidFill>
                  <a:srgbClr val="000000"/>
                </a:solidFill>
                <a:latin typeface="Arial" panose="020B0604020202020204" pitchFamily="34" charset="0"/>
              </a:rPr>
              <a:t> </a:t>
            </a:r>
            <a:endParaRPr lang="ga-IE" b="0" i="0">
              <a:solidFill>
                <a:srgbClr val="000000"/>
              </a:solidFill>
              <a:effectLst/>
              <a:latin typeface="Segoe UI" panose="020B0502040204020203" pitchFamily="34" charset="0"/>
            </a:endParaRPr>
          </a:p>
          <a:p>
            <a:pPr fontAlgn="base">
              <a:lnSpc>
                <a:spcPts val="1391"/>
              </a:lnSpc>
            </a:pPr>
            <a:r>
              <a:rPr lang="ga-IE" sz="1900" b="1">
                <a:solidFill>
                  <a:srgbClr val="000000"/>
                </a:solidFill>
                <a:latin typeface="Arial" panose="020B0604020202020204" pitchFamily="34" charset="0"/>
              </a:rPr>
              <a:t>D'fhéach muid ar róil, freagrachtaí agus ionchais an FTG ach is é seo próiseas an MNC agus bíonn róil agus freagrachtaí acusan freisin</a:t>
            </a:r>
            <a:r>
              <a:rPr lang="ga-IE" sz="1900">
                <a:solidFill>
                  <a:srgbClr val="000000"/>
                </a:solidFill>
                <a:latin typeface="Arial" panose="020B0604020202020204" pitchFamily="34" charset="0"/>
              </a:rPr>
              <a:t> </a:t>
            </a:r>
            <a:endParaRPr lang="ga-IE" b="0" i="0">
              <a:solidFill>
                <a:srgbClr val="000000"/>
              </a:solidFill>
              <a:effectLst/>
              <a:latin typeface="Segoe UI" panose="020B0502040204020203" pitchFamily="34" charset="0"/>
            </a:endParaRPr>
          </a:p>
          <a:p>
            <a:pPr fontAlgn="base">
              <a:lnSpc>
                <a:spcPts val="1391"/>
              </a:lnSpc>
            </a:pPr>
            <a:r>
              <a:rPr lang="ga-IE" sz="1900" b="1">
                <a:solidFill>
                  <a:srgbClr val="000000"/>
                </a:solidFill>
                <a:latin typeface="Arial" panose="020B0604020202020204" pitchFamily="34" charset="0"/>
              </a:rPr>
              <a:t>Mura bhfuil sé déanta ag an gcomh-éascaitheoir cheana féin níor mhiste leo an doiciméad Róil agus Freagrachtaí a chur sa chomhrá</a:t>
            </a:r>
            <a:endParaRPr lang="ga-IE" b="0" i="0">
              <a:solidFill>
                <a:srgbClr val="000000"/>
              </a:solidFill>
              <a:effectLst/>
              <a:latin typeface="Segoe UI" panose="020B0502040204020203" pitchFamily="34" charset="0"/>
            </a:endParaRPr>
          </a:p>
          <a:p>
            <a:endParaRPr lang="en-IE">
              <a:cs typeface="Calibri" panose="020F0502020204030204" pitchFamily="34" charset="0"/>
            </a:endParaRPr>
          </a:p>
          <a:p>
            <a:pPr fontAlgn="base">
              <a:lnSpc>
                <a:spcPts val="1391"/>
              </a:lnSpc>
            </a:pPr>
            <a:r>
              <a:rPr lang="ga-IE" sz="1900">
                <a:solidFill>
                  <a:srgbClr val="000000"/>
                </a:solidFill>
                <a:latin typeface="Arial" panose="020B0604020202020204" pitchFamily="34" charset="0"/>
              </a:rPr>
              <a:t>(1) Nuair a fhostaítear MNC i scoil rannpháirteach agus ar feadh na </a:t>
            </a:r>
            <a:r>
              <a:rPr lang="ga-IE" sz="1900" err="1">
                <a:solidFill>
                  <a:srgbClr val="000000"/>
                </a:solidFill>
                <a:latin typeface="Arial" panose="020B0604020202020204" pitchFamily="34" charset="0"/>
              </a:rPr>
              <a:t>híostréimhse</a:t>
            </a:r>
            <a:r>
              <a:rPr lang="ga-IE" sz="1900">
                <a:solidFill>
                  <a:srgbClr val="000000"/>
                </a:solidFill>
                <a:latin typeface="Arial" panose="020B0604020202020204" pitchFamily="34" charset="0"/>
              </a:rPr>
              <a:t> chleachtas gairmiúil (ní mór do </a:t>
            </a:r>
            <a:r>
              <a:rPr lang="ga-IE" sz="1900" err="1">
                <a:solidFill>
                  <a:srgbClr val="000000"/>
                </a:solidFill>
                <a:latin typeface="Arial" panose="020B0604020202020204" pitchFamily="34" charset="0"/>
              </a:rPr>
              <a:t>bhunmhúinteoir</a:t>
            </a:r>
            <a:r>
              <a:rPr lang="ga-IE" sz="1900">
                <a:solidFill>
                  <a:srgbClr val="000000"/>
                </a:solidFill>
                <a:latin typeface="Arial" panose="020B0604020202020204" pitchFamily="34" charset="0"/>
              </a:rPr>
              <a:t> bloc 60 lá scoile as a chéile a dhéanamh), déanann siad iarratas ar Droichead trí </a:t>
            </a:r>
            <a:r>
              <a:rPr lang="ga-IE" sz="1900" u="sng">
                <a:solidFill>
                  <a:srgbClr val="467886"/>
                </a:solidFill>
                <a:latin typeface="Arial" panose="020B0604020202020204" pitchFamily="34" charset="0"/>
              </a:rPr>
              <a:t>www.teachingcouncil.ie</a:t>
            </a:r>
            <a:r>
              <a:rPr lang="ga-IE" sz="1900">
                <a:solidFill>
                  <a:srgbClr val="000000"/>
                </a:solidFill>
                <a:latin typeface="Arial" panose="020B0604020202020204" pitchFamily="34" charset="0"/>
              </a:rPr>
              <a:t>. Eisítear deimhniú ríomhphoist chuig an MNC ón gComhairle Mhúinteoireachta ag deimhniú go bhfuil siad cláraithe don phróiseas Droichead. Ba chóir an taifead sin a choinneáil. Ba chóir don MNC cóip den ríomhphost deimhnithe a thabhairt don FTG. </a:t>
            </a:r>
            <a:endParaRPr lang="ga-IE" sz="1600">
              <a:solidFill>
                <a:srgbClr val="000000"/>
              </a:solidFill>
              <a:latin typeface="Segoe UI" panose="020B0502040204020203" pitchFamily="34" charset="0"/>
            </a:endParaRPr>
          </a:p>
          <a:p>
            <a:pPr fontAlgn="base">
              <a:lnSpc>
                <a:spcPts val="1391"/>
              </a:lnSpc>
            </a:pPr>
            <a:r>
              <a:rPr lang="ga-IE" sz="1900">
                <a:solidFill>
                  <a:srgbClr val="000000"/>
                </a:solidFill>
                <a:latin typeface="Arial" panose="020B0604020202020204" pitchFamily="34" charset="0"/>
              </a:rPr>
              <a:t>(2) Chun Coinníoll Droichead a chomhlíonadh, ní mór do MNC: </a:t>
            </a:r>
            <a:endParaRPr lang="ga-IE" sz="1600">
              <a:solidFill>
                <a:srgbClr val="000000"/>
              </a:solidFill>
              <a:latin typeface="Segoe UI" panose="020B0502040204020203" pitchFamily="34" charset="0"/>
            </a:endParaRPr>
          </a:p>
          <a:p>
            <a:pPr fontAlgn="base">
              <a:lnSpc>
                <a:spcPts val="1391"/>
              </a:lnSpc>
            </a:pPr>
            <a:r>
              <a:rPr lang="ga-IE" sz="1900">
                <a:solidFill>
                  <a:srgbClr val="000000"/>
                </a:solidFill>
                <a:latin typeface="Arial" panose="020B0604020202020204" pitchFamily="34" charset="0"/>
              </a:rPr>
              <a:t>(a) Tréimhse chleachtas gairmiúil a chur i gcrích i suíomh incháilithe: </a:t>
            </a:r>
            <a:endParaRPr lang="ga-IE" sz="1600">
              <a:solidFill>
                <a:srgbClr val="000000"/>
              </a:solidFill>
              <a:latin typeface="Segoe UI" panose="020B0502040204020203" pitchFamily="34" charset="0"/>
            </a:endParaRPr>
          </a:p>
          <a:p>
            <a:pPr fontAlgn="base">
              <a:lnSpc>
                <a:spcPts val="1391"/>
              </a:lnSpc>
            </a:pPr>
            <a:r>
              <a:rPr lang="ga-IE" sz="1900">
                <a:solidFill>
                  <a:srgbClr val="000000"/>
                </a:solidFill>
                <a:latin typeface="Arial" panose="020B0604020202020204" pitchFamily="34" charset="0"/>
              </a:rPr>
              <a:t>(b) Páirt a ghlacadh i bpróiseas Droichead: </a:t>
            </a:r>
            <a:endParaRPr lang="ga-IE" sz="1600">
              <a:solidFill>
                <a:srgbClr val="000000"/>
              </a:solidFill>
              <a:latin typeface="Segoe UI" panose="020B0502040204020203" pitchFamily="34" charset="0"/>
            </a:endParaRPr>
          </a:p>
          <a:p>
            <a:pPr fontAlgn="base">
              <a:lnSpc>
                <a:spcPts val="81"/>
              </a:lnSpc>
            </a:pPr>
            <a:r>
              <a:rPr lang="ga-IE" sz="1900">
                <a:solidFill>
                  <a:srgbClr val="444444"/>
                </a:solidFill>
                <a:latin typeface="Arial" panose="020B0604020202020204" pitchFamily="34" charset="0"/>
              </a:rPr>
              <a:t> </a:t>
            </a:r>
            <a:endParaRPr lang="ga-IE" sz="1600">
              <a:solidFill>
                <a:srgbClr val="000000"/>
              </a:solidFill>
              <a:latin typeface="Segoe UI" panose="020B0502040204020203" pitchFamily="34" charset="0"/>
            </a:endParaRPr>
          </a:p>
          <a:p>
            <a:pPr fontAlgn="base">
              <a:lnSpc>
                <a:spcPts val="1391"/>
              </a:lnSpc>
            </a:pPr>
            <a:r>
              <a:rPr lang="ga-IE" sz="1900">
                <a:solidFill>
                  <a:srgbClr val="000000"/>
                </a:solidFill>
                <a:latin typeface="Arial" panose="020B0604020202020204" pitchFamily="34" charset="0"/>
              </a:rPr>
              <a:t>3. </a:t>
            </a:r>
            <a:r>
              <a:rPr lang="ga-IE" sz="1900" b="1">
                <a:solidFill>
                  <a:srgbClr val="000000"/>
                </a:solidFill>
                <a:latin typeface="Arial" panose="020B0604020202020204" pitchFamily="34" charset="0"/>
              </a:rPr>
              <a:t>Snáithe A: </a:t>
            </a:r>
            <a:r>
              <a:rPr lang="ga-IE" sz="1900">
                <a:solidFill>
                  <a:srgbClr val="000000"/>
                </a:solidFill>
                <a:latin typeface="Arial" panose="020B0604020202020204" pitchFamily="34" charset="0"/>
              </a:rPr>
              <a:t>Ionduchtú scoilbhunaithe - A gcuid riachtanas/réimsí féin d'fhorbairt ghairmiúil a shainaithint </a:t>
            </a:r>
            <a:endParaRPr lang="ga-IE" sz="1600">
              <a:solidFill>
                <a:srgbClr val="000000"/>
              </a:solidFill>
              <a:latin typeface="Segoe UI" panose="020B0502040204020203" pitchFamily="34" charset="0"/>
            </a:endParaRPr>
          </a:p>
          <a:p>
            <a:pPr fontAlgn="base">
              <a:lnSpc>
                <a:spcPts val="1391"/>
              </a:lnSpc>
              <a:buFont typeface="Arial" panose="020B0604020202020204" pitchFamily="34" charset="0"/>
              <a:buChar char="•"/>
            </a:pPr>
            <a:r>
              <a:rPr lang="ga-IE" sz="1900">
                <a:solidFill>
                  <a:srgbClr val="000000"/>
                </a:solidFill>
                <a:latin typeface="Arial" panose="020B0604020202020204" pitchFamily="34" charset="0"/>
              </a:rPr>
              <a:t>Páirt a ghlacadh i gcomhráite gairmiúla  </a:t>
            </a:r>
          </a:p>
          <a:p>
            <a:pPr fontAlgn="base">
              <a:lnSpc>
                <a:spcPts val="1391"/>
              </a:lnSpc>
              <a:buFont typeface="Arial" panose="020B0604020202020204" pitchFamily="34" charset="0"/>
              <a:buChar char="•"/>
            </a:pPr>
            <a:r>
              <a:rPr lang="ga-IE" sz="1900">
                <a:solidFill>
                  <a:srgbClr val="000000"/>
                </a:solidFill>
                <a:latin typeface="Arial" panose="020B0604020202020204" pitchFamily="34" charset="0"/>
              </a:rPr>
              <a:t>Machnamh a dhéanamh ar theagasc, ar fhoghlaim agus ar mheasúnú </a:t>
            </a:r>
          </a:p>
          <a:p>
            <a:pPr fontAlgn="base">
              <a:lnSpc>
                <a:spcPts val="1391"/>
              </a:lnSpc>
              <a:buFont typeface="Arial" panose="020B0604020202020204" pitchFamily="34" charset="0"/>
              <a:buChar char="•"/>
            </a:pPr>
            <a:r>
              <a:rPr lang="ga-IE" sz="1900">
                <a:solidFill>
                  <a:srgbClr val="000000"/>
                </a:solidFill>
                <a:latin typeface="Arial" panose="020B0604020202020204" pitchFamily="34" charset="0"/>
              </a:rPr>
              <a:t>Breathnú a dhéanamh agus a bheith faoi bhreathnú i suíomhanna éagsúla </a:t>
            </a:r>
          </a:p>
          <a:p>
            <a:pPr fontAlgn="base">
              <a:lnSpc>
                <a:spcPts val="1391"/>
              </a:lnSpc>
              <a:buFont typeface="Arial" panose="020B0604020202020204" pitchFamily="34" charset="0"/>
              <a:buChar char="•"/>
            </a:pPr>
            <a:r>
              <a:rPr lang="ga-IE" sz="1900" err="1">
                <a:solidFill>
                  <a:srgbClr val="000000"/>
                </a:solidFill>
                <a:latin typeface="Arial" panose="020B0604020202020204" pitchFamily="34" charset="0"/>
              </a:rPr>
              <a:t>Eispéiris</a:t>
            </a:r>
            <a:r>
              <a:rPr lang="ga-IE" sz="1900">
                <a:solidFill>
                  <a:srgbClr val="000000"/>
                </a:solidFill>
                <a:latin typeface="Arial" panose="020B0604020202020204" pitchFamily="34" charset="0"/>
              </a:rPr>
              <a:t> foghlama a chomhroinnt le FTG </a:t>
            </a:r>
          </a:p>
          <a:p>
            <a:pPr fontAlgn="base">
              <a:lnSpc>
                <a:spcPts val="1391"/>
              </a:lnSpc>
              <a:buFont typeface="Arial" panose="020B0604020202020204" pitchFamily="34" charset="0"/>
              <a:buChar char="•"/>
            </a:pPr>
            <a:r>
              <a:rPr lang="ga-IE" sz="1900">
                <a:solidFill>
                  <a:srgbClr val="000000"/>
                </a:solidFill>
                <a:latin typeface="Arial" panose="020B0604020202020204" pitchFamily="34" charset="0"/>
              </a:rPr>
              <a:t>An plé leis an FTG a bheith tábhachtach acu  </a:t>
            </a:r>
          </a:p>
          <a:p>
            <a:pPr fontAlgn="base">
              <a:lnSpc>
                <a:spcPts val="1391"/>
              </a:lnSpc>
              <a:buFont typeface="Arial" panose="020B0604020202020204" pitchFamily="34" charset="0"/>
              <a:buChar char="•"/>
            </a:pPr>
            <a:r>
              <a:rPr lang="ga-IE" sz="1900">
                <a:solidFill>
                  <a:srgbClr val="000000"/>
                </a:solidFill>
                <a:latin typeface="Arial" panose="020B0604020202020204" pitchFamily="34" charset="0"/>
              </a:rPr>
              <a:t>Dul i gceann pleanála gníomhaíochta le FTG </a:t>
            </a:r>
          </a:p>
          <a:p>
            <a:pPr fontAlgn="base">
              <a:lnSpc>
                <a:spcPts val="81"/>
              </a:lnSpc>
            </a:pPr>
            <a:r>
              <a:rPr lang="ga-IE" sz="1900">
                <a:solidFill>
                  <a:srgbClr val="444444"/>
                </a:solidFill>
                <a:latin typeface="Arial" panose="020B0604020202020204" pitchFamily="34" charset="0"/>
              </a:rPr>
              <a:t> </a:t>
            </a:r>
            <a:endParaRPr lang="ga-IE" sz="1600">
              <a:solidFill>
                <a:srgbClr val="000000"/>
              </a:solidFill>
              <a:latin typeface="Segoe UI" panose="020B0502040204020203" pitchFamily="34" charset="0"/>
            </a:endParaRPr>
          </a:p>
          <a:p>
            <a:pPr fontAlgn="base">
              <a:lnSpc>
                <a:spcPts val="1391"/>
              </a:lnSpc>
            </a:pPr>
            <a:r>
              <a:rPr lang="ga-IE" sz="1900">
                <a:solidFill>
                  <a:srgbClr val="000000"/>
                </a:solidFill>
                <a:latin typeface="Arial" panose="020B0604020202020204" pitchFamily="34" charset="0"/>
              </a:rPr>
              <a:t> 4.  </a:t>
            </a:r>
            <a:r>
              <a:rPr lang="ga-IE" sz="1900" b="1">
                <a:solidFill>
                  <a:srgbClr val="000000"/>
                </a:solidFill>
                <a:latin typeface="Arial" panose="020B0604020202020204" pitchFamily="34" charset="0"/>
              </a:rPr>
              <a:t>Snáithe B: </a:t>
            </a:r>
            <a:r>
              <a:rPr lang="ga-IE" sz="1900">
                <a:solidFill>
                  <a:srgbClr val="000000"/>
                </a:solidFill>
                <a:latin typeface="Arial" panose="020B0604020202020204" pitchFamily="34" charset="0"/>
              </a:rPr>
              <a:t>Gníomhaíochtaí Foghlaim Ghairmiúil Breise </a:t>
            </a:r>
            <a:endParaRPr lang="ga-IE" sz="1600">
              <a:solidFill>
                <a:srgbClr val="000000"/>
              </a:solidFill>
              <a:latin typeface="Segoe UI" panose="020B0502040204020203" pitchFamily="34" charset="0"/>
            </a:endParaRPr>
          </a:p>
          <a:p>
            <a:pPr fontAlgn="base">
              <a:lnSpc>
                <a:spcPts val="1391"/>
              </a:lnSpc>
              <a:buFont typeface="Arial" panose="020B0604020202020204" pitchFamily="34" charset="0"/>
              <a:buChar char="•"/>
            </a:pPr>
            <a:r>
              <a:rPr lang="ga-IE" sz="1900">
                <a:solidFill>
                  <a:srgbClr val="000000"/>
                </a:solidFill>
                <a:latin typeface="Arial" panose="020B0604020202020204" pitchFamily="34" charset="0"/>
              </a:rPr>
              <a:t>Freastal ar </a:t>
            </a:r>
            <a:r>
              <a:rPr lang="ga-IE" sz="1900" err="1">
                <a:solidFill>
                  <a:srgbClr val="000000"/>
                </a:solidFill>
                <a:latin typeface="Arial" panose="020B0604020202020204" pitchFamily="34" charset="0"/>
              </a:rPr>
              <a:t>chnuaschruinniú</a:t>
            </a:r>
            <a:r>
              <a:rPr lang="ga-IE" sz="1900">
                <a:solidFill>
                  <a:srgbClr val="000000"/>
                </a:solidFill>
                <a:latin typeface="Arial" panose="020B0604020202020204" pitchFamily="34" charset="0"/>
              </a:rPr>
              <a:t>/ </a:t>
            </a:r>
            <a:r>
              <a:rPr lang="ga-IE" sz="1900" err="1">
                <a:solidFill>
                  <a:srgbClr val="000000"/>
                </a:solidFill>
                <a:latin typeface="Arial" panose="020B0604020202020204" pitchFamily="34" charset="0"/>
              </a:rPr>
              <a:t>chnuaschruinníthe</a:t>
            </a:r>
            <a:r>
              <a:rPr lang="ga-IE" sz="1900">
                <a:solidFill>
                  <a:srgbClr val="000000"/>
                </a:solidFill>
                <a:latin typeface="Arial" panose="020B0604020202020204" pitchFamily="34" charset="0"/>
              </a:rPr>
              <a:t> MNC </a:t>
            </a:r>
          </a:p>
          <a:p>
            <a:pPr fontAlgn="base">
              <a:lnSpc>
                <a:spcPts val="1391"/>
              </a:lnSpc>
              <a:buFont typeface="Arial" panose="020B0604020202020204" pitchFamily="34" charset="0"/>
              <a:buChar char="•"/>
            </a:pPr>
            <a:r>
              <a:rPr lang="ga-IE" sz="1900">
                <a:solidFill>
                  <a:srgbClr val="000000"/>
                </a:solidFill>
                <a:latin typeface="Arial" panose="020B0604020202020204" pitchFamily="34" charset="0"/>
              </a:rPr>
              <a:t>Freastal ar Ghníomhaíocht Foghlaim Ghairmiúil chun tacú le riachtanais aitheanta </a:t>
            </a:r>
          </a:p>
          <a:p>
            <a:pPr fontAlgn="base">
              <a:lnSpc>
                <a:spcPts val="1391"/>
              </a:lnSpc>
              <a:buFont typeface="Arial" panose="020B0604020202020204" pitchFamily="34" charset="0"/>
              <a:buChar char="•"/>
            </a:pPr>
            <a:r>
              <a:rPr lang="ga-IE" sz="1900">
                <a:solidFill>
                  <a:srgbClr val="002060"/>
                </a:solidFill>
                <a:latin typeface="Arial" panose="020B0604020202020204" pitchFamily="34" charset="0"/>
              </a:rPr>
              <a:t>Punann Foghlaim Ghairmiúil a fhorbairt le himeacht ama - Taisce, chun tacú leis an bpróiseas </a:t>
            </a:r>
            <a:r>
              <a:rPr lang="ga-IE" sz="1900" err="1">
                <a:solidFill>
                  <a:srgbClr val="002060"/>
                </a:solidFill>
                <a:latin typeface="Arial" panose="020B0604020202020204" pitchFamily="34" charset="0"/>
              </a:rPr>
              <a:t>athmhachnaimh</a:t>
            </a:r>
            <a:r>
              <a:rPr lang="ga-IE" sz="1900">
                <a:solidFill>
                  <a:srgbClr val="002060"/>
                </a:solidFill>
                <a:latin typeface="Arial" panose="020B0604020202020204" pitchFamily="34" charset="0"/>
              </a:rPr>
              <a:t> </a:t>
            </a:r>
            <a:endParaRPr lang="ga-IE" sz="1900">
              <a:solidFill>
                <a:srgbClr val="000000"/>
              </a:solidFill>
              <a:latin typeface="Arial" panose="020B0604020202020204" pitchFamily="34" charset="0"/>
            </a:endParaRPr>
          </a:p>
          <a:p>
            <a:pPr fontAlgn="base">
              <a:lnSpc>
                <a:spcPts val="1391"/>
              </a:lnSpc>
            </a:pPr>
            <a:r>
              <a:rPr lang="ga-IE" sz="1900">
                <a:solidFill>
                  <a:srgbClr val="000000"/>
                </a:solidFill>
                <a:latin typeface="Arial" panose="020B0604020202020204" pitchFamily="34" charset="0"/>
              </a:rPr>
              <a:t>(c) Dearbhú a chomhlánú go bhfuil siad réidh chun bogadh go dtí an chéad chéim eile dá bhfoghlaim ghairmiúil, agus gur chomhoibrigh siad leis an FTG chun an réimse/na réimsí spéise dá bhfoghlaim ghairmiúil amach anseo a aithint </a:t>
            </a:r>
            <a:endParaRPr lang="ga-IE" sz="1600">
              <a:solidFill>
                <a:srgbClr val="000000"/>
              </a:solidFill>
              <a:latin typeface="Segoe UI" panose="020B0502040204020203" pitchFamily="34" charset="0"/>
            </a:endParaRPr>
          </a:p>
          <a:p>
            <a:pPr fontAlgn="base">
              <a:lnSpc>
                <a:spcPts val="81"/>
              </a:lnSpc>
            </a:pPr>
            <a:r>
              <a:rPr lang="ga-IE" sz="1900">
                <a:solidFill>
                  <a:srgbClr val="444444"/>
                </a:solidFill>
                <a:latin typeface="Arial" panose="020B0604020202020204" pitchFamily="34" charset="0"/>
              </a:rPr>
              <a:t> </a:t>
            </a:r>
            <a:endParaRPr lang="ga-IE" sz="1600">
              <a:solidFill>
                <a:srgbClr val="000000"/>
              </a:solidFill>
              <a:latin typeface="Segoe UI" panose="020B0502040204020203" pitchFamily="34" charset="0"/>
            </a:endParaRPr>
          </a:p>
          <a:p>
            <a:pPr fontAlgn="base">
              <a:lnSpc>
                <a:spcPts val="1391"/>
              </a:lnSpc>
            </a:pPr>
            <a:r>
              <a:rPr lang="ga-IE" sz="1900">
                <a:solidFill>
                  <a:srgbClr val="000000"/>
                </a:solidFill>
                <a:latin typeface="Arial" panose="020B0604020202020204" pitchFamily="34" charset="0"/>
              </a:rPr>
              <a:t>5. (d) Dearbhú comhpháirteach a chomhlánú idir an MNC agus FTG gur ghlac siad páirt i bpróiseas teagaisc agus foghlama ar ardchaighdeán. </a:t>
            </a:r>
            <a:endParaRPr lang="ga-IE" sz="1600">
              <a:solidFill>
                <a:srgbClr val="000000"/>
              </a:solidFill>
              <a:latin typeface="Segoe UI" panose="020B0502040204020203" pitchFamily="34" charset="0"/>
            </a:endParaRPr>
          </a:p>
          <a:p>
            <a:endParaRPr lang="en-GB" sz="1100"/>
          </a:p>
        </p:txBody>
      </p:sp>
      <p:sp>
        <p:nvSpPr>
          <p:cNvPr id="4" name="Slide Number Placeholder 3"/>
          <p:cNvSpPr>
            <a:spLocks noGrp="1"/>
          </p:cNvSpPr>
          <p:nvPr>
            <p:ph type="sldNum" sz="quarter" idx="10"/>
          </p:nvPr>
        </p:nvSpPr>
        <p:spPr/>
        <p:txBody>
          <a:bodyPr/>
          <a:lstStyle/>
          <a:p>
            <a:pPr defTabSz="942289">
              <a:defRPr/>
            </a:pPr>
            <a:fld id="{F4B27F17-31A8-4877-B718-D306516D8F8C}" type="slidenum">
              <a:rPr lang="en-IE">
                <a:solidFill>
                  <a:prstClr val="black"/>
                </a:solidFill>
                <a:latin typeface="Calibri" panose="020F0502020204030204"/>
              </a:rPr>
              <a:pPr defTabSz="942289">
                <a:defRPr/>
              </a:pPr>
              <a:t>25</a:t>
            </a:fld>
            <a:endParaRPr lang="en-IE">
              <a:solidFill>
                <a:prstClr val="black"/>
              </a:solidFill>
              <a:latin typeface="Calibri" panose="020F0502020204030204"/>
            </a:endParaRPr>
          </a:p>
        </p:txBody>
      </p:sp>
    </p:spTree>
    <p:extLst>
      <p:ext uri="{BB962C8B-B14F-4D97-AF65-F5344CB8AC3E}">
        <p14:creationId xmlns:p14="http://schemas.microsoft.com/office/powerpoint/2010/main" val="3384966838"/>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66"/>
        <p:cNvGrpSpPr/>
        <p:nvPr/>
      </p:nvGrpSpPr>
      <p:grpSpPr>
        <a:xfrm>
          <a:off x="0" y="0"/>
          <a:ext cx="0" cy="0"/>
          <a:chOff x="0" y="0"/>
          <a:chExt cx="0" cy="0"/>
        </a:xfrm>
      </p:grpSpPr>
      <p:sp>
        <p:nvSpPr>
          <p:cNvPr id="767" name="Google Shape;767;p84:notes"/>
          <p:cNvSpPr>
            <a:spLocks noGrp="1" noRot="1" noChangeAspect="1"/>
          </p:cNvSpPr>
          <p:nvPr>
            <p:ph type="sldImg" idx="2"/>
          </p:nvPr>
        </p:nvSpPr>
        <p:spPr>
          <a:xfrm>
            <a:off x="481013" y="1285875"/>
            <a:ext cx="6173787" cy="3471863"/>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768" name="Google Shape;768;p84:notes"/>
          <p:cNvSpPr txBox="1">
            <a:spLocks noGrp="1"/>
          </p:cNvSpPr>
          <p:nvPr>
            <p:ph type="body" idx="1"/>
          </p:nvPr>
        </p:nvSpPr>
        <p:spPr>
          <a:xfrm>
            <a:off x="713536" y="4950415"/>
            <a:ext cx="5708285" cy="4050338"/>
          </a:xfrm>
          <a:prstGeom prst="rect">
            <a:avLst/>
          </a:prstGeom>
          <a:noFill/>
          <a:ln>
            <a:noFill/>
          </a:ln>
        </p:spPr>
        <p:txBody>
          <a:bodyPr spcFirstLastPara="1" wrap="square" lIns="99546" tIns="49773" rIns="99546" bIns="49773" anchor="t" anchorCtr="0">
            <a:noAutofit/>
          </a:bodyPr>
          <a:lstStyle/>
          <a:p>
            <a:pPr fontAlgn="base">
              <a:lnSpc>
                <a:spcPts val="1391"/>
              </a:lnSpc>
            </a:pPr>
            <a:r>
              <a:rPr lang="ga-IE" sz="1900">
                <a:solidFill>
                  <a:srgbClr val="000000"/>
                </a:solidFill>
                <a:latin typeface="Arial" panose="020B0604020202020204" pitchFamily="34" charset="0"/>
              </a:rPr>
              <a:t>Tar éis breithniú a dhéanamh ar róil agus freagrachtaí den Rannán Ionduchtúcháin Oide Droichead, FTG agus </a:t>
            </a:r>
            <a:r>
              <a:rPr lang="ga-IE" sz="1900" err="1">
                <a:solidFill>
                  <a:srgbClr val="000000"/>
                </a:solidFill>
                <a:latin typeface="Arial" panose="020B0604020202020204" pitchFamily="34" charset="0"/>
              </a:rPr>
              <a:t>MNCanna</a:t>
            </a:r>
            <a:r>
              <a:rPr lang="ga-IE" sz="1900">
                <a:solidFill>
                  <a:srgbClr val="000000"/>
                </a:solidFill>
                <a:latin typeface="Arial" panose="020B0604020202020204" pitchFamily="34" charset="0"/>
              </a:rPr>
              <a:t> , smaoinígí ar phobal na scoile i gcoitinne.  </a:t>
            </a:r>
            <a:endParaRPr lang="ga-IE" b="0" i="0">
              <a:solidFill>
                <a:srgbClr val="000000"/>
              </a:solidFill>
              <a:effectLst/>
              <a:latin typeface="Segoe UI" panose="020B0502040204020203" pitchFamily="34" charset="0"/>
            </a:endParaRPr>
          </a:p>
          <a:p>
            <a:pPr fontAlgn="base">
              <a:lnSpc>
                <a:spcPts val="81"/>
              </a:lnSpc>
            </a:pPr>
            <a:r>
              <a:rPr lang="ga-IE" sz="1900">
                <a:solidFill>
                  <a:srgbClr val="444444"/>
                </a:solidFill>
                <a:latin typeface="Arial" panose="020B0604020202020204" pitchFamily="34" charset="0"/>
              </a:rPr>
              <a:t> </a:t>
            </a:r>
            <a:endParaRPr lang="ga-IE" b="0" i="0">
              <a:solidFill>
                <a:srgbClr val="000000"/>
              </a:solidFill>
              <a:effectLst/>
              <a:latin typeface="Segoe UI" panose="020B0502040204020203" pitchFamily="34" charset="0"/>
            </a:endParaRPr>
          </a:p>
          <a:p>
            <a:pPr fontAlgn="base">
              <a:lnSpc>
                <a:spcPts val="1391"/>
              </a:lnSpc>
            </a:pPr>
            <a:r>
              <a:rPr lang="ga-IE" sz="1900">
                <a:solidFill>
                  <a:srgbClr val="000000"/>
                </a:solidFill>
                <a:latin typeface="Arial" panose="020B0604020202020204" pitchFamily="34" charset="0"/>
              </a:rPr>
              <a:t>Conas is féidir le pobal na scoile cabhrú leis an MNC tríd an bpróiseas Droichead?  </a:t>
            </a:r>
            <a:endParaRPr lang="ga-IE" b="0" i="0">
              <a:solidFill>
                <a:srgbClr val="000000"/>
              </a:solidFill>
              <a:effectLst/>
              <a:latin typeface="Segoe UI" panose="020B0502040204020203" pitchFamily="34" charset="0"/>
            </a:endParaRPr>
          </a:p>
          <a:p>
            <a:pPr fontAlgn="base">
              <a:lnSpc>
                <a:spcPts val="81"/>
              </a:lnSpc>
            </a:pPr>
            <a:r>
              <a:rPr lang="ga-IE" sz="1900">
                <a:solidFill>
                  <a:srgbClr val="444444"/>
                </a:solidFill>
                <a:latin typeface="Arial" panose="020B0604020202020204" pitchFamily="34" charset="0"/>
              </a:rPr>
              <a:t> </a:t>
            </a:r>
            <a:endParaRPr lang="ga-IE" b="0" i="0">
              <a:solidFill>
                <a:srgbClr val="000000"/>
              </a:solidFill>
              <a:effectLst/>
              <a:latin typeface="Segoe UI" panose="020B0502040204020203" pitchFamily="34" charset="0"/>
            </a:endParaRPr>
          </a:p>
          <a:p>
            <a:pPr fontAlgn="base">
              <a:lnSpc>
                <a:spcPts val="1391"/>
              </a:lnSpc>
            </a:pPr>
            <a:r>
              <a:rPr lang="ga-IE" sz="1900">
                <a:solidFill>
                  <a:srgbClr val="000000"/>
                </a:solidFill>
                <a:latin typeface="Arial" panose="020B0604020202020204" pitchFamily="34" charset="0"/>
              </a:rPr>
              <a:t>Roinn leis na príomhoidí le do thoil: Baineann próiseas Droichead féin go príobháideach leis an MNC, an FTG agus an príomhoide agus cé go gcuirfeadh baill foirne eile tacaíocht ar fáil mar atá leagtha amach thuas, níor chóir dóibh a bheith ionpháirteach i sonraí an phróisis féin – atá an-rúnda.  </a:t>
            </a:r>
            <a:endParaRPr lang="en-IE"/>
          </a:p>
          <a:p>
            <a:pPr marL="471145" indent="-235572">
              <a:buSzPts val="1400"/>
            </a:pPr>
            <a:endParaRPr lang="en-IE"/>
          </a:p>
          <a:p>
            <a:pPr fontAlgn="base">
              <a:lnSpc>
                <a:spcPts val="1391"/>
              </a:lnSpc>
            </a:pPr>
            <a:r>
              <a:rPr lang="ga-IE" sz="1900" b="1" i="1">
                <a:solidFill>
                  <a:srgbClr val="000000"/>
                </a:solidFill>
                <a:latin typeface="Arial" panose="020B0604020202020204" pitchFamily="34" charset="0"/>
              </a:rPr>
              <a:t>Tabhair faoi deara</a:t>
            </a:r>
            <a:r>
              <a:rPr lang="ga-IE" sz="1900" i="1">
                <a:solidFill>
                  <a:srgbClr val="000000"/>
                </a:solidFill>
                <a:latin typeface="Arial" panose="020B0604020202020204" pitchFamily="34" charset="0"/>
              </a:rPr>
              <a:t>: </a:t>
            </a:r>
            <a:r>
              <a:rPr lang="ga-IE" sz="1900">
                <a:solidFill>
                  <a:srgbClr val="000000"/>
                </a:solidFill>
                <a:latin typeface="Arial" panose="020B0604020202020204" pitchFamily="34" charset="0"/>
              </a:rPr>
              <a:t>Is próiseas don scoil uile é Droichead agus ba chóir go hidéalach go dtabharfaí an </a:t>
            </a:r>
            <a:r>
              <a:rPr lang="ga-IE" sz="1900" b="1">
                <a:solidFill>
                  <a:srgbClr val="000000"/>
                </a:solidFill>
                <a:latin typeface="Arial" panose="020B0604020202020204" pitchFamily="34" charset="0"/>
              </a:rPr>
              <a:t>cur i láthair (Droichead - </a:t>
            </a:r>
            <a:r>
              <a:rPr lang="ga-IE" sz="1900" b="1" i="1">
                <a:solidFill>
                  <a:srgbClr val="000000"/>
                </a:solidFill>
                <a:latin typeface="Arial" panose="020B0604020202020204" pitchFamily="34" charset="0"/>
              </a:rPr>
              <a:t>Seisiún Eolais don Scoil Uile - Bunscoil</a:t>
            </a:r>
            <a:r>
              <a:rPr lang="ga-IE" sz="1900" b="1">
                <a:solidFill>
                  <a:srgbClr val="000000"/>
                </a:solidFill>
                <a:latin typeface="Arial" panose="020B0604020202020204" pitchFamily="34" charset="0"/>
              </a:rPr>
              <a:t>) chun an fhoireann ar fad a chur ar an eolas </a:t>
            </a:r>
            <a:r>
              <a:rPr lang="ga-IE" sz="1900">
                <a:solidFill>
                  <a:srgbClr val="000000"/>
                </a:solidFill>
                <a:latin typeface="Arial" panose="020B0604020202020204" pitchFamily="34" charset="0"/>
              </a:rPr>
              <a:t>faoin bpróiseas sula dtosódh an MNC sa scoil nó go han-luath ina dhiaidh sin.  </a:t>
            </a:r>
            <a:endParaRPr lang="ga-IE" b="0" i="0">
              <a:solidFill>
                <a:srgbClr val="000000"/>
              </a:solidFill>
              <a:effectLst/>
              <a:latin typeface="Segoe UI" panose="020B0502040204020203" pitchFamily="34" charset="0"/>
            </a:endParaRPr>
          </a:p>
          <a:p>
            <a:pPr fontAlgn="base">
              <a:lnSpc>
                <a:spcPts val="81"/>
              </a:lnSpc>
            </a:pPr>
            <a:r>
              <a:rPr lang="ga-IE" sz="1900">
                <a:solidFill>
                  <a:srgbClr val="444444"/>
                </a:solidFill>
                <a:latin typeface="Arial" panose="020B0604020202020204" pitchFamily="34" charset="0"/>
              </a:rPr>
              <a:t> </a:t>
            </a:r>
            <a:endParaRPr lang="ga-IE" b="0" i="0">
              <a:solidFill>
                <a:srgbClr val="000000"/>
              </a:solidFill>
              <a:effectLst/>
              <a:latin typeface="Segoe UI" panose="020B0502040204020203" pitchFamily="34" charset="0"/>
            </a:endParaRPr>
          </a:p>
          <a:p>
            <a:pPr fontAlgn="base">
              <a:lnSpc>
                <a:spcPts val="1391"/>
              </a:lnSpc>
            </a:pPr>
            <a:r>
              <a:rPr lang="ga-IE" sz="1900">
                <a:solidFill>
                  <a:srgbClr val="000000"/>
                </a:solidFill>
                <a:latin typeface="Arial" panose="020B0604020202020204" pitchFamily="34" charset="0"/>
              </a:rPr>
              <a:t>Is féidir teacht air seo ar an suíomh gréasáin againn.  Moltar do bhaill FTG an cur i láthair seo a roinnt le foireann na scoile uile nuair a bheidh a gcuid oiliúna FTG críochnaithe acu.   Má tá aon imní nó ceisteanna ag an FTG roimh an gcur i láthair a sheachadadh, déan teagmháil leis an CFG</a:t>
            </a:r>
            <a:r>
              <a:rPr lang="en-IE" sz="1900">
                <a:solidFill>
                  <a:srgbClr val="000000"/>
                </a:solidFill>
                <a:latin typeface="Arial" panose="020B0604020202020204" pitchFamily="34" charset="0"/>
              </a:rPr>
              <a:t> (PLL)</a:t>
            </a:r>
            <a:r>
              <a:rPr lang="ga-IE" sz="1900">
                <a:solidFill>
                  <a:srgbClr val="000000"/>
                </a:solidFill>
                <a:latin typeface="Arial" panose="020B0604020202020204" pitchFamily="34" charset="0"/>
              </a:rPr>
              <a:t> dá gceantar. </a:t>
            </a:r>
            <a:endParaRPr lang="ga-IE" b="0" i="0">
              <a:solidFill>
                <a:srgbClr val="000000"/>
              </a:solidFill>
              <a:effectLst/>
              <a:latin typeface="Segoe UI" panose="020B0502040204020203" pitchFamily="34" charset="0"/>
            </a:endParaRPr>
          </a:p>
        </p:txBody>
      </p:sp>
      <p:sp>
        <p:nvSpPr>
          <p:cNvPr id="769" name="Google Shape;769;p84:notes"/>
          <p:cNvSpPr txBox="1">
            <a:spLocks noGrp="1"/>
          </p:cNvSpPr>
          <p:nvPr>
            <p:ph type="sldNum" idx="12"/>
          </p:nvPr>
        </p:nvSpPr>
        <p:spPr>
          <a:xfrm>
            <a:off x="4041717" y="9770461"/>
            <a:ext cx="3091988" cy="516114"/>
          </a:xfrm>
          <a:prstGeom prst="rect">
            <a:avLst/>
          </a:prstGeom>
          <a:noFill/>
          <a:ln>
            <a:noFill/>
          </a:ln>
        </p:spPr>
        <p:txBody>
          <a:bodyPr spcFirstLastPara="1" wrap="square" lIns="99546" tIns="49773" rIns="99546" bIns="49773" anchor="b" anchorCtr="0">
            <a:noAutofit/>
          </a:bodyPr>
          <a:lstStyle/>
          <a:p>
            <a:pPr defTabSz="942289">
              <a:buClr>
                <a:srgbClr val="000000"/>
              </a:buClr>
              <a:buSzPts val="1300"/>
              <a:defRPr/>
            </a:pPr>
            <a:fld id="{00000000-1234-1234-1234-123412341234}" type="slidenum">
              <a:rPr lang="en-GB" sz="1300" kern="0">
                <a:solidFill>
                  <a:srgbClr val="000000"/>
                </a:solidFill>
                <a:latin typeface="Calibri"/>
                <a:ea typeface="Calibri"/>
                <a:cs typeface="Calibri"/>
                <a:sym typeface="Calibri"/>
              </a:rPr>
              <a:pPr defTabSz="942289">
                <a:buClr>
                  <a:srgbClr val="000000"/>
                </a:buClr>
                <a:buSzPts val="1300"/>
                <a:defRPr/>
              </a:pPr>
              <a:t>26</a:t>
            </a:fld>
            <a:endParaRPr sz="1300" kern="0">
              <a:solidFill>
                <a:srgbClr val="000000"/>
              </a:solidFill>
              <a:latin typeface="Calibri"/>
              <a:ea typeface="Calibri"/>
              <a:cs typeface="Calibri"/>
              <a:sym typeface="Calibri"/>
            </a:endParaRPr>
          </a:p>
        </p:txBody>
      </p:sp>
    </p:spTree>
    <p:extLst>
      <p:ext uri="{BB962C8B-B14F-4D97-AF65-F5344CB8AC3E}">
        <p14:creationId xmlns:p14="http://schemas.microsoft.com/office/powerpoint/2010/main" val="3118215194"/>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fontAlgn="base">
              <a:lnSpc>
                <a:spcPts val="1391"/>
              </a:lnSpc>
            </a:pPr>
            <a:r>
              <a:rPr lang="ga-IE" sz="1900">
                <a:solidFill>
                  <a:srgbClr val="000000"/>
                </a:solidFill>
                <a:latin typeface="Arial Nova" panose="020B0504020202020204" pitchFamily="34" charset="0"/>
              </a:rPr>
              <a:t>Tar éis breathnú ar ról an FTG, MNC agus pobal scoile níos leithne tá forléargas agat anois ar an bpróiseas agus ar róil na rannpháirtithe go léir. Smaoinímis anois ar an gcaoi ar féidir leat mar phríomhoide cabhrú le gach páirtí leasmhar sa phróiseas.  </a:t>
            </a:r>
            <a:endParaRPr lang="ga-IE" b="0" i="0">
              <a:solidFill>
                <a:srgbClr val="000000"/>
              </a:solidFill>
              <a:effectLst/>
              <a:latin typeface="Segoe UI" panose="020B0502040204020203" pitchFamily="34" charset="0"/>
            </a:endParaRPr>
          </a:p>
          <a:p>
            <a:pPr fontAlgn="base">
              <a:lnSpc>
                <a:spcPts val="1391"/>
              </a:lnSpc>
            </a:pPr>
            <a:r>
              <a:rPr lang="ga-IE" sz="1900">
                <a:solidFill>
                  <a:srgbClr val="000000"/>
                </a:solidFill>
                <a:latin typeface="Arial Nova" panose="020B0504020202020204" pitchFamily="34" charset="0"/>
              </a:rPr>
              <a:t>Ba mhaith linn d’aird a dhíriú air seo - Is é seo an méid atá sa pholasaí faoi ról an phríomhoide.   </a:t>
            </a:r>
            <a:endParaRPr lang="ga-IE" b="0" i="0">
              <a:solidFill>
                <a:srgbClr val="000000"/>
              </a:solidFill>
              <a:effectLst/>
              <a:latin typeface="Segoe UI" panose="020B0502040204020203" pitchFamily="34" charset="0"/>
            </a:endParaRPr>
          </a:p>
          <a:p>
            <a:pPr fontAlgn="base">
              <a:lnSpc>
                <a:spcPts val="1391"/>
              </a:lnSpc>
            </a:pPr>
            <a:r>
              <a:rPr lang="ga-IE" sz="1900">
                <a:solidFill>
                  <a:srgbClr val="000000"/>
                </a:solidFill>
                <a:latin typeface="Arial Nova" panose="020B0504020202020204" pitchFamily="34" charset="0"/>
              </a:rPr>
              <a:t>Tabhair am do na rannpháirtithe é seo a léamh.</a:t>
            </a:r>
            <a:endParaRPr lang="ga-IE" b="0" i="0">
              <a:solidFill>
                <a:srgbClr val="000000"/>
              </a:solidFill>
              <a:effectLst/>
              <a:latin typeface="Segoe UI" panose="020B0502040204020203" pitchFamily="34" charset="0"/>
            </a:endParaRPr>
          </a:p>
          <a:p>
            <a:pPr>
              <a:buClr>
                <a:schemeClr val="dk1"/>
              </a:buClr>
              <a:buSzPts val="1400"/>
            </a:pPr>
            <a:r>
              <a:rPr lang="en-GB">
                <a:ea typeface="Calibri"/>
                <a:cs typeface="Calibri"/>
                <a:sym typeface="Calibri"/>
              </a:rPr>
              <a:t> </a:t>
            </a:r>
            <a:endParaRPr lang="en-GB"/>
          </a:p>
          <a:p>
            <a:pPr>
              <a:buClr>
                <a:schemeClr val="dk1"/>
              </a:buClr>
              <a:buSzPts val="1400"/>
            </a:pPr>
            <a:r>
              <a:rPr lang="ga-IE" b="0" i="0">
                <a:solidFill>
                  <a:srgbClr val="000000"/>
                </a:solidFill>
                <a:effectLst/>
                <a:latin typeface="Arial Nova" panose="020B0504020202020204" pitchFamily="34" charset="0"/>
              </a:rPr>
              <a:t>Cé go mb'fhéidir nach bhfuil baint dhíreach ag príomhoide na scoile le próiseas Droichead, tá ról ríthábhachtach aige/aici maidir le cultúr foghlama a chothú inar féidir le Droichead bláthú, agus tacaíonn sé/sí leis an FTG chun próiseas ionduchtaithe ardchaighdeáin a éascú. (Beartas Droichead, Márta 2017, lch.7 , 1.1.9.1) </a:t>
            </a:r>
            <a:endParaRPr lang="en-GB"/>
          </a:p>
          <a:p>
            <a:pPr>
              <a:buClr>
                <a:schemeClr val="dk1"/>
              </a:buClr>
              <a:buSzPts val="1400"/>
            </a:pPr>
            <a:endParaRPr lang="en-IE" b="0" i="0">
              <a:solidFill>
                <a:srgbClr val="000000"/>
              </a:solidFill>
              <a:effectLst/>
              <a:latin typeface="Arial Nova" panose="020B0504020202020204" pitchFamily="34" charset="0"/>
            </a:endParaRPr>
          </a:p>
          <a:p>
            <a:pPr>
              <a:buClr>
                <a:schemeClr val="dk1"/>
              </a:buClr>
              <a:buSzPts val="1400"/>
            </a:pPr>
            <a:r>
              <a:rPr lang="ga-IE" b="0" i="0">
                <a:solidFill>
                  <a:srgbClr val="000000"/>
                </a:solidFill>
                <a:effectLst/>
                <a:latin typeface="Arial Nova" panose="020B0504020202020204" pitchFamily="34" charset="0"/>
              </a:rPr>
              <a:t>Tabhair faoi deara gur ‘cothú’ agus ní ‘cruthú’ an focal– is áiteanna foghlama iad scoileanna ina bhforbraíonn cultúr le himeacht ama d’aon ghnó agus le hintinn.</a:t>
            </a:r>
            <a:endParaRPr lang="en-GB"/>
          </a:p>
          <a:p>
            <a:pPr>
              <a:buClr>
                <a:schemeClr val="dk1"/>
              </a:buClr>
              <a:buSzPts val="1200"/>
            </a:pPr>
            <a:endParaRPr lang="en-GB"/>
          </a:p>
          <a:p>
            <a:pPr defTabSz="942289">
              <a:defRPr/>
            </a:pPr>
            <a:r>
              <a:rPr lang="ga-IE" b="0" i="0">
                <a:solidFill>
                  <a:srgbClr val="000000"/>
                </a:solidFill>
                <a:effectLst/>
                <a:latin typeface="Arial Nova" panose="020B0504020202020204" pitchFamily="34" charset="0"/>
              </a:rPr>
              <a:t>Cé gur roghnaigh go leor príomhoidí dul i mbun oibre mar bhall de FTG a scoile, d'fhéadfadh siad ról maoirseachta a roghnú ina ionad sin - roghnú chun cabhrú leis an MNC agus leis an FTG agus iad ag tabhairt faoi phróiseas Droichead - ach níl siad mar chuid den FTG agus ní shíníonn siad Foirm D. Ní gá go mbeadh an príomhoide páirteach i bpróiseas Droichead, ach ina cháil mar cheannasaí na foghlama sa scoil, cothaíonn sí nó sé cultúr foghlama inar féidir le Droichead bláthú agus tacaíonn sí/sé leis an FTG chun próiseas ionduchtúcháin ar ardchaighdeán a éascú. (Beartas Droichead 2017, lch.7 , 1.1.9.1)</a:t>
            </a:r>
            <a:endParaRPr lang="en-IE" b="0" i="0">
              <a:solidFill>
                <a:srgbClr val="000000"/>
              </a:solidFill>
              <a:effectLst/>
              <a:latin typeface="Arial Nova" panose="020B0504020202020204" pitchFamily="34" charset="0"/>
            </a:endParaRPr>
          </a:p>
          <a:p>
            <a:pPr defTabSz="942289">
              <a:defRPr/>
            </a:pPr>
            <a:endParaRPr lang="en-IE"/>
          </a:p>
          <a:p>
            <a:pPr fontAlgn="base">
              <a:lnSpc>
                <a:spcPts val="1391"/>
              </a:lnSpc>
            </a:pPr>
            <a:r>
              <a:rPr lang="en-GB" b="1" err="1"/>
              <a:t>Gníomhaíocht</a:t>
            </a:r>
            <a:r>
              <a:rPr lang="en-GB" b="1"/>
              <a:t> Padlet:</a:t>
            </a:r>
            <a:r>
              <a:rPr lang="ga-IE" sz="1900">
                <a:solidFill>
                  <a:srgbClr val="000000"/>
                </a:solidFill>
                <a:latin typeface="Arial Nova" panose="020B0504020202020204" pitchFamily="34" charset="0"/>
              </a:rPr>
              <a:t> Tabhair cuireadh do na rannpháirtithe machnamh a dhéanamh ar an gcaoi a gcothódh siad cultúr ina mbláthódh Droichead ina scoil – Ceadaigh nóiméad chun machnamh a dhéanamh agus nótaí a bhreacadh síos.   </a:t>
            </a:r>
            <a:endParaRPr lang="ga-IE" b="0" i="0">
              <a:solidFill>
                <a:srgbClr val="000000"/>
              </a:solidFill>
              <a:effectLst/>
              <a:latin typeface="Segoe UI" panose="020B0502040204020203" pitchFamily="34" charset="0"/>
            </a:endParaRPr>
          </a:p>
          <a:p>
            <a:pPr fontAlgn="base">
              <a:lnSpc>
                <a:spcPts val="1391"/>
              </a:lnSpc>
            </a:pPr>
            <a:r>
              <a:rPr lang="ga-IE" sz="1900">
                <a:solidFill>
                  <a:srgbClr val="000000"/>
                </a:solidFill>
                <a:latin typeface="Arial Nova" panose="020B0504020202020204" pitchFamily="34" charset="0"/>
              </a:rPr>
              <a:t>Ansin oscail an Padlet agus iarr ar na rannpháirtithe tuairimí a chur isteach sa Padlet. </a:t>
            </a:r>
            <a:endParaRPr lang="en-IE" sz="1900">
              <a:solidFill>
                <a:srgbClr val="000000"/>
              </a:solidFill>
              <a:latin typeface="Arial Nova" panose="020B0504020202020204" pitchFamily="34" charset="0"/>
            </a:endParaRPr>
          </a:p>
          <a:p>
            <a:pPr fontAlgn="base">
              <a:lnSpc>
                <a:spcPts val="1391"/>
              </a:lnSpc>
            </a:pPr>
            <a:endParaRPr lang="ga-IE" b="0" i="0">
              <a:solidFill>
                <a:srgbClr val="000000"/>
              </a:solidFill>
              <a:effectLst/>
              <a:latin typeface="Segoe UI" panose="020B0502040204020203" pitchFamily="34" charset="0"/>
            </a:endParaRPr>
          </a:p>
          <a:p>
            <a:pPr fontAlgn="base">
              <a:lnSpc>
                <a:spcPts val="1391"/>
              </a:lnSpc>
            </a:pPr>
            <a:r>
              <a:rPr lang="ga-IE" sz="1900">
                <a:solidFill>
                  <a:srgbClr val="000000"/>
                </a:solidFill>
                <a:latin typeface="Arial Nova" panose="020B0504020202020204" pitchFamily="34" charset="0"/>
              </a:rPr>
              <a:t>Nuair a bhíonn na rannpháirtithe réidh leis sin – déan trácht ar roinnt de na tuairimí.   </a:t>
            </a:r>
            <a:endParaRPr lang="ga-IE" b="0" i="0">
              <a:solidFill>
                <a:srgbClr val="000000"/>
              </a:solidFill>
              <a:effectLst/>
              <a:latin typeface="Segoe UI" panose="020B0502040204020203" pitchFamily="34" charset="0"/>
            </a:endParaRPr>
          </a:p>
          <a:p>
            <a:pPr fontAlgn="base">
              <a:lnSpc>
                <a:spcPts val="1391"/>
              </a:lnSpc>
            </a:pPr>
            <a:r>
              <a:rPr lang="ga-IE" sz="1900">
                <a:solidFill>
                  <a:srgbClr val="000000"/>
                </a:solidFill>
                <a:latin typeface="Arial Nova" panose="020B0504020202020204" pitchFamily="34" charset="0"/>
              </a:rPr>
              <a:t>Ba chóir fóram oscailte gairid ar an gcaoi chun tacú leis an FTG a bheith ann ina dhiaidh sin.   </a:t>
            </a:r>
            <a:endParaRPr lang="ga-IE" b="0" i="0">
              <a:solidFill>
                <a:srgbClr val="000000"/>
              </a:solidFill>
              <a:effectLst/>
              <a:latin typeface="Segoe UI" panose="020B0502040204020203" pitchFamily="34" charset="0"/>
            </a:endParaRPr>
          </a:p>
          <a:p>
            <a:pPr fontAlgn="base">
              <a:lnSpc>
                <a:spcPts val="1391"/>
              </a:lnSpc>
            </a:pPr>
            <a:r>
              <a:rPr lang="ga-IE" sz="1900">
                <a:solidFill>
                  <a:srgbClr val="000000"/>
                </a:solidFill>
                <a:latin typeface="Arial Nova" panose="020B0504020202020204" pitchFamily="34" charset="0"/>
              </a:rPr>
              <a:t> </a:t>
            </a:r>
            <a:r>
              <a:rPr lang="ga-IE" sz="1900">
                <a:solidFill>
                  <a:srgbClr val="000000"/>
                </a:solidFill>
                <a:latin typeface="WordVisiCarriageReturn_MSFontService"/>
              </a:rPr>
              <a:t> </a:t>
            </a:r>
            <a:br>
              <a:rPr lang="ga-IE" sz="1900">
                <a:solidFill>
                  <a:srgbClr val="000000"/>
                </a:solidFill>
                <a:latin typeface="WordVisiCarriageReturn_MSFontService"/>
              </a:rPr>
            </a:br>
            <a:r>
              <a:rPr lang="ga-IE" sz="1900">
                <a:solidFill>
                  <a:srgbClr val="000000"/>
                </a:solidFill>
                <a:latin typeface="Arial Nova" panose="020B0504020202020204" pitchFamily="34" charset="0"/>
              </a:rPr>
              <a:t>Roinnfimid doiciméad tacaíochta níos déanaí sa seisiún ina mbeidh tuairimí bailithe againn ó phríomhoidí eile a d’fhreastail ar sheisiúin eolais roimhe seo.</a:t>
            </a:r>
            <a:endParaRPr lang="ga-IE" b="0" i="0">
              <a:solidFill>
                <a:srgbClr val="000000"/>
              </a:solidFill>
              <a:effectLst/>
              <a:latin typeface="Segoe UI" panose="020B0502040204020203" pitchFamily="34" charset="0"/>
            </a:endParaRPr>
          </a:p>
        </p:txBody>
      </p:sp>
      <p:sp>
        <p:nvSpPr>
          <p:cNvPr id="4" name="Slide Number Placeholder 3"/>
          <p:cNvSpPr>
            <a:spLocks noGrp="1"/>
          </p:cNvSpPr>
          <p:nvPr>
            <p:ph type="sldNum" sz="quarter" idx="10"/>
          </p:nvPr>
        </p:nvSpPr>
        <p:spPr>
          <a:xfrm>
            <a:off x="4023092" y="8917422"/>
            <a:ext cx="3077739" cy="471053"/>
          </a:xfrm>
          <a:prstGeom prst="rect">
            <a:avLst/>
          </a:prstGeom>
        </p:spPr>
        <p:txBody>
          <a:bodyPr/>
          <a:lstStyle/>
          <a:p>
            <a:pPr defTabSz="942289">
              <a:defRPr/>
            </a:pPr>
            <a:fld id="{F4B27F17-31A8-4877-B718-D306516D8F8C}" type="slidenum">
              <a:rPr lang="en-IE">
                <a:solidFill>
                  <a:prstClr val="black"/>
                </a:solidFill>
                <a:latin typeface="Calibri" panose="020F0502020204030204"/>
              </a:rPr>
              <a:pPr defTabSz="942289">
                <a:defRPr/>
              </a:pPr>
              <a:t>27</a:t>
            </a:fld>
            <a:endParaRPr lang="en-IE">
              <a:solidFill>
                <a:prstClr val="black"/>
              </a:solidFill>
              <a:latin typeface="Calibri" panose="020F0502020204030204"/>
            </a:endParaRPr>
          </a:p>
        </p:txBody>
      </p:sp>
    </p:spTree>
    <p:extLst>
      <p:ext uri="{BB962C8B-B14F-4D97-AF65-F5344CB8AC3E}">
        <p14:creationId xmlns:p14="http://schemas.microsoft.com/office/powerpoint/2010/main" val="2668806244"/>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fontAlgn="base">
              <a:lnSpc>
                <a:spcPts val="1391"/>
              </a:lnSpc>
            </a:pPr>
            <a:r>
              <a:rPr lang="ga-IE" sz="1900">
                <a:solidFill>
                  <a:srgbClr val="000000"/>
                </a:solidFill>
                <a:latin typeface="Arial" panose="020B0604020202020204" pitchFamily="34" charset="0"/>
              </a:rPr>
              <a:t>Sa Chuid seo beimid ag féachaint ar an gcuma a bheidh ar an bpróiseas á chur i ngníomh i do scoil. </a:t>
            </a:r>
            <a:endParaRPr lang="en-IE" sz="1900">
              <a:solidFill>
                <a:srgbClr val="000000"/>
              </a:solidFill>
              <a:latin typeface="Arial" panose="020B0604020202020204" pitchFamily="34" charset="0"/>
            </a:endParaRPr>
          </a:p>
          <a:p>
            <a:pPr fontAlgn="base">
              <a:lnSpc>
                <a:spcPts val="1391"/>
              </a:lnSpc>
            </a:pPr>
            <a:r>
              <a:rPr lang="ga-IE" sz="1900">
                <a:solidFill>
                  <a:srgbClr val="000000"/>
                </a:solidFill>
                <a:latin typeface="Arial" panose="020B0604020202020204" pitchFamily="34" charset="0"/>
              </a:rPr>
              <a:t>Cuirfimid</a:t>
            </a:r>
            <a:r>
              <a:rPr lang="en-IE" sz="1900">
                <a:solidFill>
                  <a:srgbClr val="000000"/>
                </a:solidFill>
                <a:latin typeface="Arial" panose="020B0604020202020204" pitchFamily="34" charset="0"/>
              </a:rPr>
              <a:t> </a:t>
            </a:r>
            <a:r>
              <a:rPr lang="en-IE" sz="1900" err="1">
                <a:solidFill>
                  <a:srgbClr val="000000"/>
                </a:solidFill>
                <a:latin typeface="Arial" panose="020B0604020202020204" pitchFamily="34" charset="0"/>
              </a:rPr>
              <a:t>ar</a:t>
            </a:r>
            <a:r>
              <a:rPr lang="en-IE" sz="1900">
                <a:solidFill>
                  <a:srgbClr val="000000"/>
                </a:solidFill>
                <a:latin typeface="Arial" panose="020B0604020202020204" pitchFamily="34" charset="0"/>
              </a:rPr>
              <a:t> an </a:t>
            </a:r>
            <a:r>
              <a:rPr lang="en-IE" sz="1900" err="1">
                <a:solidFill>
                  <a:srgbClr val="000000"/>
                </a:solidFill>
                <a:latin typeface="Arial" panose="020B0604020202020204" pitchFamily="34" charset="0"/>
              </a:rPr>
              <a:t>eolas</a:t>
            </a:r>
            <a:r>
              <a:rPr lang="en-IE" sz="1900">
                <a:solidFill>
                  <a:srgbClr val="000000"/>
                </a:solidFill>
                <a:latin typeface="Arial" panose="020B0604020202020204" pitchFamily="34" charset="0"/>
              </a:rPr>
              <a:t> </a:t>
            </a:r>
            <a:r>
              <a:rPr lang="en-IE" sz="1900" err="1">
                <a:solidFill>
                  <a:srgbClr val="000000"/>
                </a:solidFill>
                <a:latin typeface="Arial" panose="020B0604020202020204" pitchFamily="34" charset="0"/>
              </a:rPr>
              <a:t>sibh</a:t>
            </a:r>
            <a:r>
              <a:rPr lang="en-IE" sz="1900">
                <a:solidFill>
                  <a:srgbClr val="000000"/>
                </a:solidFill>
                <a:latin typeface="Arial" panose="020B0604020202020204" pitchFamily="34" charset="0"/>
              </a:rPr>
              <a:t> </a:t>
            </a:r>
            <a:r>
              <a:rPr lang="en-IE" sz="1900" err="1">
                <a:solidFill>
                  <a:srgbClr val="000000"/>
                </a:solidFill>
                <a:latin typeface="Arial" panose="020B0604020202020204" pitchFamily="34" charset="0"/>
              </a:rPr>
              <a:t>maidir</a:t>
            </a:r>
            <a:r>
              <a:rPr lang="en-IE" sz="1900">
                <a:solidFill>
                  <a:srgbClr val="000000"/>
                </a:solidFill>
                <a:latin typeface="Arial" panose="020B0604020202020204" pitchFamily="34" charset="0"/>
              </a:rPr>
              <a:t> le</a:t>
            </a:r>
            <a:r>
              <a:rPr lang="ga-IE" sz="1900">
                <a:solidFill>
                  <a:srgbClr val="000000"/>
                </a:solidFill>
                <a:latin typeface="Arial" panose="020B0604020202020204" pitchFamily="34" charset="0"/>
              </a:rPr>
              <a:t> cuid de na doiciméid a úsáideadh chun an próiseas a thaifeadadh</a:t>
            </a:r>
            <a:r>
              <a:rPr lang="en-IE" sz="1900">
                <a:solidFill>
                  <a:srgbClr val="000000"/>
                </a:solidFill>
                <a:latin typeface="Arial" panose="020B0604020202020204" pitchFamily="34" charset="0"/>
              </a:rPr>
              <a:t>.</a:t>
            </a:r>
            <a:endParaRPr lang="ga-IE" b="0" i="0">
              <a:solidFill>
                <a:srgbClr val="000000"/>
              </a:solidFill>
              <a:effectLst/>
              <a:latin typeface="Segoe UI" panose="020B0502040204020203" pitchFamily="34" charset="0"/>
            </a:endParaRPr>
          </a:p>
          <a:p>
            <a:pPr fontAlgn="base">
              <a:lnSpc>
                <a:spcPts val="1391"/>
              </a:lnSpc>
            </a:pPr>
            <a:r>
              <a:rPr lang="ga-IE" sz="1900">
                <a:solidFill>
                  <a:srgbClr val="000000"/>
                </a:solidFill>
                <a:latin typeface="Arial" panose="020B0604020202020204" pitchFamily="34" charset="0"/>
              </a:rPr>
              <a:t>Déanfaimid roinnt acmhainní a roinnt chun cabhrú libh agus sibh a threorú tríd an bpróiseas. </a:t>
            </a:r>
            <a:endParaRPr lang="ga-IE" b="0" i="0">
              <a:solidFill>
                <a:srgbClr val="000000"/>
              </a:solidFill>
              <a:effectLst/>
              <a:latin typeface="Segoe UI" panose="020B0502040204020203" pitchFamily="34" charset="0"/>
            </a:endParaRPr>
          </a:p>
          <a:p>
            <a:pPr fontAlgn="base">
              <a:lnSpc>
                <a:spcPts val="1391"/>
              </a:lnSpc>
            </a:pPr>
            <a:r>
              <a:rPr lang="ga-IE" sz="1900">
                <a:solidFill>
                  <a:srgbClr val="000000"/>
                </a:solidFill>
                <a:latin typeface="Arial" panose="020B0604020202020204" pitchFamily="34" charset="0"/>
              </a:rPr>
              <a:t>Beimid ag breathnú ar roinnt gníomhaíochtaí ionduchtaithe a chuirfeadh sibh féin agus an FTG i bhfeidhm chun tacú leis an MNC, ina measc </a:t>
            </a:r>
            <a:r>
              <a:rPr lang="ga-IE" sz="1900" err="1">
                <a:solidFill>
                  <a:srgbClr val="000000"/>
                </a:solidFill>
                <a:latin typeface="Arial" panose="020B0604020202020204" pitchFamily="34" charset="0"/>
              </a:rPr>
              <a:t>breathnóireachtaí</a:t>
            </a:r>
            <a:r>
              <a:rPr lang="ga-IE" sz="1900">
                <a:solidFill>
                  <a:srgbClr val="000000"/>
                </a:solidFill>
                <a:latin typeface="Arial" panose="020B0604020202020204" pitchFamily="34" charset="0"/>
              </a:rPr>
              <a:t>, ach ní hiad sin amháin</a:t>
            </a:r>
            <a:r>
              <a:rPr lang="en-IE" sz="1900">
                <a:solidFill>
                  <a:srgbClr val="000000"/>
                </a:solidFill>
                <a:latin typeface="Arial" panose="020B0604020202020204" pitchFamily="34" charset="0"/>
              </a:rPr>
              <a:t>.</a:t>
            </a:r>
            <a:endParaRPr lang="ga-IE" b="0" i="0">
              <a:solidFill>
                <a:srgbClr val="000000"/>
              </a:solidFill>
              <a:effectLst/>
              <a:latin typeface="Segoe UI" panose="020B0502040204020203" pitchFamily="34" charset="0"/>
            </a:endParaRPr>
          </a:p>
        </p:txBody>
      </p:sp>
      <p:sp>
        <p:nvSpPr>
          <p:cNvPr id="4" name="Slide Number Placeholder 3"/>
          <p:cNvSpPr>
            <a:spLocks noGrp="1"/>
          </p:cNvSpPr>
          <p:nvPr>
            <p:ph type="sldNum" sz="quarter" idx="10"/>
          </p:nvPr>
        </p:nvSpPr>
        <p:spPr>
          <a:xfrm>
            <a:off x="4023092" y="8917422"/>
            <a:ext cx="3077739" cy="471053"/>
          </a:xfrm>
          <a:prstGeom prst="rect">
            <a:avLst/>
          </a:prstGeom>
        </p:spPr>
        <p:txBody>
          <a:bodyPr/>
          <a:lstStyle/>
          <a:p>
            <a:pPr defTabSz="942289">
              <a:defRPr/>
            </a:pPr>
            <a:fld id="{F4B27F17-31A8-4877-B718-D306516D8F8C}" type="slidenum">
              <a:rPr lang="en-IE">
                <a:solidFill>
                  <a:prstClr val="black"/>
                </a:solidFill>
                <a:latin typeface="Calibri" panose="020F0502020204030204"/>
              </a:rPr>
              <a:pPr defTabSz="942289">
                <a:defRPr/>
              </a:pPr>
              <a:t>28</a:t>
            </a:fld>
            <a:endParaRPr lang="en-IE">
              <a:solidFill>
                <a:prstClr val="black"/>
              </a:solidFill>
              <a:latin typeface="Calibri" panose="020F0502020204030204"/>
            </a:endParaRPr>
          </a:p>
        </p:txBody>
      </p:sp>
    </p:spTree>
    <p:extLst>
      <p:ext uri="{BB962C8B-B14F-4D97-AF65-F5344CB8AC3E}">
        <p14:creationId xmlns:p14="http://schemas.microsoft.com/office/powerpoint/2010/main" val="1084615849"/>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gn="l" rtl="0"/>
            <a:r>
              <a:rPr lang="ga" sz="1100" b="1"/>
              <a:t>An comhéascaitheoir ag roinnt na bPríomhchéimeanna sa chomhrá </a:t>
            </a:r>
          </a:p>
          <a:p>
            <a:pPr algn="l" rtl="0"/>
            <a:r>
              <a:rPr lang="ga" sz="1100"/>
              <a:t>Breathnaímis ar chonair Droichead nó ar na príomhchéimeanna chun breac-chuntas a thabhairt ar an bpróiseas. </a:t>
            </a:r>
          </a:p>
          <a:p>
            <a:pPr algn="l" rtl="0"/>
            <a:r>
              <a:rPr lang="ga" sz="1100" b="1"/>
              <a:t>Iarr ar na rannpháirtithe an doiciméad </a:t>
            </a:r>
            <a:r>
              <a:rPr lang="ga" sz="1100" b="1" i="1"/>
              <a:t>Príomhchéimeanna</a:t>
            </a:r>
            <a:r>
              <a:rPr lang="ga" sz="1100" b="1"/>
              <a:t> a oscailt a fuair siad sa phacáiste cáipéisíochta/ a roinneadh sa chomhrá</a:t>
            </a:r>
            <a:endParaRPr lang="ga" sz="1100"/>
          </a:p>
          <a:p>
            <a:pPr>
              <a:buClr>
                <a:schemeClr val="dk1"/>
              </a:buClr>
              <a:buSzPts val="1200"/>
            </a:pPr>
            <a:r>
              <a:rPr lang="ga" sz="1100"/>
              <a:t>Breathnaímis ar chonair Droichead i dtosach, nó ar na príomhchéimeanna chun breac-chuntas a thabhairt ar an bpróiseas. </a:t>
            </a:r>
          </a:p>
          <a:p>
            <a:pPr>
              <a:buClr>
                <a:schemeClr val="dk1"/>
              </a:buClr>
              <a:buSzPts val="1200"/>
            </a:pPr>
            <a:r>
              <a:rPr lang="ga" sz="1100" b="1"/>
              <a:t>Gníomhaíocht:</a:t>
            </a:r>
            <a:endParaRPr lang="ga" sz="1100"/>
          </a:p>
          <a:p>
            <a:pPr>
              <a:buClr>
                <a:schemeClr val="dk1"/>
              </a:buClr>
              <a:buSzPts val="1200"/>
            </a:pPr>
            <a:r>
              <a:rPr lang="ga" sz="1100" b="1"/>
              <a:t>An t-éascaitheoir leis an PDF nó le doiciméad na bPríomhchéimeanna a oscailt... Marcáil gur ar shuíomh gréasáin atá sé</a:t>
            </a:r>
          </a:p>
          <a:p>
            <a:pPr>
              <a:buClr>
                <a:schemeClr val="dk1"/>
              </a:buClr>
              <a:buSzPts val="1200"/>
            </a:pPr>
            <a:r>
              <a:rPr lang="ga" sz="1100" b="1"/>
              <a:t>Tabhair aghaidh ar na pointí go hachomair a bhaineann le hUllmhú don MNC.</a:t>
            </a:r>
            <a:endParaRPr lang="ga" sz="1100"/>
          </a:p>
          <a:p>
            <a:pPr>
              <a:buClr>
                <a:schemeClr val="dk1"/>
              </a:buClr>
              <a:buSzPts val="1200"/>
            </a:pPr>
            <a:r>
              <a:rPr lang="ga" sz="1100"/>
              <a:t>Marcáil an t-eolas faoi ‘An Próiseas a Phleanáil’. </a:t>
            </a:r>
          </a:p>
          <a:p>
            <a:pPr>
              <a:buClr>
                <a:schemeClr val="dk1"/>
              </a:buClr>
              <a:buSzPts val="1200"/>
            </a:pPr>
            <a:r>
              <a:rPr lang="ga" sz="1100" i="1"/>
              <a:t>Chun a chinntiú go n-oibríonn an FTG mar fhoireann agus ar mhaithe le comhsheasmhacht an chur chuige, beidh orthu suí síos agus aontú lena chéile maidir le cúpla rud - tarlóidh sé seo ag an gcéad chruinniú, seans go mbeadh suim ag an bpríomhoide freastal ar an gcruinniú seo</a:t>
            </a:r>
          </a:p>
          <a:p>
            <a:pPr>
              <a:buClr>
                <a:schemeClr val="dk1"/>
              </a:buClr>
              <a:buSzPts val="1200"/>
            </a:pPr>
            <a:r>
              <a:rPr lang="ga" sz="1100" i="1"/>
              <a:t>Ag an gcruinniú sin, beidh ar an FTG na </a:t>
            </a:r>
            <a:r>
              <a:rPr lang="ga" sz="1100" b="1" i="1"/>
              <a:t>freagrachtaí </a:t>
            </a:r>
            <a:r>
              <a:rPr lang="ga" sz="1100" i="1"/>
              <a:t>atá acu mar fhoireann a leagan síos </a:t>
            </a:r>
            <a:r>
              <a:rPr lang="ga" sz="1100" b="1" i="1"/>
              <a:t>agus</a:t>
            </a:r>
            <a:r>
              <a:rPr lang="ga" sz="1100" i="1"/>
              <a:t> na freagrachtaí aonair atá acu.</a:t>
            </a:r>
          </a:p>
          <a:p>
            <a:pPr>
              <a:buClr>
                <a:schemeClr val="dk1"/>
              </a:buClr>
              <a:buSzPts val="1200"/>
            </a:pPr>
            <a:r>
              <a:rPr lang="ga" sz="1100" i="1"/>
              <a:t>Ag an gcruinniú sin, nó ag cruinniú níos déanaí, beidh orthu na </a:t>
            </a:r>
            <a:r>
              <a:rPr lang="ga" sz="1100" b="1" i="1"/>
              <a:t>táscairí a leagan síos chomh maith le samplaí na gcomhthéacsanna scoile</a:t>
            </a:r>
            <a:r>
              <a:rPr lang="ga" sz="1100" i="1"/>
              <a:t> ionas go mbeidh tuiscint shoiléir chomónta ag an bhfoireann agus níos déanaí, ag na MNCanna.</a:t>
            </a:r>
            <a:endParaRPr lang="ga" sz="1100"/>
          </a:p>
          <a:p>
            <a:pPr>
              <a:buClr>
                <a:schemeClr val="dk1"/>
              </a:buClr>
              <a:buSzPts val="1200"/>
            </a:pPr>
            <a:endParaRPr lang="ga" sz="1100" i="1"/>
          </a:p>
          <a:p>
            <a:pPr>
              <a:buClr>
                <a:schemeClr val="dk1"/>
              </a:buClr>
              <a:buSzPts val="1200"/>
            </a:pPr>
            <a:r>
              <a:rPr lang="ga" sz="1100" b="1"/>
              <a:t>Luaigh Caighdeáin agus Plean Ionduchtaithe Droichead go hachomair.</a:t>
            </a:r>
            <a:endParaRPr lang="ga" sz="1100"/>
          </a:p>
          <a:p>
            <a:pPr>
              <a:buClr>
                <a:schemeClr val="dk1"/>
              </a:buClr>
              <a:buSzPts val="1200"/>
            </a:pPr>
            <a:r>
              <a:rPr lang="ga" sz="1100" i="1"/>
              <a:t>Is taifead reatha maidir le próiseas MNC é an doiciméad seo. Léiríonn sé riachtanais gach MNC a thagann chun cinn agus na tacaíochtaí a cuireadh ar fáil agus tugtar chuig gach cruinniú leis an FTG agus an MNC é. Faigheann ball FTG aonad iomlán oiliúna maidir leis an gcaoi leis an doiciméad seo a úsáid chun tacú leis an bpróiseas agus molaimid go láidir go mbaineann baill FTG leas as an aonad sin.  Tá DSIP ar leith ag gach MNC toisc go mbeidh a gcuid riachtanas ar leith ag teacht chun cinn. </a:t>
            </a:r>
          </a:p>
          <a:p>
            <a:pPr>
              <a:buClr>
                <a:schemeClr val="dk1"/>
              </a:buClr>
              <a:buSzPts val="1200"/>
            </a:pPr>
            <a:endParaRPr lang="ga" sz="1100" i="1"/>
          </a:p>
          <a:p>
            <a:pPr>
              <a:buClr>
                <a:schemeClr val="dk1"/>
              </a:buClr>
              <a:buSzPts val="1200"/>
            </a:pPr>
            <a:r>
              <a:rPr lang="ga" sz="1100" i="1"/>
              <a:t>Sula mbuaileann an FTG leis an MNC, bheadh sé an-úsáideach dá mbeadh dréacht ann ar an gcaoi a bhfuil an FTG ag súil le go n-oibreoidh an próiseas seo amach-</a:t>
            </a:r>
            <a:r>
              <a:rPr lang="ga" sz="1100"/>
              <a:t> ‘</a:t>
            </a:r>
            <a:r>
              <a:rPr lang="ga" sz="1100" b="1"/>
              <a:t>Breac‑Chuntas ar Phlean Dhroichead’.</a:t>
            </a:r>
            <a:r>
              <a:rPr lang="ga" sz="1100" i="1"/>
              <a:t> Pléifimid an Breac-Chuntas ar bhonn níos mine ar ball beag.</a:t>
            </a:r>
          </a:p>
          <a:p>
            <a:pPr>
              <a:buClr>
                <a:schemeClr val="dk1"/>
              </a:buClr>
              <a:buSzPts val="1200"/>
            </a:pPr>
            <a:endParaRPr lang="ga" sz="1100"/>
          </a:p>
          <a:p>
            <a:pPr>
              <a:buClr>
                <a:schemeClr val="dk1"/>
              </a:buClr>
              <a:buSzPts val="1200"/>
            </a:pPr>
            <a:endParaRPr lang="ga" sz="1100"/>
          </a:p>
          <a:p>
            <a:pPr>
              <a:buClr>
                <a:schemeClr val="dk1"/>
              </a:buClr>
              <a:buSzPts val="1200"/>
            </a:pPr>
            <a:r>
              <a:rPr lang="ga" sz="1100"/>
              <a:t>Is féidir linn an doiciméad seo a úsáid mar threoraí nó mar léarscáil - níl orainn gach rud a dhéanamh; is féidir linn cur leis nó rudaí a fhágáil amach de réir mar a fheileann do chomhthéacs ár scoile. </a:t>
            </a:r>
          </a:p>
          <a:p>
            <a:pPr>
              <a:buClr>
                <a:schemeClr val="dk1"/>
              </a:buClr>
              <a:buSzPts val="1200"/>
            </a:pPr>
            <a:r>
              <a:rPr lang="ga" sz="1100"/>
              <a:t>Marcáil na hacmhainní atá ar fáil: Is féidir libh leas a bhaint as Tacar Droichead le haghaidh na dtacaíochtaí a bhfuil líne fúthu.</a:t>
            </a:r>
          </a:p>
          <a:p>
            <a:pPr>
              <a:buClr>
                <a:schemeClr val="dk1"/>
              </a:buClr>
              <a:buSzPts val="1200"/>
            </a:pPr>
            <a:endParaRPr lang="ga" sz="1100"/>
          </a:p>
          <a:p>
            <a:pPr defTabSz="971029">
              <a:buClr>
                <a:schemeClr val="dk1"/>
              </a:buClr>
              <a:buSzPts val="1200"/>
              <a:defRPr/>
            </a:pPr>
            <a:r>
              <a:rPr lang="ga" sz="1100" i="1">
                <a:solidFill>
                  <a:srgbClr val="000000"/>
                </a:solidFill>
              </a:rPr>
              <a:t>Is próiseas scoile uile é Droichead agus go hidéalach, bheadh </a:t>
            </a:r>
            <a:r>
              <a:rPr lang="ga" sz="1100" b="1" i="1">
                <a:solidFill>
                  <a:srgbClr val="000000"/>
                </a:solidFill>
              </a:rPr>
              <a:t>an cur i láthair chun eolas a thabhairt don fhoireann go léir (Seisiún Eolais </a:t>
            </a:r>
            <a:r>
              <a:rPr lang="ga" sz="1100" b="1">
                <a:solidFill>
                  <a:srgbClr val="000000"/>
                </a:solidFill>
              </a:rPr>
              <a:t>Droichead</a:t>
            </a:r>
            <a:r>
              <a:rPr lang="ga" sz="1100" b="1" i="1">
                <a:solidFill>
                  <a:srgbClr val="000000"/>
                </a:solidFill>
              </a:rPr>
              <a:t> - an Bhunscoil Uile) </a:t>
            </a:r>
            <a:r>
              <a:rPr lang="ga" sz="1100" i="1">
                <a:solidFill>
                  <a:srgbClr val="000000"/>
                </a:solidFill>
              </a:rPr>
              <a:t>maidir leis an bpróiseas ar siúl sula dtosaíonn an MNC sa scoil nó go gairid ina dhiaidh sin. Ar úsáid sibh é seo in bhur scoil? </a:t>
            </a:r>
            <a:endParaRPr lang="ga" sz="1100">
              <a:solidFill>
                <a:srgbClr val="000000"/>
              </a:solidFill>
            </a:endParaRPr>
          </a:p>
          <a:p>
            <a:pPr>
              <a:buClr>
                <a:schemeClr val="dk1"/>
              </a:buClr>
              <a:buSzPts val="1200"/>
            </a:pPr>
            <a:endParaRPr lang="ga" sz="1100"/>
          </a:p>
          <a:p>
            <a:pPr>
              <a:buClr>
                <a:schemeClr val="dk1"/>
              </a:buClr>
              <a:buSzPts val="1200"/>
            </a:pPr>
            <a:endParaRPr lang="ga" sz="1100"/>
          </a:p>
          <a:p>
            <a:pPr>
              <a:buClr>
                <a:schemeClr val="dk1"/>
              </a:buClr>
              <a:buSzPts val="1200"/>
            </a:pPr>
            <a:endParaRPr lang="ga" sz="1100"/>
          </a:p>
          <a:p>
            <a:endParaRPr lang="ga" sz="1100"/>
          </a:p>
          <a:p>
            <a:pPr>
              <a:buClr>
                <a:schemeClr val="dk1"/>
              </a:buClr>
              <a:buSzPts val="1200"/>
            </a:pPr>
            <a:endParaRPr lang="ga" sz="1100"/>
          </a:p>
          <a:p>
            <a:pPr algn="l" rtl="0"/>
            <a:br>
              <a:rPr lang="ga" sz="1100"/>
            </a:br>
            <a:endParaRPr lang="ga" sz="1100"/>
          </a:p>
          <a:p>
            <a:pPr algn="l" rtl="0"/>
            <a:endParaRPr lang="ga">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0"/>
          </p:nvPr>
        </p:nvSpPr>
        <p:spPr/>
        <p:txBody>
          <a:bodyPr/>
          <a:lstStyle/>
          <a:p>
            <a:pPr defTabSz="971029">
              <a:defRPr/>
            </a:pPr>
            <a:fld id="{F4B27F17-31A8-4877-B718-D306516D8F8C}" type="slidenum">
              <a:rPr>
                <a:solidFill>
                  <a:prstClr val="black"/>
                </a:solidFill>
                <a:latin typeface="Calibri" panose="020F0502020204030204"/>
              </a:rPr>
              <a:pPr defTabSz="971029">
                <a:defRPr/>
              </a:pPr>
              <a:t>29</a:t>
            </a:fld>
            <a:endParaRPr lang="ga">
              <a:solidFill>
                <a:prstClr val="black"/>
              </a:solidFill>
              <a:latin typeface="Calibri" panose="020F0502020204030204"/>
            </a:endParaRPr>
          </a:p>
        </p:txBody>
      </p:sp>
    </p:spTree>
    <p:extLst>
      <p:ext uri="{BB962C8B-B14F-4D97-AF65-F5344CB8AC3E}">
        <p14:creationId xmlns:p14="http://schemas.microsoft.com/office/powerpoint/2010/main" val="2762999633"/>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a:xfrm>
            <a:off x="730459" y="5044111"/>
            <a:ext cx="5843667" cy="4126999"/>
          </a:xfrm>
          <a:prstGeom prst="rect">
            <a:avLst/>
          </a:prstGeom>
        </p:spPr>
        <p:txBody>
          <a:bodyPr/>
          <a:lstStyle/>
          <a:p>
            <a:pPr>
              <a:buClr>
                <a:schemeClr val="dk1"/>
              </a:buClr>
              <a:buSzPts val="1100"/>
            </a:pPr>
            <a:r>
              <a:rPr lang="ga" sz="1100" b="1"/>
              <a:t>Is féidir leis an gcomhéascaitheoir cóip a roinnt den Bhreac‑Chuntas ar Phlean Dhroichead sa chomhrá </a:t>
            </a:r>
          </a:p>
          <a:p>
            <a:pPr>
              <a:buClr>
                <a:schemeClr val="dk1"/>
              </a:buClr>
              <a:buSzPts val="1100"/>
            </a:pPr>
            <a:r>
              <a:rPr lang="ga" sz="1100" b="1"/>
              <a:t>Breac‑Chuntas ar Phlean Dhroichead - Chuir scoil an sampla isteach atá le feiceáil ar an sleamhnán</a:t>
            </a:r>
            <a:endParaRPr lang="ga" sz="1100"/>
          </a:p>
          <a:p>
            <a:pPr>
              <a:buClr>
                <a:schemeClr val="dk1"/>
              </a:buClr>
              <a:buSzPts val="1100"/>
            </a:pPr>
            <a:r>
              <a:rPr lang="ga" sz="1100"/>
              <a:t>Luadh an doiciméad seo i bpolasaí TC: </a:t>
            </a:r>
          </a:p>
          <a:p>
            <a:pPr>
              <a:buClr>
                <a:schemeClr val="dk1"/>
              </a:buClr>
              <a:buSzPts val="1100"/>
            </a:pPr>
            <a:r>
              <a:rPr lang="ga" sz="1100" i="1"/>
              <a:t>1.1.7.1 </a:t>
            </a:r>
            <a:r>
              <a:rPr lang="ga" sz="1100"/>
              <a:t>Cruthaíonn an Fhoireann Tacaíochta Gairmiúla an Breac‑Chuntas ar Phlean Dhroichead, </a:t>
            </a:r>
            <a:r>
              <a:rPr lang="ga" sz="1100" b="1"/>
              <a:t>i gcomhar leis an MNC.</a:t>
            </a:r>
            <a:r>
              <a:rPr lang="ga" sz="1100"/>
              <a:t> Go hidéalach, thabharfadh an MNC faoin bpróiseas Droichead ar feadh tréimhse níos faide ná an íostréimhse sonraithe, má cheadaíonn a dtréimhse fostaíochta é. Cuirfidh Rannóg Ionduchtaithe Oide Droichead teimpléad ar fáil don Bhreac‑Chuntas ar Phlean Droichead agus don phróiseas breathnóireachta, chomh maith le treoir maidir le húsáid na dteimpléad sin. Is struchtúr é an Breac‑Chuntas ar Phlean Droichead a bhfuil solúbthacht ag baint leis.</a:t>
            </a:r>
          </a:p>
          <a:p>
            <a:pPr>
              <a:buClr>
                <a:schemeClr val="dk1"/>
              </a:buClr>
              <a:buSzPts val="1100"/>
            </a:pPr>
            <a:br>
              <a:rPr lang="ga" sz="1100"/>
            </a:br>
            <a:r>
              <a:rPr lang="ga" sz="1100" b="1"/>
              <a:t>Mínigh an Breac‑Chuntas ar Phlean Droichead céim ar chéim do na rannpháirtithe –</a:t>
            </a:r>
            <a:endParaRPr lang="ga" sz="1100"/>
          </a:p>
          <a:p>
            <a:pPr>
              <a:buClr>
                <a:schemeClr val="dk1"/>
              </a:buClr>
              <a:buSzPts val="1100"/>
            </a:pPr>
            <a:r>
              <a:rPr lang="ga" sz="1100"/>
              <a:t>Ag baint úsáid as an mBreac‑Chuntas ar Phlean Droichead samplach, mínigh an fheidhm atá aige - amchlár leathan, sealadach ar feadh na tréimhse ama nuair a bheidh an MNC ar scoil. Léireofar do gach duine a bhfuil baint acu leis an bpróiseas Droichead an méid ar cheart a bheith ag súil leis gach mí e.g. sainaithnítear dátaí tosaigh agus deiridh an phróisis sa sampla; tarraingítear aird trí dhathchódú e.g. dath chun idirdhealú a dhéanamh idir breathnóireacht</a:t>
            </a:r>
            <a:r>
              <a:rPr lang="ga" sz="1100" i="1" u="sng"/>
              <a:t> a rinneadh ar </a:t>
            </a:r>
            <a:r>
              <a:rPr lang="ga" sz="1100"/>
              <a:t>an MNC seachas breathnóireacht </a:t>
            </a:r>
            <a:r>
              <a:rPr lang="ga" sz="1100" i="1" u="sng"/>
              <a:t>a rinne an</a:t>
            </a:r>
            <a:r>
              <a:rPr lang="ga" sz="1100"/>
              <a:t> MNC; cruinnithe FTG; Cruinnithe leis an MNC etc.</a:t>
            </a:r>
          </a:p>
          <a:p>
            <a:pPr>
              <a:buClr>
                <a:schemeClr val="dk1"/>
              </a:buClr>
              <a:buSzPts val="1100"/>
            </a:pPr>
            <a:br>
              <a:rPr lang="ga" sz="1100"/>
            </a:br>
            <a:r>
              <a:rPr lang="ga" sz="1100" b="1" u="sng"/>
              <a:t>NB ba cheart don éascaitheoir béim a leagan air seo a leanas do na Rannpháirtithe:</a:t>
            </a:r>
            <a:r>
              <a:rPr lang="ga" sz="1100" b="1"/>
              <a:t> Moltar go láidir go gcuirtear tús leis an mbreathnóireacht chomh luath is gur féidir le linn phróiseas an MNC. Ba cheart an bhreathnóireacht a sceidealú go sealadach sa Bhreac‑Chuntas ar Phlean Droichead ag tús phróiseas an MNC.</a:t>
            </a:r>
            <a:endParaRPr lang="ga" sz="1100"/>
          </a:p>
          <a:p>
            <a:pPr>
              <a:buClr>
                <a:schemeClr val="dk1"/>
              </a:buClr>
              <a:buSzPts val="1100"/>
            </a:pPr>
            <a:br>
              <a:rPr lang="ga" sz="1100"/>
            </a:br>
            <a:r>
              <a:rPr lang="ga" sz="1100"/>
              <a:t>Mínigh gur féidir le FTG/MNC an sampla seo a chur in oiriúint (ar fáil ar líne mar leagan </a:t>
            </a:r>
            <a:r>
              <a:rPr lang="ga" sz="1100" i="1"/>
              <a:t>Word</a:t>
            </a:r>
            <a:r>
              <a:rPr lang="ga" sz="1100"/>
              <a:t>) chun Breac‑Chuntas ar Phlean Droichead ar leith a chruthú do gach MNC sa scoil. Ba cheart go mbeadh DRÉACHT den bhreac-chuntas ar fáil ag an gcéad chruinniú a bhíonn ag an FTG agus an MNC. Ansin ba cheart an Breac-chuntas a chur i gcrích i gcomhar leis an MNC. Níos déanaí, de réir mar a thiteann próiseas Droichead amach, beachtóidh an FTG agus an MNC na gníomhaíochtaí ionduchtaithe agus na dátaí nuair a thagann réimsí riachtanais an MNC chun cinn. </a:t>
            </a:r>
          </a:p>
          <a:p>
            <a:pPr>
              <a:buClr>
                <a:schemeClr val="dk1"/>
              </a:buClr>
              <a:buSzPts val="1100"/>
            </a:pPr>
            <a:endParaRPr lang="ga" sz="1100"/>
          </a:p>
          <a:p>
            <a:pPr>
              <a:buClr>
                <a:schemeClr val="dk1"/>
              </a:buClr>
              <a:buSzPts val="1100"/>
            </a:pPr>
            <a:r>
              <a:rPr lang="ga" sz="1100"/>
              <a:t>Mol ag an bpointe seo gur cheart don FTG a dhréachtaigh an Breac-chuntas é a roinnt leis an bPríomhoide roimh an gcéad chruinniú leis an MNC, más féidir. Ligfidh sé seo don phríomhoide dátaí a chur leis an bplean más cuí (e.g. seachtainí a oireann don bhreathnóireacht/ laethanta scaoilte)</a:t>
            </a:r>
          </a:p>
          <a:p>
            <a:pPr>
              <a:buClr>
                <a:schemeClr val="dk1"/>
              </a:buClr>
              <a:buSzPts val="1100"/>
            </a:pPr>
            <a:br>
              <a:rPr lang="ga" sz="1100"/>
            </a:br>
            <a:r>
              <a:rPr lang="ga" sz="1100"/>
              <a:t>Tá an Breac-chuntas samplach bunaithe ar MNC a chaith bliain iomlán ar scoil. Agus Breac-Chuntas an Phlean á dhréachtú agaibh, athraígí an sampla seo go mbeidh an tréimhse chleachtais ghairmiúil atá ar fáil in bhur scoil i gceist ann i.e. íostréimhse 60 lá ach go hidéalach, ar feadh na tréimhse ina mbeidh an MNC ar scoil. Ba cheart tréimhse ama i ndiaidh don phróiseas a bheith curtha i gcrích a chur leis ar fhaitíos go mbíonn gá le síneadh ama a chur leis an tréimhse chleachtais sula ndearbhaíonn an MNC agus an FTG an plean. </a:t>
            </a:r>
          </a:p>
          <a:p>
            <a:pPr>
              <a:buClr>
                <a:schemeClr val="dk1"/>
              </a:buClr>
              <a:buSzPts val="1100"/>
            </a:pPr>
            <a:br>
              <a:rPr lang="ga" sz="1100"/>
            </a:br>
            <a:r>
              <a:rPr lang="ga" sz="1100" b="1"/>
              <a:t>Moltar go láidir </a:t>
            </a:r>
            <a:r>
              <a:rPr lang="ga" sz="1100"/>
              <a:t>go gcuirtear deiseanna isteach </a:t>
            </a:r>
            <a:r>
              <a:rPr lang="ga" sz="1100" b="1"/>
              <a:t>d’athbhreithnithe ráithiúla</a:t>
            </a:r>
            <a:r>
              <a:rPr lang="ga" sz="1100"/>
              <a:t> leis na MNCanna.  Is éard is brí leis seo ná go mbeidh cruinniú don athbhreithniú ann gach ceathrú de phróiseas Droichead an MNC.  Is éard is brí leis seo nár gur cheart go mbeadh ar a laghad trí cinn de na cruinnithe don athbhreithniú seo ann sula gcuirtear an próiseas Droichead i gcrích - ceathrú cuid tríd, leath bealaigh tríd, trí cheathrú chuid tríd agus ansin an cruinniú deireanach chun críoch a chur leis an bpróiseas.  Má thagann ceisteanna chun cinn e.g. ag an athbhreithniú ráithiúil, bíonn deiseanna ann chun gníomhaíochtaí ionduchtaithe a chur leis agus athbhreithniú eile a dhéanamh leath bealaigh tríd an bpróiseas. Má bhíonn ceisteanna ann fós ag an gcéim seo, </a:t>
            </a:r>
            <a:r>
              <a:rPr lang="ga" sz="1100" b="1"/>
              <a:t>ní mór dul i dteagmháil le Rannóg Ionduchtaithe Droichead. </a:t>
            </a:r>
            <a:r>
              <a:rPr lang="ga" sz="1100"/>
              <a:t>Ná cuir ar an méar fhada é go dtí deireadh an phróisis chun cabhair a iarraidh.  Is maith le Rannóg Ionduchtaithe Oide Droichead an méid seo a leanas a chur i gcuimhne dóibh féin - Comhartha nirt is ea é tacaíocht a lorg.  Níl aon “ábhar iontais” uainn!</a:t>
            </a:r>
          </a:p>
          <a:p>
            <a:pPr algn="l" rtl="0"/>
            <a:endParaRPr lang="ga"/>
          </a:p>
        </p:txBody>
      </p:sp>
      <p:sp>
        <p:nvSpPr>
          <p:cNvPr id="4" name="Slide Number Placeholder 3"/>
          <p:cNvSpPr>
            <a:spLocks noGrp="1"/>
          </p:cNvSpPr>
          <p:nvPr>
            <p:ph type="sldNum" sz="quarter" idx="10"/>
          </p:nvPr>
        </p:nvSpPr>
        <p:spPr/>
        <p:txBody>
          <a:bodyPr/>
          <a:lstStyle/>
          <a:p>
            <a:pPr defTabSz="971029">
              <a:defRPr/>
            </a:pPr>
            <a:fld id="{F4B27F17-31A8-4877-B718-D306516D8F8C}" type="slidenum">
              <a:rPr>
                <a:solidFill>
                  <a:prstClr val="black"/>
                </a:solidFill>
                <a:latin typeface="Calibri" panose="020F0502020204030204"/>
              </a:rPr>
              <a:pPr defTabSz="971029">
                <a:defRPr/>
              </a:pPr>
              <a:t>30</a:t>
            </a:fld>
            <a:endParaRPr lang="ga">
              <a:solidFill>
                <a:prstClr val="black"/>
              </a:solidFill>
              <a:latin typeface="Calibri" panose="020F0502020204030204"/>
            </a:endParaRPr>
          </a:p>
        </p:txBody>
      </p:sp>
    </p:spTree>
    <p:extLst>
      <p:ext uri="{BB962C8B-B14F-4D97-AF65-F5344CB8AC3E}">
        <p14:creationId xmlns:p14="http://schemas.microsoft.com/office/powerpoint/2010/main" val="3261579188"/>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fontAlgn="base">
              <a:lnSpc>
                <a:spcPts val="1391"/>
              </a:lnSpc>
            </a:pPr>
            <a:r>
              <a:rPr lang="ga-IE" sz="1900">
                <a:solidFill>
                  <a:srgbClr val="000000"/>
                </a:solidFill>
                <a:latin typeface="Arial" panose="020B0604020202020204" pitchFamily="34" charset="0"/>
              </a:rPr>
              <a:t>Sula dtaispeántar an t-ábhar, iarrtar ar na príomhoidí a gcuid moltaí a anótáil maidir le gníomhaíochtaí ionduchtaithe a dhéanfadh na MNC</a:t>
            </a:r>
            <a:r>
              <a:rPr lang="en-IE" sz="1900">
                <a:solidFill>
                  <a:srgbClr val="000000"/>
                </a:solidFill>
                <a:latin typeface="Arial" panose="020B0604020202020204" pitchFamily="34" charset="0"/>
              </a:rPr>
              <a:t>a</a:t>
            </a:r>
            <a:r>
              <a:rPr lang="ga-IE" sz="1900" err="1">
                <a:solidFill>
                  <a:srgbClr val="000000"/>
                </a:solidFill>
                <a:latin typeface="Arial" panose="020B0604020202020204" pitchFamily="34" charset="0"/>
              </a:rPr>
              <a:t>nna</a:t>
            </a:r>
            <a:r>
              <a:rPr lang="ga-IE" sz="1900">
                <a:solidFill>
                  <a:srgbClr val="000000"/>
                </a:solidFill>
                <a:latin typeface="Arial" panose="020B0604020202020204" pitchFamily="34" charset="0"/>
              </a:rPr>
              <a:t> .  </a:t>
            </a:r>
            <a:endParaRPr lang="ga-IE" b="0" i="0">
              <a:solidFill>
                <a:srgbClr val="000000"/>
              </a:solidFill>
              <a:effectLst/>
              <a:latin typeface="Segoe UI" panose="020B0502040204020203" pitchFamily="34" charset="0"/>
            </a:endParaRPr>
          </a:p>
          <a:p>
            <a:pPr fontAlgn="base">
              <a:lnSpc>
                <a:spcPts val="1391"/>
              </a:lnSpc>
            </a:pPr>
            <a:r>
              <a:rPr lang="ga-IE" sz="1900">
                <a:solidFill>
                  <a:srgbClr val="000000"/>
                </a:solidFill>
                <a:latin typeface="Arial" panose="020B0604020202020204" pitchFamily="34" charset="0"/>
              </a:rPr>
              <a:t>Conas anótáil a dhéanamh: </a:t>
            </a:r>
            <a:endParaRPr lang="ga-IE" b="0" i="0">
              <a:solidFill>
                <a:srgbClr val="000000"/>
              </a:solidFill>
              <a:effectLst/>
              <a:latin typeface="Segoe UI" panose="020B0502040204020203" pitchFamily="34" charset="0"/>
            </a:endParaRPr>
          </a:p>
          <a:p>
            <a:pPr fontAlgn="base">
              <a:lnSpc>
                <a:spcPts val="1391"/>
              </a:lnSpc>
              <a:buFont typeface="Arial" panose="020B0604020202020204" pitchFamily="34" charset="0"/>
              <a:buChar char="•"/>
            </a:pPr>
            <a:r>
              <a:rPr lang="ga-IE" sz="1900">
                <a:solidFill>
                  <a:srgbClr val="000000"/>
                </a:solidFill>
                <a:latin typeface="Arial" panose="020B0604020202020204" pitchFamily="34" charset="0"/>
              </a:rPr>
              <a:t>Tá tú ag féachaint ar scáileán </a:t>
            </a:r>
            <a:r>
              <a:rPr lang="ga-IE" sz="1900" err="1">
                <a:solidFill>
                  <a:srgbClr val="000000"/>
                </a:solidFill>
                <a:latin typeface="Arial" panose="020B0604020202020204" pitchFamily="34" charset="0"/>
              </a:rPr>
              <a:t>xxx</a:t>
            </a:r>
            <a:r>
              <a:rPr lang="ga-IE" sz="1900">
                <a:solidFill>
                  <a:srgbClr val="000000"/>
                </a:solidFill>
                <a:latin typeface="Arial" panose="020B0604020202020204" pitchFamily="34" charset="0"/>
              </a:rPr>
              <a:t> ag an mbarr </a:t>
            </a:r>
          </a:p>
          <a:p>
            <a:pPr fontAlgn="base">
              <a:lnSpc>
                <a:spcPts val="1391"/>
              </a:lnSpc>
              <a:buFont typeface="Arial" panose="020B0604020202020204" pitchFamily="34" charset="0"/>
              <a:buChar char="•"/>
            </a:pPr>
            <a:r>
              <a:rPr lang="ga-IE" sz="1900">
                <a:solidFill>
                  <a:srgbClr val="000000"/>
                </a:solidFill>
                <a:latin typeface="Arial" panose="020B0604020202020204" pitchFamily="34" charset="0"/>
              </a:rPr>
              <a:t>Cliceáil ar roghanna amhairc </a:t>
            </a:r>
          </a:p>
          <a:p>
            <a:pPr fontAlgn="base">
              <a:lnSpc>
                <a:spcPts val="1391"/>
              </a:lnSpc>
              <a:buFont typeface="Arial" panose="020B0604020202020204" pitchFamily="34" charset="0"/>
              <a:buChar char="•"/>
            </a:pPr>
            <a:r>
              <a:rPr lang="ga-IE" sz="1900">
                <a:solidFill>
                  <a:srgbClr val="000000"/>
                </a:solidFill>
                <a:latin typeface="Arial" panose="020B0604020202020204" pitchFamily="34" charset="0"/>
              </a:rPr>
              <a:t>Cliceáil anótáil ón roghchlár anuas </a:t>
            </a:r>
          </a:p>
          <a:p>
            <a:pPr fontAlgn="base">
              <a:lnSpc>
                <a:spcPts val="1391"/>
              </a:lnSpc>
              <a:buFont typeface="Arial" panose="020B0604020202020204" pitchFamily="34" charset="0"/>
              <a:buChar char="•"/>
            </a:pPr>
            <a:r>
              <a:rPr lang="ga-IE" sz="1900">
                <a:solidFill>
                  <a:srgbClr val="000000"/>
                </a:solidFill>
                <a:latin typeface="Arial" panose="020B0604020202020204" pitchFamily="34" charset="0"/>
              </a:rPr>
              <a:t>Cliceáil T agus beidh bosca téacs le feiceáil </a:t>
            </a:r>
          </a:p>
          <a:p>
            <a:pPr fontAlgn="base">
              <a:lnSpc>
                <a:spcPts val="1391"/>
              </a:lnSpc>
              <a:buFont typeface="Arial" panose="020B0604020202020204" pitchFamily="34" charset="0"/>
              <a:buChar char="•"/>
            </a:pPr>
            <a:r>
              <a:rPr lang="ga-IE" sz="1900">
                <a:solidFill>
                  <a:srgbClr val="000000"/>
                </a:solidFill>
                <a:latin typeface="Arial" panose="020B0604020202020204" pitchFamily="34" charset="0"/>
              </a:rPr>
              <a:t>Tarraing bosca téacs ar an scáileán agus dean ionchur. </a:t>
            </a:r>
          </a:p>
          <a:p>
            <a:pPr rtl="0"/>
            <a:endParaRPr lang="en-GB"/>
          </a:p>
          <a:p>
            <a:pPr fontAlgn="base">
              <a:lnSpc>
                <a:spcPts val="1391"/>
              </a:lnSpc>
            </a:pPr>
            <a:r>
              <a:rPr lang="ga-IE" sz="1900">
                <a:solidFill>
                  <a:srgbClr val="000000"/>
                </a:solidFill>
                <a:latin typeface="Arial" panose="020B0604020202020204" pitchFamily="34" charset="0"/>
              </a:rPr>
              <a:t>Ansin taispeáin inneachar an tsleamhnáin. Níl iontu seo ach roinnt gníomhaíochtaí ionduchtaithe féideartha agus tá go leor eile ann. </a:t>
            </a:r>
            <a:endParaRPr lang="ga-IE" b="0" i="0">
              <a:solidFill>
                <a:srgbClr val="000000"/>
              </a:solidFill>
              <a:effectLst/>
              <a:latin typeface="Segoe UI" panose="020B0502040204020203" pitchFamily="34" charset="0"/>
            </a:endParaRPr>
          </a:p>
          <a:p>
            <a:pPr fontAlgn="base">
              <a:lnSpc>
                <a:spcPts val="1391"/>
              </a:lnSpc>
            </a:pPr>
            <a:r>
              <a:rPr lang="ga-IE" sz="1900" b="1">
                <a:solidFill>
                  <a:srgbClr val="000000"/>
                </a:solidFill>
                <a:latin typeface="Arial" panose="020B0604020202020204" pitchFamily="34" charset="0"/>
              </a:rPr>
              <a:t>Is gníomhaíocht ionduchtaithe é rud ar bith a dhéanann FTG chun tacú le MNC le riachtanas a cuireadh in iúl</a:t>
            </a:r>
            <a:r>
              <a:rPr lang="ga-IE" sz="1900">
                <a:solidFill>
                  <a:srgbClr val="000000"/>
                </a:solidFill>
                <a:latin typeface="Arial" panose="020B0604020202020204" pitchFamily="34" charset="0"/>
              </a:rPr>
              <a:t> </a:t>
            </a:r>
            <a:endParaRPr lang="ga-IE" b="0" i="0">
              <a:solidFill>
                <a:srgbClr val="000000"/>
              </a:solidFill>
              <a:effectLst/>
              <a:latin typeface="Segoe UI" panose="020B0502040204020203" pitchFamily="34" charset="0"/>
            </a:endParaRPr>
          </a:p>
          <a:p>
            <a:pPr fontAlgn="base">
              <a:lnSpc>
                <a:spcPts val="1391"/>
              </a:lnSpc>
            </a:pPr>
            <a:r>
              <a:rPr lang="ga-IE" sz="1900">
                <a:solidFill>
                  <a:srgbClr val="000000"/>
                </a:solidFill>
                <a:latin typeface="Arial" panose="020B0604020202020204" pitchFamily="34" charset="0"/>
              </a:rPr>
              <a:t>m.sh. MNC le riachtanas i réimse na n-</a:t>
            </a:r>
            <a:r>
              <a:rPr lang="ga-IE" sz="1900" err="1">
                <a:solidFill>
                  <a:srgbClr val="000000"/>
                </a:solidFill>
                <a:latin typeface="Arial" panose="020B0604020202020204" pitchFamily="34" charset="0"/>
              </a:rPr>
              <a:t>ilghrád</a:t>
            </a:r>
            <a:r>
              <a:rPr lang="ga-IE" sz="1900">
                <a:solidFill>
                  <a:srgbClr val="000000"/>
                </a:solidFill>
                <a:latin typeface="Arial" panose="020B0604020202020204" pitchFamily="34" charset="0"/>
              </a:rPr>
              <a:t> gníomhaíocht ionduchtaithe a mholtar MNC chun breathnú ar mhúinteoir a bhfuil taithí acu ag múineadh rang an MNC NÓ a ranga féin. </a:t>
            </a:r>
            <a:endParaRPr lang="ga-IE" b="0" i="0">
              <a:solidFill>
                <a:srgbClr val="000000"/>
              </a:solidFill>
              <a:effectLst/>
              <a:latin typeface="Segoe UI" panose="020B0502040204020203" pitchFamily="34" charset="0"/>
            </a:endParaRPr>
          </a:p>
          <a:p>
            <a:pPr fontAlgn="base">
              <a:lnSpc>
                <a:spcPts val="1391"/>
              </a:lnSpc>
            </a:pPr>
            <a:r>
              <a:rPr lang="ga-IE" sz="1900">
                <a:solidFill>
                  <a:srgbClr val="000000"/>
                </a:solidFill>
                <a:latin typeface="Arial" panose="020B0604020202020204" pitchFamily="34" charset="0"/>
              </a:rPr>
              <a:t>MNC le riachtanas i réimse an eolais ar </a:t>
            </a:r>
            <a:r>
              <a:rPr lang="ga-IE" sz="1900" err="1">
                <a:solidFill>
                  <a:srgbClr val="000000"/>
                </a:solidFill>
                <a:latin typeface="Arial" panose="020B0604020202020204" pitchFamily="34" charset="0"/>
              </a:rPr>
              <a:t>Aladdin</a:t>
            </a:r>
            <a:r>
              <a:rPr lang="ga-IE" sz="1900">
                <a:solidFill>
                  <a:srgbClr val="000000"/>
                </a:solidFill>
                <a:latin typeface="Arial" panose="020B0604020202020204" pitchFamily="34" charset="0"/>
              </a:rPr>
              <a:t>-suí leis an rúnaí / ISM (bainistíocht inscoile) le haghaidh seisiún eolais. </a:t>
            </a:r>
            <a:endParaRPr lang="ga-IE" b="0" i="0">
              <a:solidFill>
                <a:srgbClr val="000000"/>
              </a:solidFill>
              <a:effectLst/>
              <a:latin typeface="Segoe UI" panose="020B0502040204020203" pitchFamily="34" charset="0"/>
            </a:endParaRPr>
          </a:p>
          <a:p>
            <a:pPr fontAlgn="base">
              <a:lnSpc>
                <a:spcPts val="1391"/>
              </a:lnSpc>
            </a:pPr>
            <a:r>
              <a:rPr lang="ga-IE" sz="1900">
                <a:solidFill>
                  <a:srgbClr val="000000"/>
                </a:solidFill>
                <a:latin typeface="Arial" panose="020B0604020202020204" pitchFamily="34" charset="0"/>
              </a:rPr>
              <a:t>MNC le riachtanas maidir le gach foghlaimeoir a chur san áireamh-bualadh le múinteoir oideachas speisialta/múinteoir ranga roimhe seo srl. </a:t>
            </a:r>
            <a:endParaRPr lang="ga-IE" b="0" i="0">
              <a:solidFill>
                <a:srgbClr val="000000"/>
              </a:solidFill>
              <a:effectLst/>
              <a:latin typeface="Segoe UI" panose="020B0502040204020203" pitchFamily="34" charset="0"/>
            </a:endParaRPr>
          </a:p>
          <a:p>
            <a:pPr rtl="0"/>
            <a:endParaRPr lang="en-GB" b="1"/>
          </a:p>
          <a:p>
            <a:pPr rtl="0"/>
            <a:endParaRPr lang="en-GB"/>
          </a:p>
          <a:p>
            <a:pPr fontAlgn="base">
              <a:lnSpc>
                <a:spcPts val="1391"/>
              </a:lnSpc>
            </a:pPr>
            <a:r>
              <a:rPr lang="ga-IE" sz="1900" b="1" u="sng">
                <a:solidFill>
                  <a:srgbClr val="000000"/>
                </a:solidFill>
                <a:latin typeface="Arial" panose="020B0604020202020204" pitchFamily="34" charset="0"/>
              </a:rPr>
              <a:t>Ceist – cad é a tharlaíonn mura bhfuil MNC ag gabháil d'aon cheann de na nithe thuas? </a:t>
            </a:r>
            <a:r>
              <a:rPr lang="ga-IE" sz="1900">
                <a:solidFill>
                  <a:srgbClr val="000000"/>
                </a:solidFill>
                <a:latin typeface="Arial" panose="020B0604020202020204" pitchFamily="34" charset="0"/>
              </a:rPr>
              <a:t>Mar shampla: mura bhfreastalaíonn MNC ar chruinnithe, nó mura bhfuil MNC ag ullmhú don teagasc agus don fhoghlaim srl. Conas a </a:t>
            </a:r>
            <a:r>
              <a:rPr lang="ga-IE" sz="1900" err="1">
                <a:solidFill>
                  <a:srgbClr val="000000"/>
                </a:solidFill>
                <a:latin typeface="Arial" panose="020B0604020202020204" pitchFamily="34" charset="0"/>
              </a:rPr>
              <a:t>láimhseálfá</a:t>
            </a:r>
            <a:r>
              <a:rPr lang="ga-IE" sz="1900">
                <a:solidFill>
                  <a:srgbClr val="000000"/>
                </a:solidFill>
                <a:latin typeface="Arial" panose="020B0604020202020204" pitchFamily="34" charset="0"/>
              </a:rPr>
              <a:t> é sin?  </a:t>
            </a:r>
            <a:endParaRPr lang="ga-IE" b="0" i="0">
              <a:solidFill>
                <a:srgbClr val="000000"/>
              </a:solidFill>
              <a:effectLst/>
              <a:latin typeface="Segoe UI" panose="020B0502040204020203" pitchFamily="34" charset="0"/>
            </a:endParaRPr>
          </a:p>
          <a:p>
            <a:pPr fontAlgn="base">
              <a:lnSpc>
                <a:spcPts val="1391"/>
              </a:lnSpc>
            </a:pPr>
            <a:r>
              <a:rPr lang="ga-IE" sz="1900" b="1" u="sng" err="1">
                <a:solidFill>
                  <a:srgbClr val="000000"/>
                </a:solidFill>
                <a:latin typeface="Arial" panose="020B0604020202020204" pitchFamily="34" charset="0"/>
              </a:rPr>
              <a:t>FTGnna</a:t>
            </a:r>
            <a:r>
              <a:rPr lang="ga-IE" sz="1900" b="1" u="sng">
                <a:solidFill>
                  <a:srgbClr val="000000"/>
                </a:solidFill>
                <a:latin typeface="Arial" panose="020B0604020202020204" pitchFamily="34" charset="0"/>
              </a:rPr>
              <a:t> a bheith aireach ar an am den bhliain agus / nó céimeanna an timthrialla ionduchtaithe </a:t>
            </a:r>
            <a:r>
              <a:rPr lang="ga-IE" sz="1900">
                <a:solidFill>
                  <a:srgbClr val="000000"/>
                </a:solidFill>
                <a:latin typeface="Arial" panose="020B0604020202020204" pitchFamily="34" charset="0"/>
              </a:rPr>
              <a:t>m.sh.: céimeanna díomá / marthanais agus na seasaimh chumarsáide a d’úsáidfeadh baill FTG ábhartha do na céimeanna éagsúla ionduchtaithe - teagascach, </a:t>
            </a:r>
            <a:r>
              <a:rPr lang="ga-IE" sz="1900" err="1">
                <a:solidFill>
                  <a:srgbClr val="000000"/>
                </a:solidFill>
                <a:latin typeface="Arial" panose="020B0604020202020204" pitchFamily="34" charset="0"/>
              </a:rPr>
              <a:t>comhoibríoch</a:t>
            </a:r>
            <a:r>
              <a:rPr lang="ga-IE" sz="1900">
                <a:solidFill>
                  <a:srgbClr val="000000"/>
                </a:solidFill>
                <a:latin typeface="Arial" panose="020B0604020202020204" pitchFamily="34" charset="0"/>
              </a:rPr>
              <a:t> agus </a:t>
            </a:r>
            <a:r>
              <a:rPr lang="ga-IE" sz="1900" err="1">
                <a:solidFill>
                  <a:srgbClr val="000000"/>
                </a:solidFill>
                <a:latin typeface="Arial" panose="020B0604020202020204" pitchFamily="34" charset="0"/>
              </a:rPr>
              <a:t>éascaitheach</a:t>
            </a:r>
            <a:r>
              <a:rPr lang="ga-IE" sz="1900">
                <a:solidFill>
                  <a:srgbClr val="000000"/>
                </a:solidFill>
                <a:latin typeface="Arial" panose="020B0604020202020204" pitchFamily="34" charset="0"/>
              </a:rPr>
              <a:t>. </a:t>
            </a:r>
            <a:endParaRPr lang="en-GB"/>
          </a:p>
          <a:p>
            <a:endParaRPr lang="en-IE"/>
          </a:p>
        </p:txBody>
      </p:sp>
      <p:sp>
        <p:nvSpPr>
          <p:cNvPr id="4" name="Slide Number Placeholder 3"/>
          <p:cNvSpPr>
            <a:spLocks noGrp="1"/>
          </p:cNvSpPr>
          <p:nvPr>
            <p:ph type="sldNum" sz="quarter" idx="10"/>
          </p:nvPr>
        </p:nvSpPr>
        <p:spPr>
          <a:xfrm>
            <a:off x="4023092" y="8917422"/>
            <a:ext cx="3077739" cy="471053"/>
          </a:xfrm>
          <a:prstGeom prst="rect">
            <a:avLst/>
          </a:prstGeom>
        </p:spPr>
        <p:txBody>
          <a:bodyPr/>
          <a:lstStyle/>
          <a:p>
            <a:pPr defTabSz="942289">
              <a:defRPr/>
            </a:pPr>
            <a:fld id="{F4B27F17-31A8-4877-B718-D306516D8F8C}" type="slidenum">
              <a:rPr lang="en-IE">
                <a:solidFill>
                  <a:prstClr val="black"/>
                </a:solidFill>
                <a:latin typeface="Calibri" panose="020F0502020204030204"/>
              </a:rPr>
              <a:pPr defTabSz="942289">
                <a:defRPr/>
              </a:pPr>
              <a:t>31</a:t>
            </a:fld>
            <a:endParaRPr lang="en-IE">
              <a:solidFill>
                <a:prstClr val="black"/>
              </a:solidFill>
              <a:latin typeface="Calibri" panose="020F0502020204030204"/>
            </a:endParaRPr>
          </a:p>
        </p:txBody>
      </p:sp>
    </p:spTree>
    <p:extLst>
      <p:ext uri="{BB962C8B-B14F-4D97-AF65-F5344CB8AC3E}">
        <p14:creationId xmlns:p14="http://schemas.microsoft.com/office/powerpoint/2010/main" val="667929271"/>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fontAlgn="base">
              <a:lnSpc>
                <a:spcPts val="1391"/>
              </a:lnSpc>
            </a:pPr>
            <a:r>
              <a:rPr lang="ga-IE" sz="1900">
                <a:solidFill>
                  <a:srgbClr val="000000"/>
                </a:solidFill>
                <a:latin typeface="Arial Nova" panose="020B0504020202020204" pitchFamily="34" charset="0"/>
              </a:rPr>
              <a:t>Ní mór do </a:t>
            </a:r>
            <a:r>
              <a:rPr lang="ga-IE" sz="1900" err="1">
                <a:solidFill>
                  <a:srgbClr val="000000"/>
                </a:solidFill>
                <a:latin typeface="Arial Nova" panose="020B0504020202020204" pitchFamily="34" charset="0"/>
              </a:rPr>
              <a:t>MNCanna</a:t>
            </a:r>
            <a:r>
              <a:rPr lang="ga-IE" sz="1900">
                <a:solidFill>
                  <a:srgbClr val="000000"/>
                </a:solidFill>
                <a:latin typeface="Arial Nova" panose="020B0504020202020204" pitchFamily="34" charset="0"/>
              </a:rPr>
              <a:t>  agus </a:t>
            </a:r>
            <a:r>
              <a:rPr lang="ga-IE" sz="1900" err="1">
                <a:solidFill>
                  <a:srgbClr val="000000"/>
                </a:solidFill>
                <a:latin typeface="Arial Nova" panose="020B0504020202020204" pitchFamily="34" charset="0"/>
              </a:rPr>
              <a:t>FTGanna</a:t>
            </a:r>
            <a:r>
              <a:rPr lang="ga-IE" sz="1900">
                <a:solidFill>
                  <a:srgbClr val="000000"/>
                </a:solidFill>
                <a:latin typeface="Arial Nova" panose="020B0504020202020204" pitchFamily="34" charset="0"/>
              </a:rPr>
              <a:t> a bheith ar an eolas faoi straitéisí reatha do Mheasúnú Teagasc agus Foghlaim (MTF) éifeachtach agus iad a chur i bhfeidhm. Mar shampla, de réir na Straitéise Digití do Scoileanna go dtí 2027 agus Ag Breathnú ar an Scoil Againne (RO, 2022), moltar do gach múinteoir teicneolaíocht dhigiteach a úsáid, nuair is cuí, chun teagasc, foghlaim agus measúnú ar fhoghlaim leanaí a fheabhsú.  </a:t>
            </a:r>
            <a:endParaRPr lang="ga-IE" b="0" i="0">
              <a:solidFill>
                <a:srgbClr val="000000"/>
              </a:solidFill>
              <a:effectLst/>
              <a:latin typeface="Segoe UI" panose="020B0502040204020203" pitchFamily="34" charset="0"/>
            </a:endParaRPr>
          </a:p>
          <a:p>
            <a:pPr fontAlgn="base">
              <a:lnSpc>
                <a:spcPts val="1391"/>
              </a:lnSpc>
            </a:pPr>
            <a:r>
              <a:rPr lang="ga-IE" sz="1900">
                <a:solidFill>
                  <a:srgbClr val="000000"/>
                </a:solidFill>
                <a:latin typeface="Arial Nova" panose="020B0504020202020204" pitchFamily="34" charset="0"/>
              </a:rPr>
              <a:t> </a:t>
            </a:r>
            <a:r>
              <a:rPr lang="ga-IE" sz="1900">
                <a:solidFill>
                  <a:srgbClr val="000000"/>
                </a:solidFill>
                <a:latin typeface="WordVisiCarriageReturn_MSFontService"/>
              </a:rPr>
              <a:t> </a:t>
            </a:r>
            <a:br>
              <a:rPr lang="ga-IE" sz="1900">
                <a:solidFill>
                  <a:srgbClr val="000000"/>
                </a:solidFill>
                <a:latin typeface="WordVisiCarriageReturn_MSFontService"/>
              </a:rPr>
            </a:br>
            <a:r>
              <a:rPr lang="ga-IE" sz="1900">
                <a:solidFill>
                  <a:srgbClr val="000000"/>
                </a:solidFill>
                <a:latin typeface="Arial Nova" panose="020B0504020202020204" pitchFamily="34" charset="0"/>
              </a:rPr>
              <a:t>Ní mór na </a:t>
            </a:r>
            <a:r>
              <a:rPr lang="ga-IE" sz="1900" err="1">
                <a:solidFill>
                  <a:srgbClr val="000000"/>
                </a:solidFill>
                <a:latin typeface="Arial Nova" panose="020B0504020202020204" pitchFamily="34" charset="0"/>
              </a:rPr>
              <a:t>breathnóireachtaí</a:t>
            </a:r>
            <a:r>
              <a:rPr lang="ga-IE" sz="1900">
                <a:solidFill>
                  <a:srgbClr val="000000"/>
                </a:solidFill>
                <a:latin typeface="Arial Nova" panose="020B0504020202020204" pitchFamily="34" charset="0"/>
              </a:rPr>
              <a:t> a nascadh go dlúth leis na caighdeáin - </a:t>
            </a:r>
            <a:r>
              <a:rPr lang="ga-IE" sz="1900" err="1">
                <a:solidFill>
                  <a:srgbClr val="000000"/>
                </a:solidFill>
                <a:latin typeface="Arial Nova" panose="020B0504020202020204" pitchFamily="34" charset="0"/>
              </a:rPr>
              <a:t>i.e</a:t>
            </a:r>
            <a:r>
              <a:rPr lang="ga-IE" sz="1900">
                <a:solidFill>
                  <a:srgbClr val="000000"/>
                </a:solidFill>
                <a:latin typeface="Arial Nova" panose="020B0504020202020204" pitchFamily="34" charset="0"/>
              </a:rPr>
              <a:t>:   </a:t>
            </a:r>
            <a:endParaRPr lang="ga-IE" b="0" i="0">
              <a:solidFill>
                <a:srgbClr val="000000"/>
              </a:solidFill>
              <a:effectLst/>
              <a:latin typeface="Segoe UI" panose="020B0502040204020203" pitchFamily="34" charset="0"/>
            </a:endParaRPr>
          </a:p>
          <a:p>
            <a:pPr fontAlgn="base">
              <a:lnSpc>
                <a:spcPts val="1391"/>
              </a:lnSpc>
            </a:pPr>
            <a:r>
              <a:rPr lang="ga-IE" sz="1900">
                <a:solidFill>
                  <a:srgbClr val="000000"/>
                </a:solidFill>
                <a:latin typeface="Arial Nova" panose="020B0504020202020204" pitchFamily="34" charset="0"/>
              </a:rPr>
              <a:t>Go mbeidh an MNC tar éis:  </a:t>
            </a:r>
            <a:endParaRPr lang="ga-IE" b="0" i="0">
              <a:solidFill>
                <a:srgbClr val="000000"/>
              </a:solidFill>
              <a:effectLst/>
              <a:latin typeface="Segoe UI" panose="020B0502040204020203" pitchFamily="34" charset="0"/>
            </a:endParaRPr>
          </a:p>
          <a:p>
            <a:pPr fontAlgn="base">
              <a:lnSpc>
                <a:spcPts val="1391"/>
              </a:lnSpc>
            </a:pPr>
            <a:r>
              <a:rPr lang="en-IE" sz="1900">
                <a:solidFill>
                  <a:srgbClr val="000000"/>
                </a:solidFill>
                <a:latin typeface="Arial Nova" panose="020B0504020202020204" pitchFamily="34" charset="0"/>
              </a:rPr>
              <a:t>1. </a:t>
            </a:r>
            <a:r>
              <a:rPr lang="ga-IE" sz="1900">
                <a:solidFill>
                  <a:srgbClr val="000000"/>
                </a:solidFill>
                <a:latin typeface="Arial Nova" panose="020B0504020202020204" pitchFamily="34" charset="0"/>
              </a:rPr>
              <a:t>dul i ngleic go gairmiúil le </a:t>
            </a:r>
            <a:r>
              <a:rPr lang="ga-IE" sz="1900" err="1">
                <a:solidFill>
                  <a:srgbClr val="000000"/>
                </a:solidFill>
                <a:latin typeface="Arial Nova" panose="020B0504020202020204" pitchFamily="34" charset="0"/>
              </a:rPr>
              <a:t>hionduchtú</a:t>
            </a:r>
            <a:r>
              <a:rPr lang="ga-IE" sz="1900">
                <a:solidFill>
                  <a:srgbClr val="000000"/>
                </a:solidFill>
                <a:latin typeface="Arial Nova" panose="020B0504020202020204" pitchFamily="34" charset="0"/>
              </a:rPr>
              <a:t> scoilbhunaithe agus le gníomhaíochtaí foghlaim ghairmiúil bhreise  </a:t>
            </a:r>
            <a:endParaRPr lang="ga-IE" b="0" i="0">
              <a:solidFill>
                <a:srgbClr val="000000"/>
              </a:solidFill>
              <a:effectLst/>
              <a:latin typeface="Segoe UI" panose="020B0502040204020203" pitchFamily="34" charset="0"/>
            </a:endParaRPr>
          </a:p>
          <a:p>
            <a:pPr fontAlgn="base">
              <a:lnSpc>
                <a:spcPts val="1391"/>
              </a:lnSpc>
            </a:pPr>
            <a:r>
              <a:rPr lang="en-IE" sz="1900">
                <a:solidFill>
                  <a:srgbClr val="000000"/>
                </a:solidFill>
                <a:latin typeface="Arial Nova" panose="020B0504020202020204" pitchFamily="34" charset="0"/>
              </a:rPr>
              <a:t>2. </a:t>
            </a:r>
            <a:r>
              <a:rPr lang="ga-IE" sz="1900">
                <a:solidFill>
                  <a:srgbClr val="000000"/>
                </a:solidFill>
                <a:latin typeface="Arial Nova" panose="020B0504020202020204" pitchFamily="34" charset="0"/>
              </a:rPr>
              <a:t>a dtiomantas gairmiúil a léiriú do theagasc agus d'fhoghlaim ar ardchaighdeán dá ndaltaí/scoláirí    </a:t>
            </a:r>
            <a:endParaRPr lang="ga-IE" b="0" i="0">
              <a:solidFill>
                <a:srgbClr val="000000"/>
              </a:solidFill>
              <a:effectLst/>
              <a:latin typeface="Segoe UI" panose="020B0502040204020203" pitchFamily="34" charset="0"/>
            </a:endParaRPr>
          </a:p>
          <a:p>
            <a:pPr fontAlgn="base">
              <a:lnSpc>
                <a:spcPts val="1391"/>
              </a:lnSpc>
            </a:pPr>
            <a:r>
              <a:rPr lang="en-IE" sz="1900">
                <a:solidFill>
                  <a:srgbClr val="000000"/>
                </a:solidFill>
                <a:latin typeface="Arial Nova" panose="020B0504020202020204" pitchFamily="34" charset="0"/>
              </a:rPr>
              <a:t>3. </a:t>
            </a:r>
            <a:r>
              <a:rPr lang="ga-IE" sz="1900">
                <a:solidFill>
                  <a:srgbClr val="000000"/>
                </a:solidFill>
                <a:latin typeface="Arial Nova" panose="020B0504020202020204" pitchFamily="34" charset="0"/>
              </a:rPr>
              <a:t>a bheith páirteach i gcleachtas </a:t>
            </a:r>
            <a:r>
              <a:rPr lang="ga-IE" sz="1900" err="1">
                <a:solidFill>
                  <a:srgbClr val="000000"/>
                </a:solidFill>
                <a:latin typeface="Arial Nova" panose="020B0504020202020204" pitchFamily="34" charset="0"/>
              </a:rPr>
              <a:t>athmhachnaimh</a:t>
            </a:r>
            <a:r>
              <a:rPr lang="ga-IE" sz="1900">
                <a:solidFill>
                  <a:srgbClr val="000000"/>
                </a:solidFill>
                <a:latin typeface="Arial Nova" panose="020B0504020202020204" pitchFamily="34" charset="0"/>
              </a:rPr>
              <a:t> a chabhraíonn lena gcuid foghlama agus lena gcleachtas gairmiúil, ina n-aonar agus go </a:t>
            </a:r>
            <a:r>
              <a:rPr lang="ga-IE" sz="1900" err="1">
                <a:solidFill>
                  <a:srgbClr val="000000"/>
                </a:solidFill>
                <a:latin typeface="Arial Nova" panose="020B0504020202020204" pitchFamily="34" charset="0"/>
              </a:rPr>
              <a:t>comhoibríoch</a:t>
            </a:r>
            <a:r>
              <a:rPr lang="ga-IE" sz="1900">
                <a:solidFill>
                  <a:srgbClr val="000000"/>
                </a:solidFill>
                <a:latin typeface="Arial Nova" panose="020B0504020202020204" pitchFamily="34" charset="0"/>
              </a:rPr>
              <a:t> [lena n-áirítear Taisce agus comhráite gairmiúla chun láidreachtaí agus riachtanais atá ag teacht chun cinn a aithint] </a:t>
            </a:r>
            <a:endParaRPr lang="en-IE" sz="1900">
              <a:solidFill>
                <a:srgbClr val="000000"/>
              </a:solidFill>
              <a:latin typeface="Arial Nova" panose="020B0504020202020204" pitchFamily="34" charset="0"/>
            </a:endParaRPr>
          </a:p>
          <a:p>
            <a:pPr fontAlgn="base">
              <a:lnSpc>
                <a:spcPts val="1391"/>
              </a:lnSpc>
            </a:pPr>
            <a:endParaRPr lang="ga-IE" b="0" i="0">
              <a:solidFill>
                <a:srgbClr val="000000"/>
              </a:solidFill>
              <a:effectLst/>
              <a:latin typeface="Segoe UI" panose="020B0502040204020203" pitchFamily="34" charset="0"/>
            </a:endParaRPr>
          </a:p>
          <a:p>
            <a:r>
              <a:rPr lang="ga-IE" b="1"/>
              <a:t>Breathnaímis anois ar Bhreathnóireacht agus Plé.</a:t>
            </a:r>
            <a:endParaRPr lang="en-IE"/>
          </a:p>
          <a:p>
            <a:r>
              <a:rPr lang="ga-IE" b="1"/>
              <a:t>Is é is aidhm do gach breathnóireacht cur leis an teagasc, leis an bhfoghlaim agus leis an measúnú i seomra ranga an MNC. </a:t>
            </a:r>
            <a:endParaRPr lang="en-IE" b="1"/>
          </a:p>
          <a:p>
            <a:r>
              <a:rPr lang="ga-IE" b="1"/>
              <a:t>Níl aon bhreathnú níos tábhachtaí ná ceann eile.</a:t>
            </a:r>
            <a:endParaRPr lang="en-IE"/>
          </a:p>
          <a:p>
            <a:r>
              <a:rPr lang="ga-IE" b="1"/>
              <a:t>I bpróiseas Droichead tá an t-ualú céanna ag gach breathnóireacht. Ag an tús, ní dhéanaimid tagairt do bhreathnóireacht ‘deiridh’ mar is próiseas foirmitheach é seo.</a:t>
            </a:r>
            <a:endParaRPr lang="en-IE"/>
          </a:p>
          <a:p>
            <a:r>
              <a:rPr lang="ga-IE" b="1"/>
              <a:t> </a:t>
            </a:r>
            <a:endParaRPr lang="en-IE"/>
          </a:p>
          <a:p>
            <a:r>
              <a:rPr lang="ga-IE" b="1" err="1"/>
              <a:t>Príomhphrionsabail</a:t>
            </a:r>
            <a:r>
              <a:rPr lang="ga-IE" b="1"/>
              <a:t> na Breathnóireachta agus an Phlé</a:t>
            </a:r>
            <a:endParaRPr lang="en-IE"/>
          </a:p>
          <a:p>
            <a:pPr lvl="0"/>
            <a:r>
              <a:rPr lang="ga-IE" b="1"/>
              <a:t>Tacúil</a:t>
            </a:r>
            <a:r>
              <a:rPr lang="ga-IE"/>
              <a:t>. Ní amháin an FTG. Bíodh an bhreathnóireacht agus an plé/aiseolas i gcomhthéacs scoile iomláin i leith phróiseas Droichead mar chuid chuiditheach agus dhílis den Mhúineadh, den Fhoghlaim agus den Mheasúnú. Níl sa bhreathnóireacht ach gníomhaíocht ionduchtaithe amháin. Breathnóireacht </a:t>
            </a:r>
            <a:r>
              <a:rPr lang="ga-IE" i="1"/>
              <a:t>mar</a:t>
            </a:r>
            <a:r>
              <a:rPr lang="ga-IE"/>
              <a:t> fhoghlaim agus breathnóireacht </a:t>
            </a:r>
            <a:r>
              <a:rPr lang="ga-IE" i="1"/>
              <a:t>chun</a:t>
            </a:r>
            <a:r>
              <a:rPr lang="ga-IE"/>
              <a:t> foghlama – ní slat tomhais é d’fhoghlaim an MNC.</a:t>
            </a:r>
            <a:endParaRPr lang="en-IE"/>
          </a:p>
          <a:p>
            <a:pPr lvl="0"/>
            <a:r>
              <a:rPr lang="ga-IE" b="1"/>
              <a:t>Foirmitheach</a:t>
            </a:r>
            <a:r>
              <a:rPr lang="ga-IE"/>
              <a:t>/</a:t>
            </a:r>
            <a:r>
              <a:rPr lang="ga-IE" b="1" err="1"/>
              <a:t>forbraíoch</a:t>
            </a:r>
            <a:r>
              <a:rPr lang="ga-IE" b="1"/>
              <a:t> ó thaobh na gairme de </a:t>
            </a:r>
            <a:r>
              <a:rPr lang="ga-IE"/>
              <a:t>– príomhuirlis chun tacaíocht agus fás a bhaint amach i gcúrsaí teagaisc, foghlama agus measúnaithe, ar fud na scoile uile. Cumasaíonn sé do dhaoine botúin a dhéanamh agus fás agus foghlaim dá réir.</a:t>
            </a:r>
            <a:endParaRPr lang="en-IE"/>
          </a:p>
          <a:p>
            <a:pPr lvl="0"/>
            <a:r>
              <a:rPr lang="ga-IE" b="1"/>
              <a:t>Comhoibritheach </a:t>
            </a:r>
            <a:r>
              <a:rPr lang="ga-IE"/>
              <a:t>– ag breathnú ar mhúinteoirí eile agus ag dul faoi </a:t>
            </a:r>
            <a:r>
              <a:rPr lang="ga-IE" err="1"/>
              <a:t>bhreathnóireachta</a:t>
            </a:r>
            <a:r>
              <a:rPr lang="ga-IE"/>
              <a:t>, próiseas óna bhfoghlaimíonn an uile dhuine atá páirteach. Comhoibriú le prótacail agus struchtúir chomhaontaithe.</a:t>
            </a:r>
            <a:endParaRPr lang="en-IE"/>
          </a:p>
          <a:p>
            <a:pPr lvl="0"/>
            <a:r>
              <a:rPr lang="ga-IE" b="1"/>
              <a:t>Machnamhach</a:t>
            </a:r>
            <a:r>
              <a:rPr lang="ga-IE"/>
              <a:t>: Cuireann sé cleachtas machnamhach chun cinn ní amháin sa phlé </a:t>
            </a:r>
            <a:r>
              <a:rPr lang="ga-IE" err="1"/>
              <a:t>iarbhreathnóireachta</a:t>
            </a:r>
            <a:r>
              <a:rPr lang="ga-IE"/>
              <a:t>, ach sa phlé </a:t>
            </a:r>
            <a:r>
              <a:rPr lang="ga-IE" err="1"/>
              <a:t>réamhbhreathnóireachta</a:t>
            </a:r>
            <a:r>
              <a:rPr lang="ga-IE"/>
              <a:t>, chomh maith.</a:t>
            </a:r>
            <a:endParaRPr lang="en-IE"/>
          </a:p>
          <a:p>
            <a:endParaRPr lang="ga-IE"/>
          </a:p>
        </p:txBody>
      </p:sp>
      <p:sp>
        <p:nvSpPr>
          <p:cNvPr id="4" name="Slide Number Placeholder 3"/>
          <p:cNvSpPr>
            <a:spLocks noGrp="1"/>
          </p:cNvSpPr>
          <p:nvPr>
            <p:ph type="sldNum" sz="quarter" idx="10"/>
          </p:nvPr>
        </p:nvSpPr>
        <p:spPr/>
        <p:txBody>
          <a:bodyPr/>
          <a:lstStyle/>
          <a:p>
            <a:pPr defTabSz="942289">
              <a:defRPr/>
            </a:pPr>
            <a:fld id="{F4B27F17-31A8-4877-B718-D306516D8F8C}" type="slidenum">
              <a:rPr lang="en-IE">
                <a:solidFill>
                  <a:prstClr val="black"/>
                </a:solidFill>
                <a:latin typeface="Calibri" panose="020F0502020204030204"/>
              </a:rPr>
              <a:pPr defTabSz="942289">
                <a:defRPr/>
              </a:pPr>
              <a:t>32</a:t>
            </a:fld>
            <a:endParaRPr lang="en-IE">
              <a:solidFill>
                <a:prstClr val="black"/>
              </a:solidFill>
              <a:latin typeface="Calibri" panose="020F0502020204030204"/>
            </a:endParaRPr>
          </a:p>
        </p:txBody>
      </p:sp>
    </p:spTree>
    <p:extLst>
      <p:ext uri="{BB962C8B-B14F-4D97-AF65-F5344CB8AC3E}">
        <p14:creationId xmlns:p14="http://schemas.microsoft.com/office/powerpoint/2010/main" val="2809308489"/>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61999">
              <a:defRPr/>
            </a:pPr>
            <a:r>
              <a:rPr lang="ga-IE" sz="1900">
                <a:solidFill>
                  <a:srgbClr val="000000"/>
                </a:solidFill>
                <a:latin typeface="Arial Nova" panose="020B0504020202020204" pitchFamily="34" charset="0"/>
              </a:rPr>
              <a:t>Ba chóir go mbeadh an deis ag </a:t>
            </a:r>
            <a:r>
              <a:rPr lang="ga-IE" sz="1900" err="1">
                <a:solidFill>
                  <a:srgbClr val="000000"/>
                </a:solidFill>
                <a:latin typeface="Arial Nova" panose="020B0504020202020204" pitchFamily="34" charset="0"/>
              </a:rPr>
              <a:t>MNCanna</a:t>
            </a:r>
            <a:r>
              <a:rPr lang="ga-IE" sz="1900">
                <a:solidFill>
                  <a:srgbClr val="000000"/>
                </a:solidFill>
                <a:latin typeface="Arial Nova" panose="020B0504020202020204" pitchFamily="34" charset="0"/>
              </a:rPr>
              <a:t>  breathnú ar chomhghleacaí a bhfuil taithí acu sula ndéanfaidh ball FTG breathnóireacht orthu. Go hidéalach, dhéanfadh an MNC breathnóireacht ar bhall den FTG faoi dhó ar a laghad agus/nó d'fhéadfadh an MNC breathnú ar mhúinteoirí eile a bhfuil taithí acu (baill neamh-FTG) D'fhéadfadh múinteoir a mhúineann rang an MNC nó múinteoir atá ag múineadh a ranga féin a bheith i gceist anseo. Caithfear breathnóireacht a dhéanamh ar a laghad dhá uair ach braitheann líon na mbreathnuithe ar riachtanais gach MNC. </a:t>
            </a:r>
            <a:endParaRPr lang="en-IE" sz="1900">
              <a:solidFill>
                <a:srgbClr val="000000"/>
              </a:solidFill>
              <a:latin typeface="Arial Nova" panose="020B0504020202020204" pitchFamily="34" charset="0"/>
            </a:endParaRPr>
          </a:p>
          <a:p>
            <a:pPr defTabSz="961999">
              <a:defRPr/>
            </a:pPr>
            <a:endParaRPr lang="en-IE" sz="1900">
              <a:solidFill>
                <a:srgbClr val="000000"/>
              </a:solidFill>
              <a:latin typeface="Arial Nova" panose="020B0504020202020204" pitchFamily="34" charset="0"/>
            </a:endParaRPr>
          </a:p>
          <a:p>
            <a:pPr fontAlgn="base">
              <a:lnSpc>
                <a:spcPts val="1391"/>
              </a:lnSpc>
            </a:pPr>
            <a:r>
              <a:rPr lang="ga-IE" sz="1900">
                <a:solidFill>
                  <a:srgbClr val="000000"/>
                </a:solidFill>
                <a:latin typeface="Arial Nova" panose="020B0504020202020204" pitchFamily="34" charset="0"/>
              </a:rPr>
              <a:t>I gcás go leor </a:t>
            </a:r>
            <a:r>
              <a:rPr lang="ga-IE" sz="1900" err="1">
                <a:solidFill>
                  <a:srgbClr val="000000"/>
                </a:solidFill>
                <a:latin typeface="Arial Nova" panose="020B0504020202020204" pitchFamily="34" charset="0"/>
              </a:rPr>
              <a:t>MNCanna</a:t>
            </a:r>
            <a:r>
              <a:rPr lang="ga-IE" sz="1900">
                <a:solidFill>
                  <a:srgbClr val="000000"/>
                </a:solidFill>
                <a:latin typeface="Arial Nova" panose="020B0504020202020204" pitchFamily="34" charset="0"/>
              </a:rPr>
              <a:t> , is le linn a socrúcháin scoile an t-aon taithí a bhí acu ar bhreathnóireacht. Trí bhreathnú ar mhúinteoirí eile ar dtús, agus go hidéalach ba(i)</a:t>
            </a:r>
            <a:r>
              <a:rPr lang="ga-IE" sz="1900" err="1">
                <a:solidFill>
                  <a:srgbClr val="000000"/>
                </a:solidFill>
                <a:latin typeface="Arial Nova" panose="020B0504020202020204" pitchFamily="34" charset="0"/>
              </a:rPr>
              <a:t>ll</a:t>
            </a:r>
            <a:r>
              <a:rPr lang="ga-IE" sz="1900">
                <a:solidFill>
                  <a:srgbClr val="000000"/>
                </a:solidFill>
                <a:latin typeface="Arial Nova" panose="020B0504020202020204" pitchFamily="34" charset="0"/>
              </a:rPr>
              <a:t> den FTG chomh maith, ní bheadh an próiseas iomlán chomh bagrach do </a:t>
            </a:r>
            <a:r>
              <a:rPr lang="ga-IE" sz="1900" err="1">
                <a:solidFill>
                  <a:srgbClr val="000000"/>
                </a:solidFill>
                <a:latin typeface="Arial Nova" panose="020B0504020202020204" pitchFamily="34" charset="0"/>
              </a:rPr>
              <a:t>MNCanna</a:t>
            </a:r>
            <a:r>
              <a:rPr lang="ga-IE" sz="1900">
                <a:solidFill>
                  <a:srgbClr val="000000"/>
                </a:solidFill>
                <a:latin typeface="Arial Nova" panose="020B0504020202020204" pitchFamily="34" charset="0"/>
              </a:rPr>
              <a:t> . Ba chóir dó sin a chur ar a súile dóibh go gcaithfear lena gcleachtas ar bhealach measúil, gairmiúil. Maidir le bhur gcuid breathnuithe, déantar iad a réamh-eagrú agus a phlé leis an múinteoir a bhfuil breathnóireacht le déanamh air. Ní bhíonn 'bualadh isteach! ariamh i gceist. Má tá MNC agat atá an-neirbhíseach faoi chúrsaí breathnóireachta nó má bhíonn drogall orthu tabhairt faoin bpróiseas seo, is cuid éifeachtach é an </a:t>
            </a:r>
            <a:r>
              <a:rPr lang="ga-IE" sz="1900" err="1">
                <a:solidFill>
                  <a:srgbClr val="000000"/>
                </a:solidFill>
                <a:latin typeface="Arial Nova" panose="020B0504020202020204" pitchFamily="34" charset="0"/>
              </a:rPr>
              <a:t>comhtheagasc</a:t>
            </a:r>
            <a:r>
              <a:rPr lang="ga-IE" sz="1900">
                <a:solidFill>
                  <a:srgbClr val="000000"/>
                </a:solidFill>
                <a:latin typeface="Arial Nova" panose="020B0504020202020204" pitchFamily="34" charset="0"/>
              </a:rPr>
              <a:t> chun tacú leis an bpróiseas breathnóireachta. Is féidir le cur chuige comh-theagaisc breathnóireacht a dhéanamh níos </a:t>
            </a:r>
            <a:r>
              <a:rPr lang="ga-IE" sz="1900" err="1">
                <a:solidFill>
                  <a:srgbClr val="000000"/>
                </a:solidFill>
                <a:latin typeface="Arial Nova" panose="020B0504020202020204" pitchFamily="34" charset="0"/>
              </a:rPr>
              <a:t>neamhbhagraí</a:t>
            </a:r>
            <a:r>
              <a:rPr lang="ga-IE" sz="1900">
                <a:solidFill>
                  <a:srgbClr val="000000"/>
                </a:solidFill>
                <a:latin typeface="Arial Nova" panose="020B0504020202020204" pitchFamily="34" charset="0"/>
              </a:rPr>
              <a:t> don FTG agus don MNC araon. Mar sin féin, ní thagann sé in ionad breathnóireacht </a:t>
            </a:r>
            <a:r>
              <a:rPr lang="ga-IE" sz="1900" err="1">
                <a:solidFill>
                  <a:srgbClr val="000000"/>
                </a:solidFill>
                <a:latin typeface="Arial Nova" panose="020B0504020202020204" pitchFamily="34" charset="0"/>
              </a:rPr>
              <a:t>dhírithe</a:t>
            </a:r>
            <a:r>
              <a:rPr lang="ga-IE" sz="1900">
                <a:solidFill>
                  <a:srgbClr val="000000"/>
                </a:solidFill>
                <a:latin typeface="Arial Nova" panose="020B0504020202020204" pitchFamily="34" charset="0"/>
              </a:rPr>
              <a:t> agus plé/aiseolas. Is próiseas trí chuid é breathnóireacht agus teastaíonn aird agus am ó gach gné den phróiseas.  </a:t>
            </a:r>
            <a:endParaRPr lang="ga-IE" sz="1600">
              <a:solidFill>
                <a:srgbClr val="000000"/>
              </a:solidFill>
              <a:latin typeface="Segoe UI" panose="020B0502040204020203" pitchFamily="34" charset="0"/>
            </a:endParaRPr>
          </a:p>
          <a:p>
            <a:pPr fontAlgn="base">
              <a:lnSpc>
                <a:spcPts val="1391"/>
              </a:lnSpc>
            </a:pPr>
            <a:r>
              <a:rPr lang="ga-IE" sz="1900">
                <a:solidFill>
                  <a:srgbClr val="000000"/>
                </a:solidFill>
                <a:latin typeface="Arial Nova" panose="020B0504020202020204" pitchFamily="34" charset="0"/>
              </a:rPr>
              <a:t>Bíonn breathnóireacht an MNC agus ar an MNC san </a:t>
            </a:r>
            <a:r>
              <a:rPr lang="ga-IE" sz="1900" err="1">
                <a:solidFill>
                  <a:srgbClr val="000000"/>
                </a:solidFill>
                <a:latin typeface="Arial Nova" panose="020B0504020202020204" pitchFamily="34" charset="0"/>
              </a:rPr>
              <a:t>fhormáid</a:t>
            </a:r>
            <a:r>
              <a:rPr lang="ga-IE" sz="1900">
                <a:solidFill>
                  <a:srgbClr val="000000"/>
                </a:solidFill>
                <a:latin typeface="Arial Nova" panose="020B0504020202020204" pitchFamily="34" charset="0"/>
              </a:rPr>
              <a:t> bhunúsach seo.  </a:t>
            </a:r>
            <a:endParaRPr lang="ga-IE" sz="1600">
              <a:solidFill>
                <a:srgbClr val="000000"/>
              </a:solidFill>
              <a:latin typeface="Segoe UI" panose="020B0502040204020203" pitchFamily="34" charset="0"/>
            </a:endParaRPr>
          </a:p>
          <a:p>
            <a:pPr fontAlgn="base">
              <a:lnSpc>
                <a:spcPts val="1391"/>
              </a:lnSpc>
            </a:pPr>
            <a:r>
              <a:rPr lang="ga-IE" sz="1900">
                <a:solidFill>
                  <a:srgbClr val="000000"/>
                </a:solidFill>
                <a:latin typeface="Arial Nova" panose="020B0504020202020204" pitchFamily="34" charset="0"/>
              </a:rPr>
              <a:t>Tá sé seo an-difriúil leis an bpróiseas traidisiúnta (nuair a dhéanann an cigire breathnóireacht) toisc go mbaineann sé seo le machnamh chun fás gairmiúil an MNC a chur chun cinn agus foghlaim na ndaltaí (MNC) a fheabhsú.   </a:t>
            </a:r>
            <a:endParaRPr lang="ga-IE" sz="1600">
              <a:solidFill>
                <a:srgbClr val="000000"/>
              </a:solidFill>
              <a:latin typeface="Segoe UI" panose="020B0502040204020203" pitchFamily="34" charset="0"/>
            </a:endParaRPr>
          </a:p>
          <a:p>
            <a:pPr defTabSz="961999">
              <a:defRPr/>
            </a:pPr>
            <a:endParaRPr lang="ga" sz="1100" b="1">
              <a:solidFill>
                <a:prstClr val="black"/>
              </a:solidFill>
              <a:latin typeface="+mn-latin"/>
            </a:endParaRPr>
          </a:p>
          <a:p>
            <a:pPr fontAlgn="base">
              <a:lnSpc>
                <a:spcPts val="1391"/>
              </a:lnSpc>
            </a:pPr>
            <a:r>
              <a:rPr lang="ga-IE" sz="1900">
                <a:solidFill>
                  <a:srgbClr val="000000"/>
                </a:solidFill>
                <a:latin typeface="Arial Nova" panose="020B0504020202020204" pitchFamily="34" charset="0"/>
              </a:rPr>
              <a:t>Sleamhnán 34 </a:t>
            </a:r>
            <a:endParaRPr lang="ga-IE" sz="1600">
              <a:solidFill>
                <a:srgbClr val="000000"/>
              </a:solidFill>
              <a:latin typeface="Segoe UI" panose="020B0502040204020203" pitchFamily="34" charset="0"/>
            </a:endParaRPr>
          </a:p>
          <a:p>
            <a:pPr fontAlgn="base">
              <a:lnSpc>
                <a:spcPts val="1391"/>
              </a:lnSpc>
            </a:pPr>
            <a:r>
              <a:rPr lang="ga-IE" sz="1900">
                <a:solidFill>
                  <a:srgbClr val="000000"/>
                </a:solidFill>
                <a:latin typeface="Arial Nova" panose="020B0504020202020204" pitchFamily="34" charset="0"/>
              </a:rPr>
              <a:t>Nótaí: </a:t>
            </a:r>
            <a:endParaRPr lang="ga-IE" sz="1600">
              <a:solidFill>
                <a:srgbClr val="000000"/>
              </a:solidFill>
              <a:latin typeface="Segoe UI" panose="020B0502040204020203" pitchFamily="34" charset="0"/>
            </a:endParaRPr>
          </a:p>
          <a:p>
            <a:pPr fontAlgn="base">
              <a:lnSpc>
                <a:spcPts val="1391"/>
              </a:lnSpc>
            </a:pPr>
            <a:r>
              <a:rPr lang="ga-IE" sz="1900">
                <a:solidFill>
                  <a:srgbClr val="000000"/>
                </a:solidFill>
                <a:latin typeface="Arial Nova" panose="020B0504020202020204" pitchFamily="34" charset="0"/>
              </a:rPr>
              <a:t> </a:t>
            </a:r>
            <a:endParaRPr lang="ga-IE" sz="1600">
              <a:solidFill>
                <a:srgbClr val="000000"/>
              </a:solidFill>
              <a:latin typeface="Segoe UI" panose="020B0502040204020203" pitchFamily="34" charset="0"/>
            </a:endParaRPr>
          </a:p>
          <a:p>
            <a:pPr fontAlgn="base">
              <a:lnSpc>
                <a:spcPts val="1391"/>
              </a:lnSpc>
            </a:pPr>
            <a:r>
              <a:rPr lang="ga-IE" sz="1900">
                <a:solidFill>
                  <a:srgbClr val="000000"/>
                </a:solidFill>
                <a:latin typeface="Arial Nova" panose="020B0504020202020204" pitchFamily="34" charset="0"/>
              </a:rPr>
              <a:t>Ba chóir go mbeadh an deis ag </a:t>
            </a:r>
            <a:r>
              <a:rPr lang="ga-IE" sz="1900" err="1">
                <a:solidFill>
                  <a:srgbClr val="000000"/>
                </a:solidFill>
                <a:latin typeface="Arial Nova" panose="020B0504020202020204" pitchFamily="34" charset="0"/>
              </a:rPr>
              <a:t>MNCanna</a:t>
            </a:r>
            <a:r>
              <a:rPr lang="ga-IE" sz="1900">
                <a:solidFill>
                  <a:srgbClr val="000000"/>
                </a:solidFill>
                <a:latin typeface="Arial Nova" panose="020B0504020202020204" pitchFamily="34" charset="0"/>
              </a:rPr>
              <a:t>  breathnú ar chomhghleacaí a bhfuil taithí acu sula ndéanfaidh ball FTG breathnóireacht orthu. Go hidéalach, dhéanfadh an MNC breathnóireacht ar bhall den FTG faoi dhó ar a laghad agus/nó d'fhéadfadh an MNC breathnú ar mhúinteoirí eile a bhfuil taithí acu (baill neamh-FTG) D'fhéadfadh múinteoir a mhúineann rang an MNC nó múinteoir atá ag múineadh a ranga féin a bheith i gceist anseo. Caithfear breathnóireacht a dhéanamh ar a laghad dhá uair ach braitheann líon na mbreathnuithe ar riachtanais gach MNC. </a:t>
            </a:r>
            <a:endParaRPr lang="ga-IE" sz="1600">
              <a:solidFill>
                <a:srgbClr val="000000"/>
              </a:solidFill>
              <a:latin typeface="Segoe UI" panose="020B0502040204020203" pitchFamily="34" charset="0"/>
            </a:endParaRPr>
          </a:p>
          <a:p>
            <a:pPr fontAlgn="base">
              <a:lnSpc>
                <a:spcPts val="1391"/>
              </a:lnSpc>
            </a:pPr>
            <a:r>
              <a:rPr lang="ga-IE" sz="1900">
                <a:solidFill>
                  <a:srgbClr val="000000"/>
                </a:solidFill>
                <a:latin typeface="Arial Nova" panose="020B0504020202020204" pitchFamily="34" charset="0"/>
              </a:rPr>
              <a:t>  </a:t>
            </a:r>
            <a:endParaRPr lang="ga-IE" sz="1600">
              <a:solidFill>
                <a:srgbClr val="000000"/>
              </a:solidFill>
              <a:latin typeface="Segoe UI" panose="020B0502040204020203" pitchFamily="34" charset="0"/>
            </a:endParaRPr>
          </a:p>
          <a:p>
            <a:pPr fontAlgn="base">
              <a:lnSpc>
                <a:spcPts val="1391"/>
              </a:lnSpc>
            </a:pPr>
            <a:r>
              <a:rPr lang="ga-IE" sz="1900">
                <a:solidFill>
                  <a:srgbClr val="000000"/>
                </a:solidFill>
                <a:latin typeface="Arial Nova" panose="020B0504020202020204" pitchFamily="34" charset="0"/>
              </a:rPr>
              <a:t>I gcás go leor </a:t>
            </a:r>
            <a:r>
              <a:rPr lang="ga-IE" sz="1900" err="1">
                <a:solidFill>
                  <a:srgbClr val="000000"/>
                </a:solidFill>
                <a:latin typeface="Arial Nova" panose="020B0504020202020204" pitchFamily="34" charset="0"/>
              </a:rPr>
              <a:t>MNCanna</a:t>
            </a:r>
            <a:r>
              <a:rPr lang="ga-IE" sz="1900">
                <a:solidFill>
                  <a:srgbClr val="000000"/>
                </a:solidFill>
                <a:latin typeface="Arial Nova" panose="020B0504020202020204" pitchFamily="34" charset="0"/>
              </a:rPr>
              <a:t> , is le linn a socrúcháin scoile an t-aon taithí a bhí acu ar bhreathnóireacht. Trí bhreathnú ar mhúinteoirí eile ar dtús, agus go hidéalach ba(i)</a:t>
            </a:r>
            <a:r>
              <a:rPr lang="ga-IE" sz="1900" err="1">
                <a:solidFill>
                  <a:srgbClr val="000000"/>
                </a:solidFill>
                <a:latin typeface="Arial Nova" panose="020B0504020202020204" pitchFamily="34" charset="0"/>
              </a:rPr>
              <a:t>ll</a:t>
            </a:r>
            <a:r>
              <a:rPr lang="ga-IE" sz="1900">
                <a:solidFill>
                  <a:srgbClr val="000000"/>
                </a:solidFill>
                <a:latin typeface="Arial Nova" panose="020B0504020202020204" pitchFamily="34" charset="0"/>
              </a:rPr>
              <a:t> den FTG chomh maith, ní bheadh an próiseas iomlán chomh bagrach do </a:t>
            </a:r>
            <a:r>
              <a:rPr lang="ga-IE" sz="1900" err="1">
                <a:solidFill>
                  <a:srgbClr val="000000"/>
                </a:solidFill>
                <a:latin typeface="Arial Nova" panose="020B0504020202020204" pitchFamily="34" charset="0"/>
              </a:rPr>
              <a:t>MNCanna</a:t>
            </a:r>
            <a:r>
              <a:rPr lang="ga-IE" sz="1900">
                <a:solidFill>
                  <a:srgbClr val="000000"/>
                </a:solidFill>
                <a:latin typeface="Arial Nova" panose="020B0504020202020204" pitchFamily="34" charset="0"/>
              </a:rPr>
              <a:t> . Ba chóir dó sin a chur ar a súile dóibh go gcaithfear lena gcleachtas ar bhealach measúil, gairmiúil. Maidir le bhur gcuid breathnuithe, déantar iad a réamh-eagrú agus a phlé leis an múinteoir a bhfuil breathnóireacht le déanamh air. Ní bhíonn 'bualadh isteach! ariamh i gceist. Má tá MNC agat atá an-neirbhíseach faoi chúrsaí breathnóireachta nó má bhíonn drogall orthu tabhairt faoin bpróiseas seo, is cuid éifeachtach é an </a:t>
            </a:r>
            <a:r>
              <a:rPr lang="ga-IE" sz="1900" err="1">
                <a:solidFill>
                  <a:srgbClr val="000000"/>
                </a:solidFill>
                <a:latin typeface="Arial Nova" panose="020B0504020202020204" pitchFamily="34" charset="0"/>
              </a:rPr>
              <a:t>comhtheagasc</a:t>
            </a:r>
            <a:r>
              <a:rPr lang="ga-IE" sz="1900">
                <a:solidFill>
                  <a:srgbClr val="000000"/>
                </a:solidFill>
                <a:latin typeface="Arial Nova" panose="020B0504020202020204" pitchFamily="34" charset="0"/>
              </a:rPr>
              <a:t> chun tacú leis an bpróiseas breathnóireachta. Is féidir le cur chuige comh-theagaisc breathnóireacht a dhéanamh níos </a:t>
            </a:r>
            <a:r>
              <a:rPr lang="ga-IE" sz="1900" err="1">
                <a:solidFill>
                  <a:srgbClr val="000000"/>
                </a:solidFill>
                <a:latin typeface="Arial Nova" panose="020B0504020202020204" pitchFamily="34" charset="0"/>
              </a:rPr>
              <a:t>neamhbhagraí</a:t>
            </a:r>
            <a:r>
              <a:rPr lang="ga-IE" sz="1900">
                <a:solidFill>
                  <a:srgbClr val="000000"/>
                </a:solidFill>
                <a:latin typeface="Arial Nova" panose="020B0504020202020204" pitchFamily="34" charset="0"/>
              </a:rPr>
              <a:t> don FTG agus don MNC araon. Mar sin féin, ní thagann sé in ionad breathnóireacht </a:t>
            </a:r>
            <a:r>
              <a:rPr lang="ga-IE" sz="1900" err="1">
                <a:solidFill>
                  <a:srgbClr val="000000"/>
                </a:solidFill>
                <a:latin typeface="Arial Nova" panose="020B0504020202020204" pitchFamily="34" charset="0"/>
              </a:rPr>
              <a:t>dhírithe</a:t>
            </a:r>
            <a:r>
              <a:rPr lang="ga-IE" sz="1900">
                <a:solidFill>
                  <a:srgbClr val="000000"/>
                </a:solidFill>
                <a:latin typeface="Arial Nova" panose="020B0504020202020204" pitchFamily="34" charset="0"/>
              </a:rPr>
              <a:t> agus plé/aiseolas. Is próiseas trí chuid é breathnóireacht agus teastaíonn aird agus am ó gach gné den phróiseas.  </a:t>
            </a:r>
            <a:endParaRPr lang="ga-IE" sz="1600">
              <a:solidFill>
                <a:srgbClr val="000000"/>
              </a:solidFill>
              <a:latin typeface="Segoe UI" panose="020B0502040204020203" pitchFamily="34" charset="0"/>
            </a:endParaRPr>
          </a:p>
          <a:p>
            <a:pPr fontAlgn="base">
              <a:lnSpc>
                <a:spcPts val="1391"/>
              </a:lnSpc>
            </a:pPr>
            <a:r>
              <a:rPr lang="ga-IE" sz="1900">
                <a:solidFill>
                  <a:srgbClr val="000000"/>
                </a:solidFill>
                <a:latin typeface="Arial Nova" panose="020B0504020202020204" pitchFamily="34" charset="0"/>
              </a:rPr>
              <a:t>Bíonn breathnóireacht an MNC agus ar an MNC san </a:t>
            </a:r>
            <a:r>
              <a:rPr lang="ga-IE" sz="1900" err="1">
                <a:solidFill>
                  <a:srgbClr val="000000"/>
                </a:solidFill>
                <a:latin typeface="Arial Nova" panose="020B0504020202020204" pitchFamily="34" charset="0"/>
              </a:rPr>
              <a:t>fhormáid</a:t>
            </a:r>
            <a:r>
              <a:rPr lang="ga-IE" sz="1900">
                <a:solidFill>
                  <a:srgbClr val="000000"/>
                </a:solidFill>
                <a:latin typeface="Arial Nova" panose="020B0504020202020204" pitchFamily="34" charset="0"/>
              </a:rPr>
              <a:t> bhunúsach seo.  </a:t>
            </a:r>
            <a:endParaRPr lang="ga-IE" sz="1600">
              <a:solidFill>
                <a:srgbClr val="000000"/>
              </a:solidFill>
              <a:latin typeface="Segoe UI" panose="020B0502040204020203" pitchFamily="34" charset="0"/>
            </a:endParaRPr>
          </a:p>
          <a:p>
            <a:pPr fontAlgn="base">
              <a:lnSpc>
                <a:spcPts val="1391"/>
              </a:lnSpc>
            </a:pPr>
            <a:r>
              <a:rPr lang="ga-IE" sz="1900">
                <a:solidFill>
                  <a:srgbClr val="000000"/>
                </a:solidFill>
                <a:latin typeface="Arial Nova" panose="020B0504020202020204" pitchFamily="34" charset="0"/>
              </a:rPr>
              <a:t>Tá sé seo an-difriúil leis an bpróiseas traidisiúnta (nuair a dhéanann an cigire breathnóireacht) toisc go mbaineann sé seo le machnamh chun fás gairmiúil an MNC a chur chun cinn agus foghlaim na ndaltaí (MNC) a fheabhsú.   </a:t>
            </a:r>
            <a:endParaRPr lang="ga-IE" sz="1600">
              <a:solidFill>
                <a:srgbClr val="000000"/>
              </a:solidFill>
              <a:latin typeface="Segoe UI" panose="020B0502040204020203" pitchFamily="34" charset="0"/>
            </a:endParaRPr>
          </a:p>
          <a:p>
            <a:pPr fontAlgn="base">
              <a:lnSpc>
                <a:spcPts val="1391"/>
              </a:lnSpc>
            </a:pPr>
            <a:r>
              <a:rPr lang="ga-IE" sz="1900">
                <a:solidFill>
                  <a:srgbClr val="000000"/>
                </a:solidFill>
                <a:latin typeface="Arial Nova" panose="020B0504020202020204" pitchFamily="34" charset="0"/>
              </a:rPr>
              <a:t>  </a:t>
            </a:r>
            <a:endParaRPr lang="ga-IE" sz="1600">
              <a:solidFill>
                <a:srgbClr val="000000"/>
              </a:solidFill>
              <a:latin typeface="Segoe UI" panose="020B0502040204020203" pitchFamily="34" charset="0"/>
            </a:endParaRPr>
          </a:p>
          <a:p>
            <a:pPr fontAlgn="base">
              <a:lnSpc>
                <a:spcPts val="1391"/>
              </a:lnSpc>
            </a:pPr>
            <a:r>
              <a:rPr lang="ga-IE" sz="1900">
                <a:solidFill>
                  <a:srgbClr val="000000"/>
                </a:solidFill>
                <a:latin typeface="Arial Nova" panose="020B0504020202020204" pitchFamily="34" charset="0"/>
              </a:rPr>
              <a:t>Ba cheart go ndíreofaí ar </a:t>
            </a:r>
            <a:r>
              <a:rPr lang="ga-IE" sz="1900" err="1">
                <a:solidFill>
                  <a:srgbClr val="000000"/>
                </a:solidFill>
                <a:latin typeface="Arial Nova" panose="020B0504020202020204" pitchFamily="34" charset="0"/>
              </a:rPr>
              <a:t>bhreathnóireachtaí</a:t>
            </a:r>
            <a:r>
              <a:rPr lang="ga-IE" sz="1900">
                <a:solidFill>
                  <a:srgbClr val="000000"/>
                </a:solidFill>
                <a:latin typeface="Arial Nova" panose="020B0504020202020204" pitchFamily="34" charset="0"/>
              </a:rPr>
              <a:t> i bpróiseas Droichead, ar aon riachtanas a d’aithneodh an MNC i gcomhar leis an FTG.   </a:t>
            </a:r>
            <a:endParaRPr lang="ga-IE" sz="1600">
              <a:solidFill>
                <a:srgbClr val="000000"/>
              </a:solidFill>
              <a:latin typeface="Segoe UI" panose="020B0502040204020203" pitchFamily="34" charset="0"/>
            </a:endParaRPr>
          </a:p>
          <a:p>
            <a:pPr fontAlgn="base">
              <a:lnSpc>
                <a:spcPts val="1391"/>
              </a:lnSpc>
            </a:pPr>
            <a:r>
              <a:rPr lang="ga-IE" sz="1900">
                <a:solidFill>
                  <a:srgbClr val="000000"/>
                </a:solidFill>
                <a:latin typeface="Arial Nova" panose="020B0504020202020204" pitchFamily="34" charset="0"/>
              </a:rPr>
              <a:t>  </a:t>
            </a:r>
            <a:endParaRPr lang="ga-IE" sz="1600">
              <a:solidFill>
                <a:srgbClr val="000000"/>
              </a:solidFill>
              <a:latin typeface="Segoe UI" panose="020B0502040204020203" pitchFamily="34" charset="0"/>
            </a:endParaRPr>
          </a:p>
          <a:p>
            <a:pPr fontAlgn="base">
              <a:lnSpc>
                <a:spcPts val="1391"/>
              </a:lnSpc>
            </a:pPr>
            <a:r>
              <a:rPr lang="ga-IE" sz="1900">
                <a:solidFill>
                  <a:srgbClr val="000000"/>
                </a:solidFill>
                <a:latin typeface="Arial Nova" panose="020B0504020202020204" pitchFamily="34" charset="0"/>
              </a:rPr>
              <a:t>An Próiseas Trí Chéim   </a:t>
            </a:r>
            <a:endParaRPr lang="ga-IE" sz="1600">
              <a:solidFill>
                <a:srgbClr val="000000"/>
              </a:solidFill>
              <a:latin typeface="Segoe UI" panose="020B0502040204020203" pitchFamily="34" charset="0"/>
            </a:endParaRPr>
          </a:p>
          <a:p>
            <a:pPr fontAlgn="base">
              <a:lnSpc>
                <a:spcPts val="1391"/>
              </a:lnSpc>
            </a:pPr>
            <a:r>
              <a:rPr lang="ga-IE" sz="1900">
                <a:solidFill>
                  <a:srgbClr val="000000"/>
                </a:solidFill>
                <a:latin typeface="Arial Nova" panose="020B0504020202020204" pitchFamily="34" charset="0"/>
              </a:rPr>
              <a:t>Ullmhúchán </a:t>
            </a:r>
            <a:r>
              <a:rPr lang="ga-IE" sz="1900" err="1">
                <a:solidFill>
                  <a:srgbClr val="000000"/>
                </a:solidFill>
                <a:latin typeface="Arial Nova" panose="020B0504020202020204" pitchFamily="34" charset="0"/>
              </a:rPr>
              <a:t>Réamhbhreathnóireachta</a:t>
            </a:r>
            <a:r>
              <a:rPr lang="ga-IE" sz="1900">
                <a:solidFill>
                  <a:srgbClr val="000000"/>
                </a:solidFill>
                <a:latin typeface="Arial Nova" panose="020B0504020202020204" pitchFamily="34" charset="0"/>
              </a:rPr>
              <a:t>: Ba cheart don MNC bualadh leis an múinteoir/breathnóir óstach roimh an mbreathnóireacht chun fócas na breathnóireachta agus prótacal na breathnóireachta (</a:t>
            </a:r>
            <a:r>
              <a:rPr lang="ga-IE" sz="1900" err="1">
                <a:solidFill>
                  <a:srgbClr val="000000"/>
                </a:solidFill>
                <a:latin typeface="Arial Nova" panose="020B0504020202020204" pitchFamily="34" charset="0"/>
              </a:rPr>
              <a:t>lóistíocht</a:t>
            </a:r>
            <a:r>
              <a:rPr lang="ga-IE" sz="1900">
                <a:solidFill>
                  <a:srgbClr val="000000"/>
                </a:solidFill>
                <a:latin typeface="Arial Nova" panose="020B0504020202020204" pitchFamily="34" charset="0"/>
              </a:rPr>
              <a:t>, rúndacht) a phlé. Am tosaithe/críochnaithe/ cá suífidh an breathnóir, an nglacfaidh siad nótaí)   </a:t>
            </a:r>
            <a:endParaRPr lang="ga-IE" sz="1600">
              <a:solidFill>
                <a:srgbClr val="000000"/>
              </a:solidFill>
              <a:latin typeface="Segoe UI" panose="020B0502040204020203" pitchFamily="34" charset="0"/>
            </a:endParaRPr>
          </a:p>
          <a:p>
            <a:pPr fontAlgn="base">
              <a:lnSpc>
                <a:spcPts val="1391"/>
              </a:lnSpc>
            </a:pPr>
            <a:r>
              <a:rPr lang="ga-IE" sz="1900">
                <a:solidFill>
                  <a:srgbClr val="000000"/>
                </a:solidFill>
                <a:latin typeface="Arial Nova" panose="020B0504020202020204" pitchFamily="34" charset="0"/>
              </a:rPr>
              <a:t>Breathnóireacht: Leagfar amach sna prótacail </a:t>
            </a:r>
            <a:r>
              <a:rPr lang="ga-IE" sz="1900" err="1">
                <a:solidFill>
                  <a:srgbClr val="000000"/>
                </a:solidFill>
                <a:latin typeface="Arial Nova" panose="020B0504020202020204" pitchFamily="34" charset="0"/>
              </a:rPr>
              <a:t>bhreathnóireachta</a:t>
            </a:r>
            <a:r>
              <a:rPr lang="ga-IE" sz="1900">
                <a:solidFill>
                  <a:srgbClr val="000000"/>
                </a:solidFill>
                <a:latin typeface="Arial Nova" panose="020B0504020202020204" pitchFamily="34" charset="0"/>
              </a:rPr>
              <a:t> conas a dhéanfar an bhreathnóireacht seo. Beidh an fócas atá aitheanta ag MNC fós lárnach.  </a:t>
            </a:r>
            <a:endParaRPr lang="ga-IE" sz="1600">
              <a:solidFill>
                <a:srgbClr val="000000"/>
              </a:solidFill>
              <a:latin typeface="Segoe UI" panose="020B0502040204020203" pitchFamily="34" charset="0"/>
            </a:endParaRPr>
          </a:p>
          <a:p>
            <a:pPr fontAlgn="base">
              <a:lnSpc>
                <a:spcPts val="1391"/>
              </a:lnSpc>
            </a:pPr>
            <a:r>
              <a:rPr lang="ga-IE" sz="1900">
                <a:solidFill>
                  <a:srgbClr val="000000"/>
                </a:solidFill>
                <a:latin typeface="Arial Nova" panose="020B0504020202020204" pitchFamily="34" charset="0"/>
              </a:rPr>
              <a:t>Plé </a:t>
            </a:r>
            <a:r>
              <a:rPr lang="ga-IE" sz="1900" err="1">
                <a:solidFill>
                  <a:srgbClr val="000000"/>
                </a:solidFill>
                <a:latin typeface="Arial Nova" panose="020B0504020202020204" pitchFamily="34" charset="0"/>
              </a:rPr>
              <a:t>Iarbhreathnóireachta</a:t>
            </a:r>
            <a:r>
              <a:rPr lang="ga-IE" sz="1900">
                <a:solidFill>
                  <a:srgbClr val="000000"/>
                </a:solidFill>
                <a:latin typeface="Arial Nova" panose="020B0504020202020204" pitchFamily="34" charset="0"/>
              </a:rPr>
              <a:t>: Tugann an plé </a:t>
            </a:r>
            <a:r>
              <a:rPr lang="ga-IE" sz="1900" err="1">
                <a:solidFill>
                  <a:srgbClr val="000000"/>
                </a:solidFill>
                <a:latin typeface="Arial Nova" panose="020B0504020202020204" pitchFamily="34" charset="0"/>
              </a:rPr>
              <a:t>iarbhreathnóireachta</a:t>
            </a:r>
            <a:r>
              <a:rPr lang="ga-IE" sz="1900">
                <a:solidFill>
                  <a:srgbClr val="000000"/>
                </a:solidFill>
                <a:latin typeface="Arial Nova" panose="020B0504020202020204" pitchFamily="34" charset="0"/>
              </a:rPr>
              <a:t> leis an múinteoir óstach deis don MNC machnamh a dhéanamh ar a gcuid foghlama agus iniúchadh níos mine a dhéanamh ar ghnéithe a bhí suimiúil acu. Tar éis breathnóireacht a dhéanamh, féadfaidh MNC teimpléad an phlean ghníomhaíochta a chomhlánú. </a:t>
            </a:r>
            <a:endParaRPr lang="ga-IE" sz="1600">
              <a:solidFill>
                <a:srgbClr val="000000"/>
              </a:solidFill>
              <a:latin typeface="Segoe UI" panose="020B0502040204020203" pitchFamily="34" charset="0"/>
            </a:endParaRPr>
          </a:p>
          <a:p>
            <a:pPr defTabSz="961999">
              <a:defRPr/>
            </a:pPr>
            <a:endParaRPr lang="ga" sz="1100" b="1">
              <a:solidFill>
                <a:prstClr val="black"/>
              </a:solidFill>
              <a:latin typeface="+mn-latin"/>
            </a:endParaRPr>
          </a:p>
          <a:p>
            <a:pPr defTabSz="961999">
              <a:defRPr/>
            </a:pPr>
            <a:r>
              <a:rPr lang="ga" sz="1100" b="1">
                <a:solidFill>
                  <a:prstClr val="black"/>
                </a:solidFill>
                <a:latin typeface="+mn-latin"/>
              </a:rPr>
              <a:t>Caithfidh an comhéascaitheoir an Tacar Uirlisí Breathnóireachta Ranga a chur isteach sa chomhrá.</a:t>
            </a:r>
          </a:p>
          <a:p>
            <a:pPr algn="l" rtl="0"/>
            <a:r>
              <a:rPr lang="ga" sz="1100">
                <a:solidFill>
                  <a:prstClr val="black"/>
                </a:solidFill>
                <a:latin typeface="+mn-latin"/>
              </a:rPr>
              <a:t>Go raibh maith agaibh as bhur gcuid moltaí</a:t>
            </a:r>
          </a:p>
          <a:p>
            <a:pPr algn="l" rtl="0"/>
            <a:r>
              <a:rPr lang="ga" sz="1100">
                <a:solidFill>
                  <a:prstClr val="black"/>
                </a:solidFill>
                <a:latin typeface="+mn-latin"/>
              </a:rPr>
              <a:t>Is gníomhaíocht ionduchtaithe é Breathnóireacht agus Plé a bhfuil an-tábhacht ag baint léi sa phróiseas Droichead.</a:t>
            </a:r>
          </a:p>
          <a:p>
            <a:pPr defTabSz="961999">
              <a:defRPr/>
            </a:pPr>
            <a:r>
              <a:rPr lang="ga" sz="1100">
                <a:solidFill>
                  <a:prstClr val="black"/>
                </a:solidFill>
                <a:latin typeface="+mn-latin"/>
              </a:rPr>
              <a:t>Is é cuspóir gach breathnóireachta é feabhas a chur ar an teagasc, ar an bhfoghlaim agus ar mheasúnú obair na bpáistí i seomra ranga an MNC.  </a:t>
            </a:r>
            <a:endParaRPr lang="ga" sz="1100" strike="sngStrike">
              <a:solidFill>
                <a:prstClr val="black"/>
              </a:solidFill>
            </a:endParaRPr>
          </a:p>
          <a:p>
            <a:pPr defTabSz="961999">
              <a:defRPr/>
            </a:pPr>
            <a:r>
              <a:rPr lang="ga" sz="1100">
                <a:solidFill>
                  <a:srgbClr val="000000"/>
                </a:solidFill>
                <a:latin typeface="Calibri" panose="020F0502020204030204" pitchFamily="34" charset="0"/>
                <a:ea typeface="Calibri" panose="020F0502020204030204" pitchFamily="34" charset="0"/>
                <a:cs typeface="Calibri" panose="020F0502020204030204" pitchFamily="34" charset="0"/>
              </a:rPr>
              <a:t>Cuireann an chéad ghrafaic trí phríomhchéim an phróisis breathnóireachta i gcuimhne dúinn. Ní mór aird a léiriú ar gach céim.</a:t>
            </a:r>
            <a:r>
              <a:rPr lang="ga" sz="1100">
                <a:solidFill>
                  <a:srgbClr val="000000"/>
                </a:solidFill>
              </a:rPr>
              <a:t> I dtosach, beidh níos mó ama á infheistiú chun tacaíocht a chur ar fáil don </a:t>
            </a:r>
            <a:r>
              <a:rPr lang="ga" sz="1100" b="1">
                <a:solidFill>
                  <a:srgbClr val="000000"/>
                </a:solidFill>
              </a:rPr>
              <a:t>mhúinteoir nuacháilithe</a:t>
            </a:r>
            <a:r>
              <a:rPr lang="ga" sz="1100">
                <a:solidFill>
                  <a:srgbClr val="000000"/>
                </a:solidFill>
              </a:rPr>
              <a:t> (sula ndéantar an bhreathnóireacht agus ina dhiaidh sin) mar gheall go mbeidh orainn iarracht a dhéanamh a chinntiú go n-éireoidh leis an MNC agus díriú ar fhoghlaim dhaltaí an MNC.</a:t>
            </a:r>
          </a:p>
          <a:p>
            <a:pPr defTabSz="961999">
              <a:defRPr/>
            </a:pPr>
            <a:endParaRPr lang="ga" sz="1100">
              <a:solidFill>
                <a:srgbClr val="000000"/>
              </a:solidFill>
            </a:endParaRPr>
          </a:p>
          <a:p>
            <a:pPr defTabSz="961999">
              <a:defRPr/>
            </a:pPr>
            <a:r>
              <a:rPr lang="ga" sz="1100" b="1">
                <a:solidFill>
                  <a:srgbClr val="000000"/>
                </a:solidFill>
                <a:latin typeface="Calibri" panose="020F0502020204030204" pitchFamily="34" charset="0"/>
                <a:ea typeface="Calibri" panose="020F0502020204030204" pitchFamily="34" charset="0"/>
                <a:cs typeface="Calibri" panose="020F0502020204030204" pitchFamily="34" charset="0"/>
              </a:rPr>
              <a:t>Mar is eol dúinn, baineann céim 3 an Chórais Cóitseála leis na breathnóireachtaí a </a:t>
            </a:r>
            <a:r>
              <a:rPr lang="ga" sz="1100" b="1" i="1" u="sng">
                <a:solidFill>
                  <a:srgbClr val="000000"/>
                </a:solidFill>
                <a:latin typeface="Calibri" panose="020F0502020204030204" pitchFamily="34" charset="0"/>
                <a:ea typeface="Calibri" panose="020F0502020204030204" pitchFamily="34" charset="0"/>
                <a:cs typeface="Calibri" panose="020F0502020204030204" pitchFamily="34" charset="0"/>
              </a:rPr>
              <a:t>dhéanann</a:t>
            </a:r>
            <a:r>
              <a:rPr lang="ga" sz="1100" b="1">
                <a:solidFill>
                  <a:srgbClr val="000000"/>
                </a:solidFill>
                <a:latin typeface="Calibri" panose="020F0502020204030204" pitchFamily="34" charset="0"/>
                <a:ea typeface="Calibri" panose="020F0502020204030204" pitchFamily="34" charset="0"/>
                <a:cs typeface="Calibri" panose="020F0502020204030204" pitchFamily="34" charset="0"/>
              </a:rPr>
              <a:t> an MNC seachas na breathnóireachtaí a </a:t>
            </a:r>
            <a:r>
              <a:rPr lang="ga" sz="1100" b="1" i="1" u="sng">
                <a:solidFill>
                  <a:srgbClr val="000000"/>
                </a:solidFill>
                <a:latin typeface="Calibri" panose="020F0502020204030204" pitchFamily="34" charset="0"/>
                <a:ea typeface="Calibri" panose="020F0502020204030204" pitchFamily="34" charset="0"/>
                <a:cs typeface="Calibri" panose="020F0502020204030204" pitchFamily="34" charset="0"/>
              </a:rPr>
              <a:t>dhéantar</a:t>
            </a:r>
            <a:r>
              <a:rPr lang="ga" sz="1100" b="1">
                <a:solidFill>
                  <a:srgbClr val="000000"/>
                </a:solidFill>
                <a:latin typeface="Calibri" panose="020F0502020204030204" pitchFamily="34" charset="0"/>
                <a:ea typeface="Calibri" panose="020F0502020204030204" pitchFamily="34" charset="0"/>
                <a:cs typeface="Calibri" panose="020F0502020204030204" pitchFamily="34" charset="0"/>
              </a:rPr>
              <a:t> ar an MNC - an rud céanna ach difriúil!</a:t>
            </a:r>
          </a:p>
          <a:p>
            <a:pPr marL="480999" indent="-240499" defTabSz="961999">
              <a:buSzPts val="300"/>
              <a:defRPr/>
            </a:pPr>
            <a:endParaRPr lang="ga" sz="1100">
              <a:solidFill>
                <a:srgbClr val="000000"/>
              </a:solidFill>
              <a:cs typeface="Calibri" panose="020F0502020204030204" pitchFamily="34" charset="0"/>
            </a:endParaRPr>
          </a:p>
          <a:p>
            <a:pPr marL="162337" indent="-240499" defTabSz="961999">
              <a:spcBef>
                <a:spcPts val="550"/>
              </a:spcBef>
              <a:buClr>
                <a:srgbClr val="17365D"/>
              </a:buClr>
              <a:buSzPts val="1100"/>
              <a:defRPr/>
            </a:pPr>
            <a:r>
              <a:rPr lang="ga" sz="1100" u="sng">
                <a:solidFill>
                  <a:srgbClr val="7030A0"/>
                </a:solidFill>
                <a:latin typeface="Calibri" panose="020F0502020204030204" pitchFamily="34" charset="0"/>
                <a:ea typeface="Calibri" panose="020F0502020204030204" pitchFamily="34" charset="0"/>
                <a:cs typeface="Calibri" panose="020F0502020204030204" pitchFamily="34" charset="0"/>
              </a:rPr>
              <a:t>Na príomhtheachtaireachtaí á meabhrú daoibh:</a:t>
            </a:r>
            <a:endParaRPr lang="ga" sz="1100">
              <a:solidFill>
                <a:srgbClr val="7030A0"/>
              </a:solidFill>
              <a:cs typeface="Calibri" panose="020F0502020204030204" pitchFamily="34" charset="0"/>
            </a:endParaRPr>
          </a:p>
          <a:p>
            <a:pPr marL="487010" indent="-243504" defTabSz="961999">
              <a:buSzPts val="1100"/>
              <a:buFont typeface="Calibri"/>
              <a:buChar char="•"/>
              <a:defRPr/>
            </a:pPr>
            <a:r>
              <a:rPr lang="ga" sz="1100">
                <a:solidFill>
                  <a:srgbClr val="7030A0"/>
                </a:solidFill>
                <a:latin typeface="Calibri" panose="020F0502020204030204" pitchFamily="34" charset="0"/>
                <a:ea typeface="Calibri" panose="020F0502020204030204" pitchFamily="34" charset="0"/>
                <a:cs typeface="Calibri" panose="020F0502020204030204" pitchFamily="34" charset="0"/>
              </a:rPr>
              <a:t>Mar gheall gurb é cuspóir gach breathnóireachta é feabhas a chur ar an teagasc agus ar an bhfoghlaim i seomra ranga an MNC, chomh maith le measúnú ar fhoghlaim na bpáistí, níl aon bhreathnóireacht níos tábhachtaí ná a chéile.</a:t>
            </a:r>
          </a:p>
          <a:p>
            <a:pPr marL="487010" indent="-243504" defTabSz="961999">
              <a:spcBef>
                <a:spcPts val="550"/>
              </a:spcBef>
              <a:buSzPts val="1100"/>
              <a:buFont typeface="Calibri"/>
              <a:buChar char="•"/>
              <a:defRPr/>
            </a:pPr>
            <a:r>
              <a:rPr lang="ga" sz="1100">
                <a:solidFill>
                  <a:srgbClr val="7030A0"/>
                </a:solidFill>
                <a:latin typeface="Calibri" panose="020F0502020204030204" pitchFamily="34" charset="0"/>
                <a:ea typeface="Calibri" panose="020F0502020204030204" pitchFamily="34" charset="0"/>
                <a:cs typeface="Calibri" panose="020F0502020204030204" pitchFamily="34" charset="0"/>
              </a:rPr>
              <a:t>Tá an tábhacht chéanna ag baint le gach breathnóireacht.  Níl aon bhreathnóireacht ‘dheiridh’ ann.</a:t>
            </a:r>
            <a:endParaRPr lang="ga" sz="1100">
              <a:solidFill>
                <a:srgbClr val="000000"/>
              </a:solidFill>
              <a:cs typeface="Calibri" panose="020F0502020204030204" pitchFamily="34" charset="0"/>
            </a:endParaRPr>
          </a:p>
          <a:p>
            <a:pPr marL="480999" indent="-240499" defTabSz="961999">
              <a:buSzPts val="300"/>
              <a:defRPr/>
            </a:pPr>
            <a:endParaRPr lang="ga" sz="1100">
              <a:solidFill>
                <a:srgbClr val="000000"/>
              </a:solidFill>
              <a:cs typeface="Calibri" panose="020F0502020204030204" pitchFamily="34" charset="0"/>
            </a:endParaRPr>
          </a:p>
          <a:p>
            <a:pPr defTabSz="961999">
              <a:buSzPts val="1200"/>
              <a:defRPr/>
            </a:pPr>
            <a:r>
              <a:rPr lang="ga" sz="1100" b="1">
                <a:solidFill>
                  <a:srgbClr val="000000"/>
                </a:solidFill>
                <a:latin typeface="Calibri" panose="020F0502020204030204" pitchFamily="34" charset="0"/>
                <a:ea typeface="Calibri" panose="020F0502020204030204" pitchFamily="34" charset="0"/>
                <a:cs typeface="Calibri" panose="020F0502020204030204" pitchFamily="34" charset="0"/>
              </a:rPr>
              <a:t>Cuireann an dara grafaic i gcuimhne dúinn </a:t>
            </a:r>
            <a:r>
              <a:rPr lang="ga" sz="1100">
                <a:solidFill>
                  <a:srgbClr val="000000"/>
                </a:solidFill>
              </a:rPr>
              <a:t>go bhfuil riachtanas íosta ann, e.g. péire de gach cineál breathnóireachta. Má bhíonn conradh níos faide ag do MNC ná an íostréimhse 60 lá, d’fhéadfaí an deis a thabhairt dóibh páirt a ghlacadh i níos mó ná dhá bhreathnóireacht. Socrófar é seo i gcomhar leis an MNC agus an FTG. </a:t>
            </a:r>
          </a:p>
          <a:p>
            <a:pPr defTabSz="961999">
              <a:buSzPts val="1200"/>
              <a:defRPr/>
            </a:pPr>
            <a:r>
              <a:rPr lang="ga" sz="1100">
                <a:solidFill>
                  <a:srgbClr val="000000"/>
                </a:solidFill>
              </a:rPr>
              <a:t>Ba cheart go mbeadh an deis ag MNCanna breathnóireacht a dhéanamh ar chomhghleacaí a bhfuil an-taithí acu </a:t>
            </a:r>
            <a:r>
              <a:rPr lang="ga" sz="1100" b="1">
                <a:solidFill>
                  <a:srgbClr val="000000"/>
                </a:solidFill>
              </a:rPr>
              <a:t>sula ndéanann ball FTG breathnóireacht ar an MNC.</a:t>
            </a:r>
            <a:r>
              <a:rPr lang="ga" sz="1100">
                <a:solidFill>
                  <a:srgbClr val="000000"/>
                </a:solidFill>
              </a:rPr>
              <a:t> Go hidéalach, thabharfadh an chéad lá scaoilte an deis don MNC breathnóireacht a dhéanamh ar chomhghleacaí a bhfuil an-taithí acu (d’fhéadfadh an comhghleacaí a bheith ina bhall den FTG ach ní gá), mar aon le gníomhaíochtaí ionduchtaithe breise.</a:t>
            </a:r>
          </a:p>
          <a:p>
            <a:pPr defTabSz="961999">
              <a:buSzPts val="1200"/>
              <a:defRPr/>
            </a:pPr>
            <a:r>
              <a:rPr lang="ga" sz="1100">
                <a:solidFill>
                  <a:srgbClr val="000000"/>
                </a:solidFill>
              </a:rPr>
              <a:t>Socraítear gach breathnóireacht roimh ré agus pléitear leis an múinteoir é a mbeidh breathnóireacht á déanamh orthu. Níl aon ‘buaileadh isteach’! Má bhíonn MNC agat atá thar a bheith neirbhíseach faoin mbreathnóireacht nó a bhfuil drogall orthu páirt a ghlacadh sa phróiseas seo, is cuid éifeachtach d’ullmhú chun tacú leis an bpróiseas breathnóireachta é an comhtheagasc. Seans nach mbeadh an bhreathnóireacht chomh bagrach céanna don FTG agus don MNC leis an gcur chuige comhtheagaisc. Mar sin féin, ní dhéantar in áit na breathnóireachta dírithe agus an phlé/an aiseolais é.  </a:t>
            </a:r>
          </a:p>
          <a:p>
            <a:pPr defTabSz="961999">
              <a:buSzPts val="1200"/>
              <a:defRPr/>
            </a:pPr>
            <a:endParaRPr lang="ga" sz="1100">
              <a:solidFill>
                <a:srgbClr val="000000"/>
              </a:solidFill>
            </a:endParaRPr>
          </a:p>
          <a:p>
            <a:pPr defTabSz="961999">
              <a:buSzPts val="1200"/>
              <a:defRPr/>
            </a:pPr>
            <a:r>
              <a:rPr lang="ga" sz="1100">
                <a:solidFill>
                  <a:srgbClr val="000000"/>
                </a:solidFill>
              </a:rPr>
              <a:t>Tar éis gur tugadh an deis don MNC breathnóireacht a dhéanamh ar mhúinteoirí a bhfuil an-taithí acu agus iad i mbun teagaisc, is féidir leo an fhoghlaim sin a chur i bhfeidhm ina seomraí ranga féin, ar a gcaoithiúlacht. Faoi cheann roinnt seachtainí, seans go n-eagróimid breathnóireacht AR an MNC le ball FTG le feiceáil an bhfuil tuilleadh tacaíochtaí ag teastáil ag an bpointe seo. </a:t>
            </a:r>
          </a:p>
          <a:p>
            <a:pPr defTabSz="961999">
              <a:buSzPts val="1200"/>
              <a:defRPr/>
            </a:pPr>
            <a:r>
              <a:rPr lang="ga" sz="1100">
                <a:solidFill>
                  <a:srgbClr val="000000"/>
                </a:solidFill>
              </a:rPr>
              <a:t>Cinnteoidh an t-am a chaitear sa phlé roimh an mbreathnóireacht maidir le breathnóireacht a dhéanamh AR an MNC go bhfuil ceacht an MNC sa seomra ranga réidh. Ba mhaith linn go n-éireoidh go geal lenár MNCanna. </a:t>
            </a:r>
          </a:p>
          <a:p>
            <a:pPr defTabSz="961999">
              <a:buSzPts val="1200"/>
              <a:defRPr/>
            </a:pPr>
            <a:endParaRPr lang="ga" sz="1100">
              <a:solidFill>
                <a:srgbClr val="000000"/>
              </a:solidFill>
            </a:endParaRPr>
          </a:p>
          <a:p>
            <a:pPr defTabSz="961999">
              <a:buSzPts val="1200"/>
              <a:defRPr/>
            </a:pPr>
            <a:r>
              <a:rPr lang="ga" sz="1100">
                <a:solidFill>
                  <a:srgbClr val="000000"/>
                </a:solidFill>
              </a:rPr>
              <a:t>Tá riachtanas íosta ann, e.g. péire de gach cineál breathnóireachta. Má bhíonn conradh níos faide ag do MNC ná an íostréimhse 60 lá, d’fhéadfaí an deis a thabhairt dóibh páirt a ghlacadh i níos mó ná dhá bhreathnóireacht. Socrófar é seo i gcomhar leis an MNC agus an FTG. </a:t>
            </a:r>
          </a:p>
          <a:p>
            <a:pPr marL="480999" indent="-240499" defTabSz="961999">
              <a:buSzPts val="300"/>
              <a:defRPr/>
            </a:pPr>
            <a:endParaRPr lang="ga" sz="1100">
              <a:solidFill>
                <a:srgbClr val="000000"/>
              </a:solidFill>
              <a:cs typeface="Calibri" panose="020F0502020204030204" pitchFamily="34" charset="0"/>
            </a:endParaRPr>
          </a:p>
          <a:p>
            <a:pPr marL="480999" indent="-240499" defTabSz="961999">
              <a:buSzPts val="300"/>
              <a:defRPr/>
            </a:pPr>
            <a:r>
              <a:rPr lang="ga" sz="1100">
                <a:solidFill>
                  <a:srgbClr val="000000"/>
                </a:solidFill>
                <a:latin typeface="Calibri" panose="020F0502020204030204" pitchFamily="34" charset="0"/>
                <a:ea typeface="Calibri" panose="020F0502020204030204" pitchFamily="34" charset="0"/>
                <a:cs typeface="Calibri" panose="020F0502020204030204" pitchFamily="34" charset="0"/>
              </a:rPr>
              <a:t>Ní mór béim a leagan leis na baill FTG ar thábhacht an MNC don Phróiseas Droichead. Lena chois sin, meabhrúchán go bhfuil gach ball den FTG ag déanamh meantóireacht ar an MNC.  Tá siad ag tabhairt treorach, tacaíochta agus ag cur dúshláin roimh an MNC agus iad i mbun an phróiseas Droichead. </a:t>
            </a:r>
            <a:endParaRPr lang="ga" sz="1100"/>
          </a:p>
          <a:p>
            <a:pPr defTabSz="971029">
              <a:defRPr/>
            </a:pPr>
            <a:endParaRPr lang="ga">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0"/>
          </p:nvPr>
        </p:nvSpPr>
        <p:spPr/>
        <p:txBody>
          <a:bodyPr/>
          <a:lstStyle/>
          <a:p>
            <a:pPr defTabSz="971029">
              <a:defRPr/>
            </a:pPr>
            <a:fld id="{F4B27F17-31A8-4877-B718-D306516D8F8C}" type="slidenum">
              <a:rPr>
                <a:solidFill>
                  <a:prstClr val="black"/>
                </a:solidFill>
                <a:latin typeface="Calibri" panose="020F0502020204030204"/>
              </a:rPr>
              <a:pPr defTabSz="971029">
                <a:defRPr/>
              </a:pPr>
              <a:t>33</a:t>
            </a:fld>
            <a:endParaRPr lang="ga">
              <a:solidFill>
                <a:prstClr val="black"/>
              </a:solidFill>
              <a:latin typeface="Calibri" panose="020F0502020204030204"/>
            </a:endParaRPr>
          </a:p>
        </p:txBody>
      </p:sp>
    </p:spTree>
    <p:extLst>
      <p:ext uri="{BB962C8B-B14F-4D97-AF65-F5344CB8AC3E}">
        <p14:creationId xmlns:p14="http://schemas.microsoft.com/office/powerpoint/2010/main" val="765851303"/>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38B5C006-B565-F95A-BC8A-8A77E31409B0}"/>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FF27E265-CFC4-3EEF-C265-DF08C96B8E2D}"/>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BDFB768A-A547-8CD1-C798-559D0423C16B}"/>
              </a:ext>
            </a:extLst>
          </p:cNvPr>
          <p:cNvSpPr>
            <a:spLocks noGrp="1"/>
          </p:cNvSpPr>
          <p:nvPr>
            <p:ph type="body" idx="1"/>
          </p:nvPr>
        </p:nvSpPr>
        <p:spPr/>
        <p:txBody>
          <a:bodyPr/>
          <a:lstStyle/>
          <a:p>
            <a:pPr defTabSz="961999">
              <a:defRPr/>
            </a:pPr>
            <a:r>
              <a:rPr lang="ga-IE" sz="1900">
                <a:solidFill>
                  <a:srgbClr val="000000"/>
                </a:solidFill>
                <a:latin typeface="Arial Nova" panose="020B0504020202020204" pitchFamily="34" charset="0"/>
              </a:rPr>
              <a:t>Ba chóir go mbeadh an deis ag </a:t>
            </a:r>
            <a:r>
              <a:rPr lang="ga-IE" sz="1900" err="1">
                <a:solidFill>
                  <a:srgbClr val="000000"/>
                </a:solidFill>
                <a:latin typeface="Arial Nova" panose="020B0504020202020204" pitchFamily="34" charset="0"/>
              </a:rPr>
              <a:t>MNCanna</a:t>
            </a:r>
            <a:r>
              <a:rPr lang="ga-IE" sz="1900">
                <a:solidFill>
                  <a:srgbClr val="000000"/>
                </a:solidFill>
                <a:latin typeface="Arial Nova" panose="020B0504020202020204" pitchFamily="34" charset="0"/>
              </a:rPr>
              <a:t>  breathnú ar chomhghleacaí a bhfuil taithí acu sula ndéanfaidh ball FTG breathnóireacht orthu. Go hidéalach, dhéanfadh an MNC breathnóireacht ar bhall den FTG faoi dhó ar a laghad agus/nó d'fhéadfadh an MNC breathnú ar mhúinteoirí eile a bhfuil taithí acu (baill neamh-FTG) D'fhéadfadh múinteoir a mhúineann rang an MNC nó múinteoir atá ag múineadh a ranga féin a bheith i gceist anseo. Caithfear breathnóireacht a dhéanamh ar a laghad dhá uair ach braitheann líon na mbreathnuithe ar riachtanais gach MNC. </a:t>
            </a:r>
            <a:endParaRPr lang="en-IE" sz="1900">
              <a:solidFill>
                <a:srgbClr val="000000"/>
              </a:solidFill>
              <a:latin typeface="Arial Nova" panose="020B0504020202020204" pitchFamily="34" charset="0"/>
            </a:endParaRPr>
          </a:p>
          <a:p>
            <a:pPr defTabSz="961999">
              <a:defRPr/>
            </a:pPr>
            <a:endParaRPr lang="en-IE" sz="1900">
              <a:solidFill>
                <a:srgbClr val="000000"/>
              </a:solidFill>
              <a:latin typeface="Arial Nova" panose="020B0504020202020204" pitchFamily="34" charset="0"/>
            </a:endParaRPr>
          </a:p>
          <a:p>
            <a:pPr fontAlgn="base">
              <a:lnSpc>
                <a:spcPts val="1391"/>
              </a:lnSpc>
            </a:pPr>
            <a:r>
              <a:rPr lang="ga-IE" sz="1900">
                <a:solidFill>
                  <a:srgbClr val="000000"/>
                </a:solidFill>
                <a:latin typeface="Arial Nova" panose="020B0504020202020204" pitchFamily="34" charset="0"/>
              </a:rPr>
              <a:t>I gcás go leor </a:t>
            </a:r>
            <a:r>
              <a:rPr lang="ga-IE" sz="1900" err="1">
                <a:solidFill>
                  <a:srgbClr val="000000"/>
                </a:solidFill>
                <a:latin typeface="Arial Nova" panose="020B0504020202020204" pitchFamily="34" charset="0"/>
              </a:rPr>
              <a:t>MNCanna</a:t>
            </a:r>
            <a:r>
              <a:rPr lang="ga-IE" sz="1900">
                <a:solidFill>
                  <a:srgbClr val="000000"/>
                </a:solidFill>
                <a:latin typeface="Arial Nova" panose="020B0504020202020204" pitchFamily="34" charset="0"/>
              </a:rPr>
              <a:t> , is le linn a socrúcháin scoile an t-aon taithí a bhí acu ar bhreathnóireacht. Trí bhreathnú ar mhúinteoirí eile ar dtús, agus go hidéalach ba(i)</a:t>
            </a:r>
            <a:r>
              <a:rPr lang="ga-IE" sz="1900" err="1">
                <a:solidFill>
                  <a:srgbClr val="000000"/>
                </a:solidFill>
                <a:latin typeface="Arial Nova" panose="020B0504020202020204" pitchFamily="34" charset="0"/>
              </a:rPr>
              <a:t>ll</a:t>
            </a:r>
            <a:r>
              <a:rPr lang="ga-IE" sz="1900">
                <a:solidFill>
                  <a:srgbClr val="000000"/>
                </a:solidFill>
                <a:latin typeface="Arial Nova" panose="020B0504020202020204" pitchFamily="34" charset="0"/>
              </a:rPr>
              <a:t> den FTG chomh maith, ní bheadh an próiseas iomlán chomh bagrach do </a:t>
            </a:r>
            <a:r>
              <a:rPr lang="ga-IE" sz="1900" err="1">
                <a:solidFill>
                  <a:srgbClr val="000000"/>
                </a:solidFill>
                <a:latin typeface="Arial Nova" panose="020B0504020202020204" pitchFamily="34" charset="0"/>
              </a:rPr>
              <a:t>MNCanna</a:t>
            </a:r>
            <a:r>
              <a:rPr lang="ga-IE" sz="1900">
                <a:solidFill>
                  <a:srgbClr val="000000"/>
                </a:solidFill>
                <a:latin typeface="Arial Nova" panose="020B0504020202020204" pitchFamily="34" charset="0"/>
              </a:rPr>
              <a:t> . Ba chóir dó sin a chur ar a súile dóibh go gcaithfear lena gcleachtas ar bhealach measúil, gairmiúil. Maidir le bhur gcuid breathnuithe, déantar iad a réamh-eagrú agus a phlé leis an múinteoir a bhfuil breathnóireacht le déanamh air. Ní bhíonn 'bualadh isteach! ariamh i gceist. Má tá MNC agat atá an-neirbhíseach faoi chúrsaí breathnóireachta nó má bhíonn drogall orthu tabhairt faoin bpróiseas seo, is cuid éifeachtach é an </a:t>
            </a:r>
            <a:r>
              <a:rPr lang="ga-IE" sz="1900" err="1">
                <a:solidFill>
                  <a:srgbClr val="000000"/>
                </a:solidFill>
                <a:latin typeface="Arial Nova" panose="020B0504020202020204" pitchFamily="34" charset="0"/>
              </a:rPr>
              <a:t>comhtheagasc</a:t>
            </a:r>
            <a:r>
              <a:rPr lang="ga-IE" sz="1900">
                <a:solidFill>
                  <a:srgbClr val="000000"/>
                </a:solidFill>
                <a:latin typeface="Arial Nova" panose="020B0504020202020204" pitchFamily="34" charset="0"/>
              </a:rPr>
              <a:t> chun tacú leis an bpróiseas breathnóireachta. Is féidir le cur chuige comh-theagaisc breathnóireacht a dhéanamh níos </a:t>
            </a:r>
            <a:r>
              <a:rPr lang="ga-IE" sz="1900" err="1">
                <a:solidFill>
                  <a:srgbClr val="000000"/>
                </a:solidFill>
                <a:latin typeface="Arial Nova" panose="020B0504020202020204" pitchFamily="34" charset="0"/>
              </a:rPr>
              <a:t>neamhbhagraí</a:t>
            </a:r>
            <a:r>
              <a:rPr lang="ga-IE" sz="1900">
                <a:solidFill>
                  <a:srgbClr val="000000"/>
                </a:solidFill>
                <a:latin typeface="Arial Nova" panose="020B0504020202020204" pitchFamily="34" charset="0"/>
              </a:rPr>
              <a:t> don FTG agus don MNC araon. Mar sin féin, ní thagann sé in ionad breathnóireacht </a:t>
            </a:r>
            <a:r>
              <a:rPr lang="ga-IE" sz="1900" err="1">
                <a:solidFill>
                  <a:srgbClr val="000000"/>
                </a:solidFill>
                <a:latin typeface="Arial Nova" panose="020B0504020202020204" pitchFamily="34" charset="0"/>
              </a:rPr>
              <a:t>dhírithe</a:t>
            </a:r>
            <a:r>
              <a:rPr lang="ga-IE" sz="1900">
                <a:solidFill>
                  <a:srgbClr val="000000"/>
                </a:solidFill>
                <a:latin typeface="Arial Nova" panose="020B0504020202020204" pitchFamily="34" charset="0"/>
              </a:rPr>
              <a:t> agus plé/aiseolas. Is próiseas trí chuid é breathnóireacht agus teastaíonn aird agus am ó gach gné den phróiseas.  </a:t>
            </a:r>
            <a:endParaRPr lang="ga-IE" sz="1600">
              <a:solidFill>
                <a:srgbClr val="000000"/>
              </a:solidFill>
              <a:latin typeface="Segoe UI" panose="020B0502040204020203" pitchFamily="34" charset="0"/>
            </a:endParaRPr>
          </a:p>
          <a:p>
            <a:pPr fontAlgn="base">
              <a:lnSpc>
                <a:spcPts val="1391"/>
              </a:lnSpc>
            </a:pPr>
            <a:r>
              <a:rPr lang="ga-IE" sz="1900">
                <a:solidFill>
                  <a:srgbClr val="000000"/>
                </a:solidFill>
                <a:latin typeface="Arial Nova" panose="020B0504020202020204" pitchFamily="34" charset="0"/>
              </a:rPr>
              <a:t>Bíonn breathnóireacht an MNC agus ar an MNC san </a:t>
            </a:r>
            <a:r>
              <a:rPr lang="ga-IE" sz="1900" err="1">
                <a:solidFill>
                  <a:srgbClr val="000000"/>
                </a:solidFill>
                <a:latin typeface="Arial Nova" panose="020B0504020202020204" pitchFamily="34" charset="0"/>
              </a:rPr>
              <a:t>fhormáid</a:t>
            </a:r>
            <a:r>
              <a:rPr lang="ga-IE" sz="1900">
                <a:solidFill>
                  <a:srgbClr val="000000"/>
                </a:solidFill>
                <a:latin typeface="Arial Nova" panose="020B0504020202020204" pitchFamily="34" charset="0"/>
              </a:rPr>
              <a:t> bhunúsach seo.  </a:t>
            </a:r>
            <a:endParaRPr lang="ga-IE" sz="1600">
              <a:solidFill>
                <a:srgbClr val="000000"/>
              </a:solidFill>
              <a:latin typeface="Segoe UI" panose="020B0502040204020203" pitchFamily="34" charset="0"/>
            </a:endParaRPr>
          </a:p>
          <a:p>
            <a:pPr fontAlgn="base">
              <a:lnSpc>
                <a:spcPts val="1391"/>
              </a:lnSpc>
            </a:pPr>
            <a:r>
              <a:rPr lang="ga-IE" sz="1900">
                <a:solidFill>
                  <a:srgbClr val="000000"/>
                </a:solidFill>
                <a:latin typeface="Arial Nova" panose="020B0504020202020204" pitchFamily="34" charset="0"/>
              </a:rPr>
              <a:t>Tá sé seo an-difriúil leis an bpróiseas traidisiúnta (nuair a dhéanann an cigire breathnóireacht) toisc go mbaineann sé seo le machnamh chun fás gairmiúil an MNC a chur chun cinn agus foghlaim na ndaltaí (MNC) a fheabhsú.   </a:t>
            </a:r>
            <a:endParaRPr lang="ga-IE" sz="1600">
              <a:solidFill>
                <a:srgbClr val="000000"/>
              </a:solidFill>
              <a:latin typeface="Segoe UI" panose="020B0502040204020203" pitchFamily="34" charset="0"/>
            </a:endParaRPr>
          </a:p>
          <a:p>
            <a:pPr defTabSz="961999">
              <a:defRPr/>
            </a:pPr>
            <a:endParaRPr lang="ga" sz="1100" b="1">
              <a:solidFill>
                <a:prstClr val="black"/>
              </a:solidFill>
              <a:latin typeface="+mn-latin"/>
            </a:endParaRPr>
          </a:p>
          <a:p>
            <a:pPr fontAlgn="base">
              <a:lnSpc>
                <a:spcPts val="1391"/>
              </a:lnSpc>
            </a:pPr>
            <a:r>
              <a:rPr lang="ga-IE" sz="1900">
                <a:solidFill>
                  <a:srgbClr val="000000"/>
                </a:solidFill>
                <a:latin typeface="Arial Nova" panose="020B0504020202020204" pitchFamily="34" charset="0"/>
              </a:rPr>
              <a:t>Sleamhnán 34 </a:t>
            </a:r>
            <a:endParaRPr lang="ga-IE" sz="1600">
              <a:solidFill>
                <a:srgbClr val="000000"/>
              </a:solidFill>
              <a:latin typeface="Segoe UI" panose="020B0502040204020203" pitchFamily="34" charset="0"/>
            </a:endParaRPr>
          </a:p>
          <a:p>
            <a:pPr fontAlgn="base">
              <a:lnSpc>
                <a:spcPts val="1391"/>
              </a:lnSpc>
            </a:pPr>
            <a:r>
              <a:rPr lang="ga-IE" sz="1900">
                <a:solidFill>
                  <a:srgbClr val="000000"/>
                </a:solidFill>
                <a:latin typeface="Arial Nova" panose="020B0504020202020204" pitchFamily="34" charset="0"/>
              </a:rPr>
              <a:t>Nótaí: </a:t>
            </a:r>
            <a:endParaRPr lang="ga-IE" sz="1600">
              <a:solidFill>
                <a:srgbClr val="000000"/>
              </a:solidFill>
              <a:latin typeface="Segoe UI" panose="020B0502040204020203" pitchFamily="34" charset="0"/>
            </a:endParaRPr>
          </a:p>
          <a:p>
            <a:pPr fontAlgn="base">
              <a:lnSpc>
                <a:spcPts val="1391"/>
              </a:lnSpc>
            </a:pPr>
            <a:r>
              <a:rPr lang="ga-IE" sz="1900">
                <a:solidFill>
                  <a:srgbClr val="000000"/>
                </a:solidFill>
                <a:latin typeface="Arial Nova" panose="020B0504020202020204" pitchFamily="34" charset="0"/>
              </a:rPr>
              <a:t> </a:t>
            </a:r>
            <a:endParaRPr lang="ga-IE" sz="1600">
              <a:solidFill>
                <a:srgbClr val="000000"/>
              </a:solidFill>
              <a:latin typeface="Segoe UI" panose="020B0502040204020203" pitchFamily="34" charset="0"/>
            </a:endParaRPr>
          </a:p>
          <a:p>
            <a:pPr fontAlgn="base">
              <a:lnSpc>
                <a:spcPts val="1391"/>
              </a:lnSpc>
            </a:pPr>
            <a:r>
              <a:rPr lang="ga-IE" sz="1900">
                <a:solidFill>
                  <a:srgbClr val="000000"/>
                </a:solidFill>
                <a:latin typeface="Arial Nova" panose="020B0504020202020204" pitchFamily="34" charset="0"/>
              </a:rPr>
              <a:t>Ba chóir go mbeadh an deis ag </a:t>
            </a:r>
            <a:r>
              <a:rPr lang="ga-IE" sz="1900" err="1">
                <a:solidFill>
                  <a:srgbClr val="000000"/>
                </a:solidFill>
                <a:latin typeface="Arial Nova" panose="020B0504020202020204" pitchFamily="34" charset="0"/>
              </a:rPr>
              <a:t>MNCanna</a:t>
            </a:r>
            <a:r>
              <a:rPr lang="ga-IE" sz="1900">
                <a:solidFill>
                  <a:srgbClr val="000000"/>
                </a:solidFill>
                <a:latin typeface="Arial Nova" panose="020B0504020202020204" pitchFamily="34" charset="0"/>
              </a:rPr>
              <a:t>  breathnú ar chomhghleacaí a bhfuil taithí acu sula ndéanfaidh ball FTG breathnóireacht orthu. Go hidéalach, dhéanfadh an MNC breathnóireacht ar bhall den FTG faoi dhó ar a laghad agus/nó d'fhéadfadh an MNC breathnú ar mhúinteoirí eile a bhfuil taithí acu (baill neamh-FTG) D'fhéadfadh múinteoir a mhúineann rang an MNC nó múinteoir atá ag múineadh a ranga féin a bheith i gceist anseo. Caithfear breathnóireacht a dhéanamh ar a laghad dhá uair ach braitheann líon na mbreathnuithe ar riachtanais gach MNC. </a:t>
            </a:r>
            <a:endParaRPr lang="ga-IE" sz="1600">
              <a:solidFill>
                <a:srgbClr val="000000"/>
              </a:solidFill>
              <a:latin typeface="Segoe UI" panose="020B0502040204020203" pitchFamily="34" charset="0"/>
            </a:endParaRPr>
          </a:p>
          <a:p>
            <a:pPr fontAlgn="base">
              <a:lnSpc>
                <a:spcPts val="1391"/>
              </a:lnSpc>
            </a:pPr>
            <a:r>
              <a:rPr lang="ga-IE" sz="1900">
                <a:solidFill>
                  <a:srgbClr val="000000"/>
                </a:solidFill>
                <a:latin typeface="Arial Nova" panose="020B0504020202020204" pitchFamily="34" charset="0"/>
              </a:rPr>
              <a:t>  </a:t>
            </a:r>
            <a:endParaRPr lang="ga-IE" sz="1600">
              <a:solidFill>
                <a:srgbClr val="000000"/>
              </a:solidFill>
              <a:latin typeface="Segoe UI" panose="020B0502040204020203" pitchFamily="34" charset="0"/>
            </a:endParaRPr>
          </a:p>
          <a:p>
            <a:pPr fontAlgn="base">
              <a:lnSpc>
                <a:spcPts val="1391"/>
              </a:lnSpc>
            </a:pPr>
            <a:r>
              <a:rPr lang="ga-IE" sz="1900">
                <a:solidFill>
                  <a:srgbClr val="000000"/>
                </a:solidFill>
                <a:latin typeface="Arial Nova" panose="020B0504020202020204" pitchFamily="34" charset="0"/>
              </a:rPr>
              <a:t>I gcás go leor </a:t>
            </a:r>
            <a:r>
              <a:rPr lang="ga-IE" sz="1900" err="1">
                <a:solidFill>
                  <a:srgbClr val="000000"/>
                </a:solidFill>
                <a:latin typeface="Arial Nova" panose="020B0504020202020204" pitchFamily="34" charset="0"/>
              </a:rPr>
              <a:t>MNCanna</a:t>
            </a:r>
            <a:r>
              <a:rPr lang="ga-IE" sz="1900">
                <a:solidFill>
                  <a:srgbClr val="000000"/>
                </a:solidFill>
                <a:latin typeface="Arial Nova" panose="020B0504020202020204" pitchFamily="34" charset="0"/>
              </a:rPr>
              <a:t> , is le linn a socrúcháin scoile an t-aon taithí a bhí acu ar bhreathnóireacht. Trí bhreathnú ar mhúinteoirí eile ar dtús, agus go hidéalach ba(i)</a:t>
            </a:r>
            <a:r>
              <a:rPr lang="ga-IE" sz="1900" err="1">
                <a:solidFill>
                  <a:srgbClr val="000000"/>
                </a:solidFill>
                <a:latin typeface="Arial Nova" panose="020B0504020202020204" pitchFamily="34" charset="0"/>
              </a:rPr>
              <a:t>ll</a:t>
            </a:r>
            <a:r>
              <a:rPr lang="ga-IE" sz="1900">
                <a:solidFill>
                  <a:srgbClr val="000000"/>
                </a:solidFill>
                <a:latin typeface="Arial Nova" panose="020B0504020202020204" pitchFamily="34" charset="0"/>
              </a:rPr>
              <a:t> den FTG chomh maith, ní bheadh an próiseas iomlán chomh bagrach do </a:t>
            </a:r>
            <a:r>
              <a:rPr lang="ga-IE" sz="1900" err="1">
                <a:solidFill>
                  <a:srgbClr val="000000"/>
                </a:solidFill>
                <a:latin typeface="Arial Nova" panose="020B0504020202020204" pitchFamily="34" charset="0"/>
              </a:rPr>
              <a:t>MNCanna</a:t>
            </a:r>
            <a:r>
              <a:rPr lang="ga-IE" sz="1900">
                <a:solidFill>
                  <a:srgbClr val="000000"/>
                </a:solidFill>
                <a:latin typeface="Arial Nova" panose="020B0504020202020204" pitchFamily="34" charset="0"/>
              </a:rPr>
              <a:t> . Ba chóir dó sin a chur ar a súile dóibh go gcaithfear lena gcleachtas ar bhealach measúil, gairmiúil. Maidir le bhur gcuid breathnuithe, déantar iad a réamh-eagrú agus a phlé leis an múinteoir a bhfuil breathnóireacht le déanamh air. Ní bhíonn 'bualadh isteach! ariamh i gceist. Má tá MNC agat atá an-neirbhíseach faoi chúrsaí breathnóireachta nó má bhíonn drogall orthu tabhairt faoin bpróiseas seo, is cuid éifeachtach é an </a:t>
            </a:r>
            <a:r>
              <a:rPr lang="ga-IE" sz="1900" err="1">
                <a:solidFill>
                  <a:srgbClr val="000000"/>
                </a:solidFill>
                <a:latin typeface="Arial Nova" panose="020B0504020202020204" pitchFamily="34" charset="0"/>
              </a:rPr>
              <a:t>comhtheagasc</a:t>
            </a:r>
            <a:r>
              <a:rPr lang="ga-IE" sz="1900">
                <a:solidFill>
                  <a:srgbClr val="000000"/>
                </a:solidFill>
                <a:latin typeface="Arial Nova" panose="020B0504020202020204" pitchFamily="34" charset="0"/>
              </a:rPr>
              <a:t> chun tacú leis an bpróiseas breathnóireachta. Is féidir le cur chuige comh-theagaisc breathnóireacht a dhéanamh níos </a:t>
            </a:r>
            <a:r>
              <a:rPr lang="ga-IE" sz="1900" err="1">
                <a:solidFill>
                  <a:srgbClr val="000000"/>
                </a:solidFill>
                <a:latin typeface="Arial Nova" panose="020B0504020202020204" pitchFamily="34" charset="0"/>
              </a:rPr>
              <a:t>neamhbhagraí</a:t>
            </a:r>
            <a:r>
              <a:rPr lang="ga-IE" sz="1900">
                <a:solidFill>
                  <a:srgbClr val="000000"/>
                </a:solidFill>
                <a:latin typeface="Arial Nova" panose="020B0504020202020204" pitchFamily="34" charset="0"/>
              </a:rPr>
              <a:t> don FTG agus don MNC araon. Mar sin féin, ní thagann sé in ionad breathnóireacht </a:t>
            </a:r>
            <a:r>
              <a:rPr lang="ga-IE" sz="1900" err="1">
                <a:solidFill>
                  <a:srgbClr val="000000"/>
                </a:solidFill>
                <a:latin typeface="Arial Nova" panose="020B0504020202020204" pitchFamily="34" charset="0"/>
              </a:rPr>
              <a:t>dhírithe</a:t>
            </a:r>
            <a:r>
              <a:rPr lang="ga-IE" sz="1900">
                <a:solidFill>
                  <a:srgbClr val="000000"/>
                </a:solidFill>
                <a:latin typeface="Arial Nova" panose="020B0504020202020204" pitchFamily="34" charset="0"/>
              </a:rPr>
              <a:t> agus plé/aiseolas. Is próiseas trí chuid é breathnóireacht agus teastaíonn aird agus am ó gach gné den phróiseas.  </a:t>
            </a:r>
            <a:endParaRPr lang="ga-IE" sz="1600">
              <a:solidFill>
                <a:srgbClr val="000000"/>
              </a:solidFill>
              <a:latin typeface="Segoe UI" panose="020B0502040204020203" pitchFamily="34" charset="0"/>
            </a:endParaRPr>
          </a:p>
          <a:p>
            <a:pPr fontAlgn="base">
              <a:lnSpc>
                <a:spcPts val="1391"/>
              </a:lnSpc>
            </a:pPr>
            <a:r>
              <a:rPr lang="ga-IE" sz="1900">
                <a:solidFill>
                  <a:srgbClr val="000000"/>
                </a:solidFill>
                <a:latin typeface="Arial Nova" panose="020B0504020202020204" pitchFamily="34" charset="0"/>
              </a:rPr>
              <a:t>Bíonn breathnóireacht an MNC agus ar an MNC san </a:t>
            </a:r>
            <a:r>
              <a:rPr lang="ga-IE" sz="1900" err="1">
                <a:solidFill>
                  <a:srgbClr val="000000"/>
                </a:solidFill>
                <a:latin typeface="Arial Nova" panose="020B0504020202020204" pitchFamily="34" charset="0"/>
              </a:rPr>
              <a:t>fhormáid</a:t>
            </a:r>
            <a:r>
              <a:rPr lang="ga-IE" sz="1900">
                <a:solidFill>
                  <a:srgbClr val="000000"/>
                </a:solidFill>
                <a:latin typeface="Arial Nova" panose="020B0504020202020204" pitchFamily="34" charset="0"/>
              </a:rPr>
              <a:t> bhunúsach seo.  </a:t>
            </a:r>
            <a:endParaRPr lang="ga-IE" sz="1600">
              <a:solidFill>
                <a:srgbClr val="000000"/>
              </a:solidFill>
              <a:latin typeface="Segoe UI" panose="020B0502040204020203" pitchFamily="34" charset="0"/>
            </a:endParaRPr>
          </a:p>
          <a:p>
            <a:pPr fontAlgn="base">
              <a:lnSpc>
                <a:spcPts val="1391"/>
              </a:lnSpc>
            </a:pPr>
            <a:r>
              <a:rPr lang="ga-IE" sz="1900">
                <a:solidFill>
                  <a:srgbClr val="000000"/>
                </a:solidFill>
                <a:latin typeface="Arial Nova" panose="020B0504020202020204" pitchFamily="34" charset="0"/>
              </a:rPr>
              <a:t>Tá sé seo an-difriúil leis an bpróiseas traidisiúnta (nuair a dhéanann an cigire breathnóireacht) toisc go mbaineann sé seo le machnamh chun fás gairmiúil an MNC a chur chun cinn agus foghlaim na ndaltaí (MNC) a fheabhsú.   </a:t>
            </a:r>
            <a:endParaRPr lang="ga-IE" sz="1600">
              <a:solidFill>
                <a:srgbClr val="000000"/>
              </a:solidFill>
              <a:latin typeface="Segoe UI" panose="020B0502040204020203" pitchFamily="34" charset="0"/>
            </a:endParaRPr>
          </a:p>
          <a:p>
            <a:pPr fontAlgn="base">
              <a:lnSpc>
                <a:spcPts val="1391"/>
              </a:lnSpc>
            </a:pPr>
            <a:r>
              <a:rPr lang="ga-IE" sz="1900">
                <a:solidFill>
                  <a:srgbClr val="000000"/>
                </a:solidFill>
                <a:latin typeface="Arial Nova" panose="020B0504020202020204" pitchFamily="34" charset="0"/>
              </a:rPr>
              <a:t>  </a:t>
            </a:r>
            <a:endParaRPr lang="ga-IE" sz="1600">
              <a:solidFill>
                <a:srgbClr val="000000"/>
              </a:solidFill>
              <a:latin typeface="Segoe UI" panose="020B0502040204020203" pitchFamily="34" charset="0"/>
            </a:endParaRPr>
          </a:p>
          <a:p>
            <a:pPr fontAlgn="base">
              <a:lnSpc>
                <a:spcPts val="1391"/>
              </a:lnSpc>
            </a:pPr>
            <a:r>
              <a:rPr lang="ga-IE" sz="1900">
                <a:solidFill>
                  <a:srgbClr val="000000"/>
                </a:solidFill>
                <a:latin typeface="Arial Nova" panose="020B0504020202020204" pitchFamily="34" charset="0"/>
              </a:rPr>
              <a:t>Ba cheart go ndíreofaí ar </a:t>
            </a:r>
            <a:r>
              <a:rPr lang="ga-IE" sz="1900" err="1">
                <a:solidFill>
                  <a:srgbClr val="000000"/>
                </a:solidFill>
                <a:latin typeface="Arial Nova" panose="020B0504020202020204" pitchFamily="34" charset="0"/>
              </a:rPr>
              <a:t>bhreathnóireachtaí</a:t>
            </a:r>
            <a:r>
              <a:rPr lang="ga-IE" sz="1900">
                <a:solidFill>
                  <a:srgbClr val="000000"/>
                </a:solidFill>
                <a:latin typeface="Arial Nova" panose="020B0504020202020204" pitchFamily="34" charset="0"/>
              </a:rPr>
              <a:t> i bpróiseas Droichead, ar aon riachtanas a d’aithneodh an MNC i gcomhar leis an FTG.   </a:t>
            </a:r>
            <a:endParaRPr lang="ga-IE" sz="1600">
              <a:solidFill>
                <a:srgbClr val="000000"/>
              </a:solidFill>
              <a:latin typeface="Segoe UI" panose="020B0502040204020203" pitchFamily="34" charset="0"/>
            </a:endParaRPr>
          </a:p>
          <a:p>
            <a:pPr fontAlgn="base">
              <a:lnSpc>
                <a:spcPts val="1391"/>
              </a:lnSpc>
            </a:pPr>
            <a:r>
              <a:rPr lang="ga-IE" sz="1900">
                <a:solidFill>
                  <a:srgbClr val="000000"/>
                </a:solidFill>
                <a:latin typeface="Arial Nova" panose="020B0504020202020204" pitchFamily="34" charset="0"/>
              </a:rPr>
              <a:t>  </a:t>
            </a:r>
            <a:endParaRPr lang="ga-IE" sz="1600">
              <a:solidFill>
                <a:srgbClr val="000000"/>
              </a:solidFill>
              <a:latin typeface="Segoe UI" panose="020B0502040204020203" pitchFamily="34" charset="0"/>
            </a:endParaRPr>
          </a:p>
          <a:p>
            <a:pPr fontAlgn="base">
              <a:lnSpc>
                <a:spcPts val="1391"/>
              </a:lnSpc>
            </a:pPr>
            <a:r>
              <a:rPr lang="ga-IE" sz="1900">
                <a:solidFill>
                  <a:srgbClr val="000000"/>
                </a:solidFill>
                <a:latin typeface="Arial Nova" panose="020B0504020202020204" pitchFamily="34" charset="0"/>
              </a:rPr>
              <a:t>An Próiseas Trí Chéim   </a:t>
            </a:r>
            <a:endParaRPr lang="ga-IE" sz="1600">
              <a:solidFill>
                <a:srgbClr val="000000"/>
              </a:solidFill>
              <a:latin typeface="Segoe UI" panose="020B0502040204020203" pitchFamily="34" charset="0"/>
            </a:endParaRPr>
          </a:p>
          <a:p>
            <a:pPr fontAlgn="base">
              <a:lnSpc>
                <a:spcPts val="1391"/>
              </a:lnSpc>
            </a:pPr>
            <a:r>
              <a:rPr lang="ga-IE" sz="1900">
                <a:solidFill>
                  <a:srgbClr val="000000"/>
                </a:solidFill>
                <a:latin typeface="Arial Nova" panose="020B0504020202020204" pitchFamily="34" charset="0"/>
              </a:rPr>
              <a:t>Ullmhúchán </a:t>
            </a:r>
            <a:r>
              <a:rPr lang="ga-IE" sz="1900" err="1">
                <a:solidFill>
                  <a:srgbClr val="000000"/>
                </a:solidFill>
                <a:latin typeface="Arial Nova" panose="020B0504020202020204" pitchFamily="34" charset="0"/>
              </a:rPr>
              <a:t>Réamhbhreathnóireachta</a:t>
            </a:r>
            <a:r>
              <a:rPr lang="ga-IE" sz="1900">
                <a:solidFill>
                  <a:srgbClr val="000000"/>
                </a:solidFill>
                <a:latin typeface="Arial Nova" panose="020B0504020202020204" pitchFamily="34" charset="0"/>
              </a:rPr>
              <a:t>: Ba cheart don MNC bualadh leis an múinteoir/breathnóir óstach roimh an mbreathnóireacht chun fócas na breathnóireachta agus prótacal na breathnóireachta (</a:t>
            </a:r>
            <a:r>
              <a:rPr lang="ga-IE" sz="1900" err="1">
                <a:solidFill>
                  <a:srgbClr val="000000"/>
                </a:solidFill>
                <a:latin typeface="Arial Nova" panose="020B0504020202020204" pitchFamily="34" charset="0"/>
              </a:rPr>
              <a:t>lóistíocht</a:t>
            </a:r>
            <a:r>
              <a:rPr lang="ga-IE" sz="1900">
                <a:solidFill>
                  <a:srgbClr val="000000"/>
                </a:solidFill>
                <a:latin typeface="Arial Nova" panose="020B0504020202020204" pitchFamily="34" charset="0"/>
              </a:rPr>
              <a:t>, rúndacht) a phlé. Am tosaithe/críochnaithe/ cá suífidh an breathnóir, an nglacfaidh siad nótaí)   </a:t>
            </a:r>
            <a:endParaRPr lang="ga-IE" sz="1600">
              <a:solidFill>
                <a:srgbClr val="000000"/>
              </a:solidFill>
              <a:latin typeface="Segoe UI" panose="020B0502040204020203" pitchFamily="34" charset="0"/>
            </a:endParaRPr>
          </a:p>
          <a:p>
            <a:pPr fontAlgn="base">
              <a:lnSpc>
                <a:spcPts val="1391"/>
              </a:lnSpc>
            </a:pPr>
            <a:r>
              <a:rPr lang="ga-IE" sz="1900">
                <a:solidFill>
                  <a:srgbClr val="000000"/>
                </a:solidFill>
                <a:latin typeface="Arial Nova" panose="020B0504020202020204" pitchFamily="34" charset="0"/>
              </a:rPr>
              <a:t>Breathnóireacht: Leagfar amach sna prótacail </a:t>
            </a:r>
            <a:r>
              <a:rPr lang="ga-IE" sz="1900" err="1">
                <a:solidFill>
                  <a:srgbClr val="000000"/>
                </a:solidFill>
                <a:latin typeface="Arial Nova" panose="020B0504020202020204" pitchFamily="34" charset="0"/>
              </a:rPr>
              <a:t>bhreathnóireachta</a:t>
            </a:r>
            <a:r>
              <a:rPr lang="ga-IE" sz="1900">
                <a:solidFill>
                  <a:srgbClr val="000000"/>
                </a:solidFill>
                <a:latin typeface="Arial Nova" panose="020B0504020202020204" pitchFamily="34" charset="0"/>
              </a:rPr>
              <a:t> conas a dhéanfar an bhreathnóireacht seo. Beidh an fócas atá aitheanta ag MNC fós lárnach.  </a:t>
            </a:r>
            <a:endParaRPr lang="ga-IE" sz="1600">
              <a:solidFill>
                <a:srgbClr val="000000"/>
              </a:solidFill>
              <a:latin typeface="Segoe UI" panose="020B0502040204020203" pitchFamily="34" charset="0"/>
            </a:endParaRPr>
          </a:p>
          <a:p>
            <a:pPr fontAlgn="base">
              <a:lnSpc>
                <a:spcPts val="1391"/>
              </a:lnSpc>
            </a:pPr>
            <a:r>
              <a:rPr lang="ga-IE" sz="1900">
                <a:solidFill>
                  <a:srgbClr val="000000"/>
                </a:solidFill>
                <a:latin typeface="Arial Nova" panose="020B0504020202020204" pitchFamily="34" charset="0"/>
              </a:rPr>
              <a:t>Plé </a:t>
            </a:r>
            <a:r>
              <a:rPr lang="ga-IE" sz="1900" err="1">
                <a:solidFill>
                  <a:srgbClr val="000000"/>
                </a:solidFill>
                <a:latin typeface="Arial Nova" panose="020B0504020202020204" pitchFamily="34" charset="0"/>
              </a:rPr>
              <a:t>Iarbhreathnóireachta</a:t>
            </a:r>
            <a:r>
              <a:rPr lang="ga-IE" sz="1900">
                <a:solidFill>
                  <a:srgbClr val="000000"/>
                </a:solidFill>
                <a:latin typeface="Arial Nova" panose="020B0504020202020204" pitchFamily="34" charset="0"/>
              </a:rPr>
              <a:t>: Tugann an plé </a:t>
            </a:r>
            <a:r>
              <a:rPr lang="ga-IE" sz="1900" err="1">
                <a:solidFill>
                  <a:srgbClr val="000000"/>
                </a:solidFill>
                <a:latin typeface="Arial Nova" panose="020B0504020202020204" pitchFamily="34" charset="0"/>
              </a:rPr>
              <a:t>iarbhreathnóireachta</a:t>
            </a:r>
            <a:r>
              <a:rPr lang="ga-IE" sz="1900">
                <a:solidFill>
                  <a:srgbClr val="000000"/>
                </a:solidFill>
                <a:latin typeface="Arial Nova" panose="020B0504020202020204" pitchFamily="34" charset="0"/>
              </a:rPr>
              <a:t> leis an múinteoir óstach deis don MNC machnamh a dhéanamh ar a gcuid foghlama agus iniúchadh níos mine a dhéanamh ar ghnéithe a bhí suimiúil acu. Tar éis breathnóireacht a dhéanamh, féadfaidh MNC teimpléad an phlean ghníomhaíochta a chomhlánú. </a:t>
            </a:r>
            <a:endParaRPr lang="ga-IE" sz="1600">
              <a:solidFill>
                <a:srgbClr val="000000"/>
              </a:solidFill>
              <a:latin typeface="Segoe UI" panose="020B0502040204020203" pitchFamily="34" charset="0"/>
            </a:endParaRPr>
          </a:p>
          <a:p>
            <a:pPr defTabSz="961999">
              <a:defRPr/>
            </a:pPr>
            <a:endParaRPr lang="ga" sz="1100" b="1">
              <a:solidFill>
                <a:prstClr val="black"/>
              </a:solidFill>
              <a:latin typeface="+mn-latin"/>
            </a:endParaRPr>
          </a:p>
          <a:p>
            <a:pPr defTabSz="961999">
              <a:defRPr/>
            </a:pPr>
            <a:r>
              <a:rPr lang="ga" sz="1100" b="1">
                <a:solidFill>
                  <a:prstClr val="black"/>
                </a:solidFill>
                <a:latin typeface="+mn-latin"/>
              </a:rPr>
              <a:t>Caithfidh an comhéascaitheoir an Tacar Uirlisí Breathnóireachta Ranga a chur isteach sa chomhrá.</a:t>
            </a:r>
          </a:p>
          <a:p>
            <a:pPr algn="l" rtl="0"/>
            <a:r>
              <a:rPr lang="ga" sz="1100">
                <a:solidFill>
                  <a:prstClr val="black"/>
                </a:solidFill>
                <a:latin typeface="+mn-latin"/>
              </a:rPr>
              <a:t>Go raibh maith agaibh as bhur gcuid moltaí</a:t>
            </a:r>
          </a:p>
          <a:p>
            <a:pPr algn="l" rtl="0"/>
            <a:r>
              <a:rPr lang="ga" sz="1100">
                <a:solidFill>
                  <a:prstClr val="black"/>
                </a:solidFill>
                <a:latin typeface="+mn-latin"/>
              </a:rPr>
              <a:t>Is gníomhaíocht ionduchtaithe é Breathnóireacht agus Plé a bhfuil an-tábhacht ag baint léi sa phróiseas Droichead.</a:t>
            </a:r>
          </a:p>
          <a:p>
            <a:pPr defTabSz="961999">
              <a:defRPr/>
            </a:pPr>
            <a:r>
              <a:rPr lang="ga" sz="1100">
                <a:solidFill>
                  <a:prstClr val="black"/>
                </a:solidFill>
                <a:latin typeface="+mn-latin"/>
              </a:rPr>
              <a:t>Is é cuspóir gach breathnóireachta é feabhas a chur ar an teagasc, ar an bhfoghlaim agus ar mheasúnú obair na bpáistí i seomra ranga an MNC.  </a:t>
            </a:r>
            <a:endParaRPr lang="ga" sz="1100" strike="sngStrike">
              <a:solidFill>
                <a:prstClr val="black"/>
              </a:solidFill>
            </a:endParaRPr>
          </a:p>
          <a:p>
            <a:pPr defTabSz="961999">
              <a:defRPr/>
            </a:pPr>
            <a:r>
              <a:rPr lang="ga" sz="1100">
                <a:solidFill>
                  <a:srgbClr val="000000"/>
                </a:solidFill>
                <a:latin typeface="Calibri" panose="020F0502020204030204" pitchFamily="34" charset="0"/>
                <a:ea typeface="Calibri" panose="020F0502020204030204" pitchFamily="34" charset="0"/>
                <a:cs typeface="Calibri" panose="020F0502020204030204" pitchFamily="34" charset="0"/>
              </a:rPr>
              <a:t>Cuireann an chéad ghrafaic trí phríomhchéim an phróisis breathnóireachta i gcuimhne dúinn. Ní mór aird a léiriú ar gach céim.</a:t>
            </a:r>
            <a:r>
              <a:rPr lang="ga" sz="1100">
                <a:solidFill>
                  <a:srgbClr val="000000"/>
                </a:solidFill>
              </a:rPr>
              <a:t> I dtosach, beidh níos mó ama á infheistiú chun tacaíocht a chur ar fáil don </a:t>
            </a:r>
            <a:r>
              <a:rPr lang="ga" sz="1100" b="1">
                <a:solidFill>
                  <a:srgbClr val="000000"/>
                </a:solidFill>
              </a:rPr>
              <a:t>mhúinteoir nuacháilithe</a:t>
            </a:r>
            <a:r>
              <a:rPr lang="ga" sz="1100">
                <a:solidFill>
                  <a:srgbClr val="000000"/>
                </a:solidFill>
              </a:rPr>
              <a:t> (sula ndéantar an bhreathnóireacht agus ina dhiaidh sin) mar gheall go mbeidh orainn iarracht a dhéanamh a chinntiú go n-éireoidh leis an MNC agus díriú ar fhoghlaim dhaltaí an MNC.</a:t>
            </a:r>
          </a:p>
          <a:p>
            <a:pPr defTabSz="961999">
              <a:defRPr/>
            </a:pPr>
            <a:endParaRPr lang="ga" sz="1100">
              <a:solidFill>
                <a:srgbClr val="000000"/>
              </a:solidFill>
            </a:endParaRPr>
          </a:p>
          <a:p>
            <a:pPr defTabSz="961999">
              <a:defRPr/>
            </a:pPr>
            <a:r>
              <a:rPr lang="ga" sz="1100" b="1">
                <a:solidFill>
                  <a:srgbClr val="000000"/>
                </a:solidFill>
                <a:latin typeface="Calibri" panose="020F0502020204030204" pitchFamily="34" charset="0"/>
                <a:ea typeface="Calibri" panose="020F0502020204030204" pitchFamily="34" charset="0"/>
                <a:cs typeface="Calibri" panose="020F0502020204030204" pitchFamily="34" charset="0"/>
              </a:rPr>
              <a:t>Mar is eol dúinn, baineann céim 3 an Chórais Cóitseála leis na breathnóireachtaí a </a:t>
            </a:r>
            <a:r>
              <a:rPr lang="ga" sz="1100" b="1" i="1" u="sng">
                <a:solidFill>
                  <a:srgbClr val="000000"/>
                </a:solidFill>
                <a:latin typeface="Calibri" panose="020F0502020204030204" pitchFamily="34" charset="0"/>
                <a:ea typeface="Calibri" panose="020F0502020204030204" pitchFamily="34" charset="0"/>
                <a:cs typeface="Calibri" panose="020F0502020204030204" pitchFamily="34" charset="0"/>
              </a:rPr>
              <a:t>dhéanann</a:t>
            </a:r>
            <a:r>
              <a:rPr lang="ga" sz="1100" b="1">
                <a:solidFill>
                  <a:srgbClr val="000000"/>
                </a:solidFill>
                <a:latin typeface="Calibri" panose="020F0502020204030204" pitchFamily="34" charset="0"/>
                <a:ea typeface="Calibri" panose="020F0502020204030204" pitchFamily="34" charset="0"/>
                <a:cs typeface="Calibri" panose="020F0502020204030204" pitchFamily="34" charset="0"/>
              </a:rPr>
              <a:t> an MNC seachas na breathnóireachtaí a </a:t>
            </a:r>
            <a:r>
              <a:rPr lang="ga" sz="1100" b="1" i="1" u="sng">
                <a:solidFill>
                  <a:srgbClr val="000000"/>
                </a:solidFill>
                <a:latin typeface="Calibri" panose="020F0502020204030204" pitchFamily="34" charset="0"/>
                <a:ea typeface="Calibri" panose="020F0502020204030204" pitchFamily="34" charset="0"/>
                <a:cs typeface="Calibri" panose="020F0502020204030204" pitchFamily="34" charset="0"/>
              </a:rPr>
              <a:t>dhéantar</a:t>
            </a:r>
            <a:r>
              <a:rPr lang="ga" sz="1100" b="1">
                <a:solidFill>
                  <a:srgbClr val="000000"/>
                </a:solidFill>
                <a:latin typeface="Calibri" panose="020F0502020204030204" pitchFamily="34" charset="0"/>
                <a:ea typeface="Calibri" panose="020F0502020204030204" pitchFamily="34" charset="0"/>
                <a:cs typeface="Calibri" panose="020F0502020204030204" pitchFamily="34" charset="0"/>
              </a:rPr>
              <a:t> ar an MNC - an rud céanna ach difriúil!</a:t>
            </a:r>
          </a:p>
          <a:p>
            <a:pPr marL="480999" indent="-240499" defTabSz="961999">
              <a:buSzPts val="300"/>
              <a:defRPr/>
            </a:pPr>
            <a:endParaRPr lang="ga" sz="1100">
              <a:solidFill>
                <a:srgbClr val="000000"/>
              </a:solidFill>
              <a:cs typeface="Calibri" panose="020F0502020204030204" pitchFamily="34" charset="0"/>
            </a:endParaRPr>
          </a:p>
          <a:p>
            <a:pPr marL="162337" indent="-240499" defTabSz="961999">
              <a:spcBef>
                <a:spcPts val="550"/>
              </a:spcBef>
              <a:buClr>
                <a:srgbClr val="17365D"/>
              </a:buClr>
              <a:buSzPts val="1100"/>
              <a:defRPr/>
            </a:pPr>
            <a:r>
              <a:rPr lang="ga" sz="1100" u="sng">
                <a:solidFill>
                  <a:srgbClr val="7030A0"/>
                </a:solidFill>
                <a:latin typeface="Calibri" panose="020F0502020204030204" pitchFamily="34" charset="0"/>
                <a:ea typeface="Calibri" panose="020F0502020204030204" pitchFamily="34" charset="0"/>
                <a:cs typeface="Calibri" panose="020F0502020204030204" pitchFamily="34" charset="0"/>
              </a:rPr>
              <a:t>Na príomhtheachtaireachtaí á meabhrú daoibh:</a:t>
            </a:r>
            <a:endParaRPr lang="ga" sz="1100">
              <a:solidFill>
                <a:srgbClr val="7030A0"/>
              </a:solidFill>
              <a:cs typeface="Calibri" panose="020F0502020204030204" pitchFamily="34" charset="0"/>
            </a:endParaRPr>
          </a:p>
          <a:p>
            <a:pPr marL="487010" indent="-243504" defTabSz="961999">
              <a:buSzPts val="1100"/>
              <a:buFont typeface="Calibri"/>
              <a:buChar char="•"/>
              <a:defRPr/>
            </a:pPr>
            <a:r>
              <a:rPr lang="ga" sz="1100">
                <a:solidFill>
                  <a:srgbClr val="7030A0"/>
                </a:solidFill>
                <a:latin typeface="Calibri" panose="020F0502020204030204" pitchFamily="34" charset="0"/>
                <a:ea typeface="Calibri" panose="020F0502020204030204" pitchFamily="34" charset="0"/>
                <a:cs typeface="Calibri" panose="020F0502020204030204" pitchFamily="34" charset="0"/>
              </a:rPr>
              <a:t>Mar gheall gurb é cuspóir gach breathnóireachta é feabhas a chur ar an teagasc agus ar an bhfoghlaim i seomra ranga an MNC, chomh maith le measúnú ar fhoghlaim na bpáistí, níl aon bhreathnóireacht níos tábhachtaí ná a chéile.</a:t>
            </a:r>
          </a:p>
          <a:p>
            <a:pPr marL="487010" indent="-243504" defTabSz="961999">
              <a:spcBef>
                <a:spcPts val="550"/>
              </a:spcBef>
              <a:buSzPts val="1100"/>
              <a:buFont typeface="Calibri"/>
              <a:buChar char="•"/>
              <a:defRPr/>
            </a:pPr>
            <a:r>
              <a:rPr lang="ga" sz="1100">
                <a:solidFill>
                  <a:srgbClr val="7030A0"/>
                </a:solidFill>
                <a:latin typeface="Calibri" panose="020F0502020204030204" pitchFamily="34" charset="0"/>
                <a:ea typeface="Calibri" panose="020F0502020204030204" pitchFamily="34" charset="0"/>
                <a:cs typeface="Calibri" panose="020F0502020204030204" pitchFamily="34" charset="0"/>
              </a:rPr>
              <a:t>Tá an tábhacht chéanna ag baint le gach breathnóireacht.  Níl aon bhreathnóireacht ‘dheiridh’ ann.</a:t>
            </a:r>
            <a:endParaRPr lang="ga" sz="1100">
              <a:solidFill>
                <a:srgbClr val="000000"/>
              </a:solidFill>
              <a:cs typeface="Calibri" panose="020F0502020204030204" pitchFamily="34" charset="0"/>
            </a:endParaRPr>
          </a:p>
          <a:p>
            <a:pPr marL="480999" indent="-240499" defTabSz="961999">
              <a:buSzPts val="300"/>
              <a:defRPr/>
            </a:pPr>
            <a:endParaRPr lang="ga" sz="1100">
              <a:solidFill>
                <a:srgbClr val="000000"/>
              </a:solidFill>
              <a:cs typeface="Calibri" panose="020F0502020204030204" pitchFamily="34" charset="0"/>
            </a:endParaRPr>
          </a:p>
          <a:p>
            <a:pPr defTabSz="961999">
              <a:buSzPts val="1200"/>
              <a:defRPr/>
            </a:pPr>
            <a:r>
              <a:rPr lang="ga" sz="1100" b="1">
                <a:solidFill>
                  <a:srgbClr val="000000"/>
                </a:solidFill>
                <a:latin typeface="Calibri" panose="020F0502020204030204" pitchFamily="34" charset="0"/>
                <a:ea typeface="Calibri" panose="020F0502020204030204" pitchFamily="34" charset="0"/>
                <a:cs typeface="Calibri" panose="020F0502020204030204" pitchFamily="34" charset="0"/>
              </a:rPr>
              <a:t>Cuireann an dara grafaic i gcuimhne dúinn </a:t>
            </a:r>
            <a:r>
              <a:rPr lang="ga" sz="1100">
                <a:solidFill>
                  <a:srgbClr val="000000"/>
                </a:solidFill>
              </a:rPr>
              <a:t>go bhfuil riachtanas íosta ann, e.g. péire de gach cineál breathnóireachta. Má bhíonn conradh níos faide ag do MNC ná an íostréimhse 60 lá, d’fhéadfaí an deis a thabhairt dóibh páirt a ghlacadh i níos mó ná dhá bhreathnóireacht. Socrófar é seo i gcomhar leis an MNC agus an FTG. </a:t>
            </a:r>
          </a:p>
          <a:p>
            <a:pPr defTabSz="961999">
              <a:buSzPts val="1200"/>
              <a:defRPr/>
            </a:pPr>
            <a:r>
              <a:rPr lang="ga" sz="1100">
                <a:solidFill>
                  <a:srgbClr val="000000"/>
                </a:solidFill>
              </a:rPr>
              <a:t>Ba cheart go mbeadh an deis ag MNCanna breathnóireacht a dhéanamh ar chomhghleacaí a bhfuil an-taithí acu </a:t>
            </a:r>
            <a:r>
              <a:rPr lang="ga" sz="1100" b="1">
                <a:solidFill>
                  <a:srgbClr val="000000"/>
                </a:solidFill>
              </a:rPr>
              <a:t>sula ndéanann ball FTG breathnóireacht ar an MNC.</a:t>
            </a:r>
            <a:r>
              <a:rPr lang="ga" sz="1100">
                <a:solidFill>
                  <a:srgbClr val="000000"/>
                </a:solidFill>
              </a:rPr>
              <a:t> Go hidéalach, thabharfadh an chéad lá scaoilte an deis don MNC breathnóireacht a dhéanamh ar chomhghleacaí a bhfuil an-taithí acu (d’fhéadfadh an comhghleacaí a bheith ina bhall den FTG ach ní gá), mar aon le gníomhaíochtaí ionduchtaithe breise.</a:t>
            </a:r>
          </a:p>
          <a:p>
            <a:pPr defTabSz="961999">
              <a:buSzPts val="1200"/>
              <a:defRPr/>
            </a:pPr>
            <a:r>
              <a:rPr lang="ga" sz="1100">
                <a:solidFill>
                  <a:srgbClr val="000000"/>
                </a:solidFill>
              </a:rPr>
              <a:t>Socraítear gach breathnóireacht roimh ré agus pléitear leis an múinteoir é a mbeidh breathnóireacht á déanamh orthu. Níl aon ‘buaileadh isteach’! Má bhíonn MNC agat atá thar a bheith neirbhíseach faoin mbreathnóireacht nó a bhfuil drogall orthu páirt a ghlacadh sa phróiseas seo, is cuid éifeachtach d’ullmhú chun tacú leis an bpróiseas breathnóireachta é an comhtheagasc. Seans nach mbeadh an bhreathnóireacht chomh bagrach céanna don FTG agus don MNC leis an gcur chuige comhtheagaisc. Mar sin féin, ní dhéantar in áit na breathnóireachta dírithe agus an phlé/an aiseolais é.  </a:t>
            </a:r>
          </a:p>
          <a:p>
            <a:pPr defTabSz="961999">
              <a:buSzPts val="1200"/>
              <a:defRPr/>
            </a:pPr>
            <a:endParaRPr lang="ga" sz="1100">
              <a:solidFill>
                <a:srgbClr val="000000"/>
              </a:solidFill>
            </a:endParaRPr>
          </a:p>
          <a:p>
            <a:pPr defTabSz="961999">
              <a:buSzPts val="1200"/>
              <a:defRPr/>
            </a:pPr>
            <a:r>
              <a:rPr lang="ga" sz="1100">
                <a:solidFill>
                  <a:srgbClr val="000000"/>
                </a:solidFill>
              </a:rPr>
              <a:t>Tar éis gur tugadh an deis don MNC breathnóireacht a dhéanamh ar mhúinteoirí a bhfuil an-taithí acu agus iad i mbun teagaisc, is féidir leo an fhoghlaim sin a chur i bhfeidhm ina seomraí ranga féin, ar a gcaoithiúlacht. Faoi cheann roinnt seachtainí, seans go n-eagróimid breathnóireacht AR an MNC le ball FTG le feiceáil an bhfuil tuilleadh tacaíochtaí ag teastáil ag an bpointe seo. </a:t>
            </a:r>
          </a:p>
          <a:p>
            <a:pPr defTabSz="961999">
              <a:buSzPts val="1200"/>
              <a:defRPr/>
            </a:pPr>
            <a:r>
              <a:rPr lang="ga" sz="1100">
                <a:solidFill>
                  <a:srgbClr val="000000"/>
                </a:solidFill>
              </a:rPr>
              <a:t>Cinnteoidh an t-am a chaitear sa phlé roimh an mbreathnóireacht maidir le breathnóireacht a dhéanamh AR an MNC go bhfuil ceacht an MNC sa seomra ranga réidh. Ba mhaith linn go n-éireoidh go geal lenár MNCanna. </a:t>
            </a:r>
          </a:p>
          <a:p>
            <a:pPr defTabSz="961999">
              <a:buSzPts val="1200"/>
              <a:defRPr/>
            </a:pPr>
            <a:endParaRPr lang="ga" sz="1100">
              <a:solidFill>
                <a:srgbClr val="000000"/>
              </a:solidFill>
            </a:endParaRPr>
          </a:p>
          <a:p>
            <a:pPr defTabSz="961999">
              <a:buSzPts val="1200"/>
              <a:defRPr/>
            </a:pPr>
            <a:r>
              <a:rPr lang="ga" sz="1100">
                <a:solidFill>
                  <a:srgbClr val="000000"/>
                </a:solidFill>
              </a:rPr>
              <a:t>Tá riachtanas íosta ann, e.g. péire de gach cineál breathnóireachta. Má bhíonn conradh níos faide ag do MNC ná an íostréimhse 60 lá, d’fhéadfaí an deis a thabhairt dóibh páirt a ghlacadh i níos mó ná dhá bhreathnóireacht. Socrófar é seo i gcomhar leis an MNC agus an FTG. </a:t>
            </a:r>
          </a:p>
          <a:p>
            <a:pPr marL="480999" indent="-240499" defTabSz="961999">
              <a:buSzPts val="300"/>
              <a:defRPr/>
            </a:pPr>
            <a:endParaRPr lang="ga" sz="1100">
              <a:solidFill>
                <a:srgbClr val="000000"/>
              </a:solidFill>
              <a:cs typeface="Calibri" panose="020F0502020204030204" pitchFamily="34" charset="0"/>
            </a:endParaRPr>
          </a:p>
          <a:p>
            <a:pPr marL="480999" indent="-240499" defTabSz="961999">
              <a:buSzPts val="300"/>
              <a:defRPr/>
            </a:pPr>
            <a:r>
              <a:rPr lang="ga" sz="1100">
                <a:solidFill>
                  <a:srgbClr val="000000"/>
                </a:solidFill>
                <a:latin typeface="Calibri" panose="020F0502020204030204" pitchFamily="34" charset="0"/>
                <a:ea typeface="Calibri" panose="020F0502020204030204" pitchFamily="34" charset="0"/>
                <a:cs typeface="Calibri" panose="020F0502020204030204" pitchFamily="34" charset="0"/>
              </a:rPr>
              <a:t>Ní mór béim a leagan leis na baill FTG ar thábhacht an MNC don Phróiseas Droichead. Lena chois sin, meabhrúchán go bhfuil gach ball den FTG ag déanamh meantóireacht ar an MNC.  Tá siad ag tabhairt treorach, tacaíochta agus ag cur dúshláin roimh an MNC agus iad i mbun an phróiseas Droichead. </a:t>
            </a:r>
            <a:endParaRPr lang="ga" sz="1100"/>
          </a:p>
          <a:p>
            <a:pPr defTabSz="971029">
              <a:defRPr/>
            </a:pPr>
            <a:endParaRPr lang="ga">
              <a:latin typeface="Arial" panose="020B0604020202020204" pitchFamily="34" charset="0"/>
              <a:cs typeface="Arial" panose="020B0604020202020204" pitchFamily="34" charset="0"/>
            </a:endParaRPr>
          </a:p>
        </p:txBody>
      </p:sp>
      <p:sp>
        <p:nvSpPr>
          <p:cNvPr id="4" name="Slide Number Placeholder 3">
            <a:extLst>
              <a:ext uri="{FF2B5EF4-FFF2-40B4-BE49-F238E27FC236}">
                <a16:creationId xmlns:a16="http://schemas.microsoft.com/office/drawing/2014/main" id="{748DC46E-D041-04F0-5F8E-27DD43950710}"/>
              </a:ext>
            </a:extLst>
          </p:cNvPr>
          <p:cNvSpPr>
            <a:spLocks noGrp="1"/>
          </p:cNvSpPr>
          <p:nvPr>
            <p:ph type="sldNum" sz="quarter" idx="10"/>
          </p:nvPr>
        </p:nvSpPr>
        <p:spPr/>
        <p:txBody>
          <a:bodyPr/>
          <a:lstStyle/>
          <a:p>
            <a:pPr defTabSz="971029">
              <a:defRPr/>
            </a:pPr>
            <a:fld id="{F4B27F17-31A8-4877-B718-D306516D8F8C}" type="slidenum">
              <a:rPr>
                <a:solidFill>
                  <a:prstClr val="black"/>
                </a:solidFill>
                <a:latin typeface="Calibri" panose="020F0502020204030204"/>
              </a:rPr>
              <a:pPr defTabSz="971029">
                <a:defRPr/>
              </a:pPr>
              <a:t>34</a:t>
            </a:fld>
            <a:endParaRPr lang="ga">
              <a:solidFill>
                <a:prstClr val="black"/>
              </a:solidFill>
              <a:latin typeface="Calibri" panose="020F0502020204030204"/>
            </a:endParaRPr>
          </a:p>
        </p:txBody>
      </p:sp>
    </p:spTree>
    <p:extLst>
      <p:ext uri="{BB962C8B-B14F-4D97-AF65-F5344CB8AC3E}">
        <p14:creationId xmlns:p14="http://schemas.microsoft.com/office/powerpoint/2010/main" val="2453700734"/>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gn="l" rtl="0"/>
            <a:r>
              <a:rPr lang="ga" sz="1100">
                <a:latin typeface="Arial" panose="020B0604020202020204" pitchFamily="34" charset="0"/>
                <a:ea typeface="Arial" panose="020B0604020202020204" pitchFamily="34" charset="0"/>
                <a:cs typeface="Arial" panose="020B0604020202020204" pitchFamily="34" charset="0"/>
              </a:rPr>
              <a:t>Bhíomar ag labhairt faoi ghníomhaíochtaí ionduchtaithe sna tascanna le deireanaí de réir mar a cheanglaíomar leis na caighdeáin agus na táscairí iad.  </a:t>
            </a:r>
          </a:p>
          <a:p>
            <a:pPr algn="l" rtl="0"/>
            <a:endParaRPr lang="ga" sz="1100">
              <a:latin typeface="Arial" panose="020B0604020202020204" pitchFamily="34" charset="0"/>
              <a:cs typeface="Arial" panose="020B0604020202020204" pitchFamily="34" charset="0"/>
            </a:endParaRPr>
          </a:p>
          <a:p>
            <a:pPr defTabSz="971029">
              <a:defRPr/>
            </a:pPr>
            <a:r>
              <a:rPr lang="ga" sz="1100"/>
              <a:t>Má chuirtear ceisteanna d’fhéadfadh an comhéascaitheoir </a:t>
            </a:r>
            <a:r>
              <a:rPr lang="ga" sz="1100" i="1"/>
              <a:t> ‘Bileog Eolais maidir leis an Tráth Scaoilte’</a:t>
            </a:r>
            <a:r>
              <a:rPr lang="ga" sz="1100"/>
              <a:t> a chur isteach sa chomhrá.</a:t>
            </a:r>
          </a:p>
          <a:p>
            <a:pPr algn="l" rtl="0"/>
            <a:endParaRPr lang="ga" sz="1100">
              <a:latin typeface="Arial" panose="020B0604020202020204" pitchFamily="34" charset="0"/>
              <a:cs typeface="Arial" panose="020B0604020202020204" pitchFamily="34" charset="0"/>
            </a:endParaRPr>
          </a:p>
          <a:p>
            <a:pPr algn="l" rtl="0"/>
            <a:r>
              <a:rPr lang="ga" sz="1100">
                <a:latin typeface="Arial" panose="020B0604020202020204" pitchFamily="34" charset="0"/>
                <a:ea typeface="Arial" panose="020B0604020202020204" pitchFamily="34" charset="0"/>
                <a:cs typeface="Arial" panose="020B0604020202020204" pitchFamily="34" charset="0"/>
              </a:rPr>
              <a:t>Ach glacann gníomhaíochtaí ionduchtaithe roinnt ama. Cén chaoi ar féidir liom an t-am seo a fháil mar bhall FTG a bhfuil post múinteoireachta/ ceannaireachta lánaimseartha agam ar scoil? </a:t>
            </a:r>
            <a:endParaRPr lang="ga" sz="1100">
              <a:latin typeface="Arial" panose="020B0604020202020204" pitchFamily="34" charset="0"/>
              <a:cs typeface="Arial" panose="020B0604020202020204" pitchFamily="34" charset="0"/>
            </a:endParaRPr>
          </a:p>
          <a:p>
            <a:pPr algn="l" rtl="0"/>
            <a:r>
              <a:rPr lang="ga" sz="1100">
                <a:latin typeface="Arial" panose="020B0604020202020204" pitchFamily="34" charset="0"/>
                <a:ea typeface="Arial" panose="020B0604020202020204" pitchFamily="34" charset="0"/>
                <a:cs typeface="Arial" panose="020B0604020202020204" pitchFamily="34" charset="0"/>
              </a:rPr>
              <a:t>Déan achoimre ar an príomhphointí eolais ar an sleamhnán. Abair le rannpháirtithe an ‘</a:t>
            </a:r>
            <a:r>
              <a:rPr lang="ga" sz="1100" i="1">
                <a:latin typeface="Arial" panose="020B0604020202020204" pitchFamily="34" charset="0"/>
                <a:ea typeface="Arial" panose="020B0604020202020204" pitchFamily="34" charset="0"/>
                <a:cs typeface="Arial" panose="020B0604020202020204" pitchFamily="34" charset="0"/>
              </a:rPr>
              <a:t>Bileog Eolais maidir leis an Tráth Scaoilte’ </a:t>
            </a:r>
            <a:r>
              <a:rPr lang="ga" sz="1100">
                <a:latin typeface="Arial" panose="020B0604020202020204" pitchFamily="34" charset="0"/>
                <a:ea typeface="Arial" panose="020B0604020202020204" pitchFamily="34" charset="0"/>
                <a:cs typeface="Arial" panose="020B0604020202020204" pitchFamily="34" charset="0"/>
              </a:rPr>
              <a:t>a léamh.  Má bhíonn am agaibh, is féidir an leathanach ábhartha a oscailt do na rannpháirtithe agus dul tríd go gonta. </a:t>
            </a:r>
          </a:p>
          <a:p>
            <a:pPr algn="l" rtl="0"/>
            <a:r>
              <a:rPr lang="ga" sz="1100" b="1">
                <a:latin typeface="Arial" panose="020B0604020202020204" pitchFamily="34" charset="0"/>
                <a:ea typeface="Arial" panose="020B0604020202020204" pitchFamily="34" charset="0"/>
                <a:cs typeface="Arial" panose="020B0604020202020204" pitchFamily="34" charset="0"/>
              </a:rPr>
              <a:t>Tabhair faoi deara:</a:t>
            </a:r>
            <a:r>
              <a:rPr lang="ga" sz="1100">
                <a:latin typeface="Arial" panose="020B0604020202020204" pitchFamily="34" charset="0"/>
                <a:ea typeface="Arial" panose="020B0604020202020204" pitchFamily="34" charset="0"/>
                <a:cs typeface="Arial" panose="020B0604020202020204" pitchFamily="34" charset="0"/>
              </a:rPr>
              <a:t> Ní chaithfidh scoileanna</a:t>
            </a:r>
            <a:r>
              <a:rPr lang="ga" sz="1100" b="1">
                <a:latin typeface="Arial" panose="020B0604020202020204" pitchFamily="34" charset="0"/>
                <a:ea typeface="Arial" panose="020B0604020202020204" pitchFamily="34" charset="0"/>
                <a:cs typeface="Arial" panose="020B0604020202020204" pitchFamily="34" charset="0"/>
              </a:rPr>
              <a:t> Droichead</a:t>
            </a:r>
            <a:r>
              <a:rPr lang="ga" sz="1100">
                <a:latin typeface="Arial" panose="020B0604020202020204" pitchFamily="34" charset="0"/>
                <a:ea typeface="Arial" panose="020B0604020202020204" pitchFamily="34" charset="0"/>
                <a:cs typeface="Arial" panose="020B0604020202020204" pitchFamily="34" charset="0"/>
              </a:rPr>
              <a:t> cur isteach ar thráth scaoilte.  </a:t>
            </a:r>
            <a:endParaRPr lang="ga" sz="1100">
              <a:latin typeface="Arial" panose="020B0604020202020204" pitchFamily="34" charset="0"/>
              <a:cs typeface="Arial" panose="020B0604020202020204" pitchFamily="34" charset="0"/>
            </a:endParaRPr>
          </a:p>
          <a:p>
            <a:pPr defTabSz="971029">
              <a:defRPr/>
            </a:pPr>
            <a:br>
              <a:rPr lang="ga" sz="1100">
                <a:latin typeface="Arial" panose="020B0604020202020204" pitchFamily="34" charset="0"/>
                <a:cs typeface="Arial" panose="020B0604020202020204" pitchFamily="34" charset="0"/>
              </a:rPr>
            </a:br>
            <a:r>
              <a:rPr lang="ga" sz="1100"/>
              <a:t>Do na scoileanna atá ag baint leas as an tsamhail chun ball seachtrach an phainéil a fhostú, gabhaigí chuig </a:t>
            </a:r>
            <a:r>
              <a:rPr lang="ga" sz="1100" i="1"/>
              <a:t>Droichead</a:t>
            </a:r>
            <a:r>
              <a:rPr lang="ga" sz="1100"/>
              <a:t> - </a:t>
            </a:r>
            <a:r>
              <a:rPr lang="ga" sz="1100" i="1"/>
              <a:t>External PST Member FAQs Primary </a:t>
            </a:r>
            <a:r>
              <a:rPr lang="ga" sz="1100"/>
              <a:t>atá ar fáil ar shuíomh gréasáin Ionduchtú na Múinteoirí. Féadfar lá scaoilte amháin a bhronnadh ar bhaill sheachtracha an FTG agus is féidir leo an dara ceann a iarradh más gá - cuirtear iarratais isteach le Rannóg Ionduchtaithe Oide Droichead. Ní mór lá scaoilte an bhaill sheachtraigh FTG a thaifeadadh ar OLCS na scoile.</a:t>
            </a:r>
          </a:p>
          <a:p>
            <a:pPr algn="l" rtl="0"/>
            <a:endParaRPr lang="ga">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0"/>
          </p:nvPr>
        </p:nvSpPr>
        <p:spPr/>
        <p:txBody>
          <a:bodyPr/>
          <a:lstStyle/>
          <a:p>
            <a:pPr defTabSz="971029">
              <a:defRPr/>
            </a:pPr>
            <a:fld id="{F4B27F17-31A8-4877-B718-D306516D8F8C}" type="slidenum">
              <a:rPr>
                <a:solidFill>
                  <a:prstClr val="black"/>
                </a:solidFill>
                <a:latin typeface="Calibri" panose="020F0502020204030204"/>
              </a:rPr>
              <a:pPr defTabSz="971029">
                <a:defRPr/>
              </a:pPr>
              <a:t>35</a:t>
            </a:fld>
            <a:endParaRPr lang="ga">
              <a:solidFill>
                <a:prstClr val="black"/>
              </a:solidFill>
              <a:latin typeface="Calibri" panose="020F0502020204030204"/>
            </a:endParaRPr>
          </a:p>
        </p:txBody>
      </p:sp>
    </p:spTree>
    <p:extLst>
      <p:ext uri="{BB962C8B-B14F-4D97-AF65-F5344CB8AC3E}">
        <p14:creationId xmlns:p14="http://schemas.microsoft.com/office/powerpoint/2010/main" val="3069438187"/>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fontAlgn="base">
              <a:lnSpc>
                <a:spcPts val="1391"/>
              </a:lnSpc>
            </a:pPr>
            <a:r>
              <a:rPr lang="ga-IE" sz="1900" b="1">
                <a:solidFill>
                  <a:srgbClr val="000000"/>
                </a:solidFill>
                <a:latin typeface="Arial" panose="020B0604020202020204" pitchFamily="34" charset="0"/>
              </a:rPr>
              <a:t>Breathnóidh an chuid seo go sonrach ar na nithe seo a leanas: </a:t>
            </a:r>
            <a:r>
              <a:rPr lang="ga-IE" sz="1900">
                <a:solidFill>
                  <a:srgbClr val="000000"/>
                </a:solidFill>
                <a:latin typeface="Arial" panose="020B0604020202020204" pitchFamily="34" charset="0"/>
              </a:rPr>
              <a:t> </a:t>
            </a:r>
            <a:endParaRPr lang="ga-IE" b="0" i="0">
              <a:solidFill>
                <a:srgbClr val="000000"/>
              </a:solidFill>
              <a:effectLst/>
              <a:latin typeface="Segoe UI" panose="020B0502040204020203" pitchFamily="34" charset="0"/>
            </a:endParaRPr>
          </a:p>
          <a:p>
            <a:pPr fontAlgn="base">
              <a:lnSpc>
                <a:spcPts val="81"/>
              </a:lnSpc>
            </a:pPr>
            <a:r>
              <a:rPr lang="ga-IE" sz="1900">
                <a:solidFill>
                  <a:srgbClr val="444444"/>
                </a:solidFill>
                <a:latin typeface="Arial" panose="020B0604020202020204" pitchFamily="34" charset="0"/>
              </a:rPr>
              <a:t> </a:t>
            </a:r>
            <a:endParaRPr lang="ga-IE" b="0" i="0">
              <a:solidFill>
                <a:srgbClr val="000000"/>
              </a:solidFill>
              <a:effectLst/>
              <a:latin typeface="Segoe UI" panose="020B0502040204020203" pitchFamily="34" charset="0"/>
            </a:endParaRPr>
          </a:p>
          <a:p>
            <a:pPr fontAlgn="base">
              <a:lnSpc>
                <a:spcPts val="1391"/>
              </a:lnSpc>
              <a:buFont typeface="Arial" panose="020B0604020202020204" pitchFamily="34" charset="0"/>
              <a:buChar char="•"/>
            </a:pPr>
            <a:r>
              <a:rPr lang="en-IE" sz="1900">
                <a:solidFill>
                  <a:srgbClr val="000000"/>
                </a:solidFill>
                <a:latin typeface="Arial" panose="020B0604020202020204" pitchFamily="34" charset="0"/>
              </a:rPr>
              <a:t> </a:t>
            </a:r>
            <a:r>
              <a:rPr lang="ga-IE" sz="1900">
                <a:solidFill>
                  <a:srgbClr val="000000"/>
                </a:solidFill>
                <a:latin typeface="Arial" panose="020B0604020202020204" pitchFamily="34" charset="0"/>
              </a:rPr>
              <a:t>Coimeád Taifead: cad iad na taifid </a:t>
            </a:r>
            <a:r>
              <a:rPr lang="ga-IE" sz="1900" b="1">
                <a:solidFill>
                  <a:srgbClr val="000000"/>
                </a:solidFill>
                <a:latin typeface="Arial" panose="020B0604020202020204" pitchFamily="34" charset="0"/>
              </a:rPr>
              <a:t>is féidir</a:t>
            </a:r>
            <a:r>
              <a:rPr lang="ga-IE" sz="1900">
                <a:solidFill>
                  <a:srgbClr val="000000"/>
                </a:solidFill>
                <a:latin typeface="Arial" panose="020B0604020202020204" pitchFamily="34" charset="0"/>
              </a:rPr>
              <a:t> le FTG / MNC a choinneáil chun cabhrú le próiseas ionduchtaithe d’ardchaighdeán </a:t>
            </a:r>
          </a:p>
          <a:p>
            <a:pPr fontAlgn="base">
              <a:lnSpc>
                <a:spcPts val="1391"/>
              </a:lnSpc>
              <a:buFont typeface="Arial" panose="020B0604020202020204" pitchFamily="34" charset="0"/>
              <a:buChar char="•"/>
            </a:pPr>
            <a:r>
              <a:rPr lang="en-IE" sz="1900">
                <a:solidFill>
                  <a:srgbClr val="000000"/>
                </a:solidFill>
                <a:latin typeface="Arial" panose="020B0604020202020204" pitchFamily="34" charset="0"/>
              </a:rPr>
              <a:t> </a:t>
            </a:r>
            <a:r>
              <a:rPr lang="ga-IE" sz="1900">
                <a:solidFill>
                  <a:srgbClr val="000000"/>
                </a:solidFill>
                <a:latin typeface="Arial" panose="020B0604020202020204" pitchFamily="34" charset="0"/>
              </a:rPr>
              <a:t>Na céimeanna chun an Próiseas a Thabhairt Chun Críche  </a:t>
            </a:r>
          </a:p>
          <a:p>
            <a:pPr fontAlgn="base">
              <a:lnSpc>
                <a:spcPts val="1391"/>
              </a:lnSpc>
              <a:buFont typeface="Arial" panose="020B0604020202020204" pitchFamily="34" charset="0"/>
              <a:buChar char="•"/>
            </a:pPr>
            <a:r>
              <a:rPr lang="en-IE" sz="1900">
                <a:solidFill>
                  <a:srgbClr val="000000"/>
                </a:solidFill>
                <a:latin typeface="Arial" panose="020B0604020202020204" pitchFamily="34" charset="0"/>
              </a:rPr>
              <a:t> </a:t>
            </a:r>
            <a:r>
              <a:rPr lang="ga-IE" sz="1900">
                <a:solidFill>
                  <a:srgbClr val="000000"/>
                </a:solidFill>
                <a:latin typeface="Arial" panose="020B0604020202020204" pitchFamily="34" charset="0"/>
              </a:rPr>
              <a:t>Foirm D  </a:t>
            </a:r>
          </a:p>
          <a:p>
            <a:pPr fontAlgn="base">
              <a:lnSpc>
                <a:spcPts val="1391"/>
              </a:lnSpc>
              <a:buFont typeface="Arial" panose="020B0604020202020204" pitchFamily="34" charset="0"/>
              <a:buChar char="•"/>
            </a:pPr>
            <a:r>
              <a:rPr lang="en-IE" sz="1900">
                <a:solidFill>
                  <a:srgbClr val="000000"/>
                </a:solidFill>
                <a:latin typeface="Arial" panose="020B0604020202020204" pitchFamily="34" charset="0"/>
              </a:rPr>
              <a:t> </a:t>
            </a:r>
            <a:r>
              <a:rPr lang="ga-IE" sz="1900">
                <a:solidFill>
                  <a:srgbClr val="000000"/>
                </a:solidFill>
                <a:latin typeface="Arial" panose="020B0604020202020204" pitchFamily="34" charset="0"/>
              </a:rPr>
              <a:t>Dearbhú Cáilíochta Droichead </a:t>
            </a:r>
          </a:p>
          <a:p>
            <a:endParaRPr lang="en-IE"/>
          </a:p>
        </p:txBody>
      </p:sp>
      <p:sp>
        <p:nvSpPr>
          <p:cNvPr id="4" name="Slide Number Placeholder 3"/>
          <p:cNvSpPr>
            <a:spLocks noGrp="1"/>
          </p:cNvSpPr>
          <p:nvPr>
            <p:ph type="sldNum" sz="quarter" idx="10"/>
          </p:nvPr>
        </p:nvSpPr>
        <p:spPr>
          <a:xfrm>
            <a:off x="4023092" y="8917422"/>
            <a:ext cx="3077739" cy="471053"/>
          </a:xfrm>
          <a:prstGeom prst="rect">
            <a:avLst/>
          </a:prstGeom>
        </p:spPr>
        <p:txBody>
          <a:bodyPr/>
          <a:lstStyle/>
          <a:p>
            <a:pPr defTabSz="942289">
              <a:defRPr/>
            </a:pPr>
            <a:fld id="{F4B27F17-31A8-4877-B718-D306516D8F8C}" type="slidenum">
              <a:rPr lang="en-IE">
                <a:solidFill>
                  <a:prstClr val="black"/>
                </a:solidFill>
                <a:latin typeface="Calibri" panose="020F0502020204030204"/>
              </a:rPr>
              <a:pPr defTabSz="942289">
                <a:defRPr/>
              </a:pPr>
              <a:t>36</a:t>
            </a:fld>
            <a:endParaRPr lang="en-IE">
              <a:solidFill>
                <a:prstClr val="black"/>
              </a:solidFill>
              <a:latin typeface="Calibri" panose="020F0502020204030204"/>
            </a:endParaRPr>
          </a:p>
        </p:txBody>
      </p:sp>
    </p:spTree>
    <p:extLst>
      <p:ext uri="{BB962C8B-B14F-4D97-AF65-F5344CB8AC3E}">
        <p14:creationId xmlns:p14="http://schemas.microsoft.com/office/powerpoint/2010/main" val="1221478783"/>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fontAlgn="base">
              <a:lnSpc>
                <a:spcPts val="1391"/>
              </a:lnSpc>
            </a:pPr>
            <a:r>
              <a:rPr lang="ga-IE" sz="1900">
                <a:solidFill>
                  <a:srgbClr val="000000"/>
                </a:solidFill>
                <a:latin typeface="Arial" panose="020B0604020202020204" pitchFamily="34" charset="0"/>
              </a:rPr>
              <a:t>Tá polasaí mar bhonn faoi choimeád taifead, anseo feiceann tú achoimre ar na príomhphointí maidir le taifid a choinneáil mar atá luaite i mbeartas Droichead.  </a:t>
            </a:r>
            <a:endParaRPr lang="ga-IE" b="0" i="0">
              <a:solidFill>
                <a:srgbClr val="000000"/>
              </a:solidFill>
              <a:effectLst/>
              <a:latin typeface="Segoe UI" panose="020B0502040204020203" pitchFamily="34" charset="0"/>
            </a:endParaRPr>
          </a:p>
          <a:p>
            <a:pPr fontAlgn="base">
              <a:lnSpc>
                <a:spcPts val="1391"/>
              </a:lnSpc>
            </a:pPr>
            <a:r>
              <a:rPr lang="ga-IE" sz="1900">
                <a:solidFill>
                  <a:srgbClr val="000000"/>
                </a:solidFill>
                <a:latin typeface="Arial" panose="020B0604020202020204" pitchFamily="34" charset="0"/>
              </a:rPr>
              <a:t>Is rialaitheoirí sonraí iad </a:t>
            </a:r>
            <a:r>
              <a:rPr lang="ga-IE" sz="1900" err="1">
                <a:solidFill>
                  <a:srgbClr val="000000"/>
                </a:solidFill>
                <a:latin typeface="Arial" panose="020B0604020202020204" pitchFamily="34" charset="0"/>
              </a:rPr>
              <a:t>BBanna</a:t>
            </a:r>
            <a:r>
              <a:rPr lang="ga-IE" sz="1900">
                <a:solidFill>
                  <a:srgbClr val="000000"/>
                </a:solidFill>
                <a:latin typeface="Arial" panose="020B0604020202020204" pitchFamily="34" charset="0"/>
              </a:rPr>
              <a:t> i scoileanna agus mar </a:t>
            </a:r>
            <a:r>
              <a:rPr lang="ga-IE" sz="1900" err="1">
                <a:solidFill>
                  <a:srgbClr val="000000"/>
                </a:solidFill>
                <a:latin typeface="Arial" panose="020B0604020202020204" pitchFamily="34" charset="0"/>
              </a:rPr>
              <a:t>bhailitheoirí</a:t>
            </a:r>
            <a:r>
              <a:rPr lang="ga-IE" sz="1900">
                <a:solidFill>
                  <a:srgbClr val="000000"/>
                </a:solidFill>
                <a:latin typeface="Arial" panose="020B0604020202020204" pitchFamily="34" charset="0"/>
              </a:rPr>
              <a:t> sonraí, ní mór do </a:t>
            </a:r>
            <a:r>
              <a:rPr lang="ga-IE" sz="1900" err="1">
                <a:solidFill>
                  <a:srgbClr val="000000"/>
                </a:solidFill>
                <a:latin typeface="Arial" panose="020B0604020202020204" pitchFamily="34" charset="0"/>
              </a:rPr>
              <a:t>phríomhoidí</a:t>
            </a:r>
            <a:r>
              <a:rPr lang="ga-IE" sz="1900">
                <a:solidFill>
                  <a:srgbClr val="000000"/>
                </a:solidFill>
                <a:latin typeface="Arial" panose="020B0604020202020204" pitchFamily="34" charset="0"/>
              </a:rPr>
              <a:t> agus do bhaill FTG an fhreagracht sin a chur san áireamh agus próiseas Droichead á éascú sna scoileanna. </a:t>
            </a:r>
            <a:endParaRPr lang="ga-IE" b="0" i="0">
              <a:solidFill>
                <a:srgbClr val="000000"/>
              </a:solidFill>
              <a:effectLst/>
              <a:latin typeface="Segoe UI" panose="020B0502040204020203" pitchFamily="34" charset="0"/>
            </a:endParaRPr>
          </a:p>
          <a:p>
            <a:pPr fontAlgn="base">
              <a:lnSpc>
                <a:spcPts val="1468"/>
              </a:lnSpc>
            </a:pPr>
            <a:r>
              <a:rPr lang="ga-IE" sz="1900">
                <a:solidFill>
                  <a:srgbClr val="000000"/>
                </a:solidFill>
                <a:latin typeface="Calibri" panose="020F0502020204030204" pitchFamily="34" charset="0"/>
              </a:rPr>
              <a:t>Ní mór don FTG a chinntiú go bhfuil siad ag cloí go hiomlán le beartas cosanta sonraí na scoile lena n-áirítear na sé </a:t>
            </a:r>
            <a:r>
              <a:rPr lang="ga-IE" sz="1900" err="1">
                <a:solidFill>
                  <a:srgbClr val="000000"/>
                </a:solidFill>
                <a:latin typeface="Calibri" panose="020F0502020204030204" pitchFamily="34" charset="0"/>
              </a:rPr>
              <a:t>phrionsabal</a:t>
            </a:r>
            <a:r>
              <a:rPr lang="ga-IE" sz="1900">
                <a:solidFill>
                  <a:srgbClr val="000000"/>
                </a:solidFill>
                <a:latin typeface="Calibri" panose="020F0502020204030204" pitchFamily="34" charset="0"/>
              </a:rPr>
              <a:t> ghinearálta a bhaineann le próiseáil sonraí faoi oibleagáidí RGCS.  </a:t>
            </a:r>
            <a:endParaRPr lang="ga-IE" b="0" i="0">
              <a:solidFill>
                <a:srgbClr val="000000"/>
              </a:solidFill>
              <a:effectLst/>
              <a:latin typeface="Segoe UI" panose="020B0502040204020203" pitchFamily="34" charset="0"/>
            </a:endParaRPr>
          </a:p>
          <a:p>
            <a:pPr fontAlgn="base">
              <a:lnSpc>
                <a:spcPts val="1468"/>
              </a:lnSpc>
            </a:pPr>
            <a:r>
              <a:rPr lang="ga-IE" sz="1900">
                <a:solidFill>
                  <a:srgbClr val="000000"/>
                </a:solidFill>
                <a:latin typeface="Calibri" panose="020F0502020204030204" pitchFamily="34" charset="0"/>
              </a:rPr>
              <a:t>Bailíonn, stórálann agus próiseálann scoileanna sonraí faoi dhaoine beo ar ríomhairí nó de láimh, tá </a:t>
            </a:r>
            <a:r>
              <a:rPr lang="ga-IE" sz="1900" err="1">
                <a:solidFill>
                  <a:srgbClr val="000000"/>
                </a:solidFill>
                <a:latin typeface="Calibri" panose="020F0502020204030204" pitchFamily="34" charset="0"/>
              </a:rPr>
              <a:t>príomhfhreagrachtaí</a:t>
            </a:r>
            <a:r>
              <a:rPr lang="ga-IE" sz="1900">
                <a:solidFill>
                  <a:srgbClr val="000000"/>
                </a:solidFill>
                <a:latin typeface="Calibri" panose="020F0502020204030204" pitchFamily="34" charset="0"/>
              </a:rPr>
              <a:t> áirithe orthu maidir leis an bhfaisnéis a choinnítear agus a </a:t>
            </a:r>
            <a:r>
              <a:rPr lang="ga-IE" sz="1900" err="1">
                <a:solidFill>
                  <a:srgbClr val="000000"/>
                </a:solidFill>
                <a:latin typeface="Calibri" panose="020F0502020204030204" pitchFamily="34" charset="0"/>
              </a:rPr>
              <a:t>phróiseáiltear</a:t>
            </a:r>
            <a:r>
              <a:rPr lang="ga-IE" sz="1900">
                <a:solidFill>
                  <a:srgbClr val="000000"/>
                </a:solidFill>
                <a:latin typeface="Calibri" panose="020F0502020204030204" pitchFamily="34" charset="0"/>
              </a:rPr>
              <a:t>.  </a:t>
            </a:r>
            <a:endParaRPr lang="ga-IE" b="0" i="0">
              <a:solidFill>
                <a:srgbClr val="000000"/>
              </a:solidFill>
              <a:effectLst/>
              <a:latin typeface="Segoe UI" panose="020B0502040204020203" pitchFamily="34" charset="0"/>
            </a:endParaRPr>
          </a:p>
          <a:p>
            <a:pPr rtl="0"/>
            <a:endParaRPr lang="en-GB"/>
          </a:p>
          <a:p>
            <a:pPr rtl="0"/>
            <a:endParaRPr lang="en-GB"/>
          </a:p>
          <a:p>
            <a:pPr fontAlgn="base">
              <a:lnSpc>
                <a:spcPts val="1391"/>
              </a:lnSpc>
            </a:pPr>
            <a:r>
              <a:rPr lang="ga-IE" sz="1900" b="1">
                <a:solidFill>
                  <a:srgbClr val="000000"/>
                </a:solidFill>
                <a:latin typeface="Arial" panose="020B0604020202020204" pitchFamily="34" charset="0"/>
              </a:rPr>
              <a:t>Déan idirghabháil go han-ghonta</a:t>
            </a:r>
            <a:r>
              <a:rPr lang="ga-IE" sz="1900">
                <a:solidFill>
                  <a:srgbClr val="000000"/>
                </a:solidFill>
                <a:latin typeface="Arial" panose="020B0604020202020204" pitchFamily="34" charset="0"/>
              </a:rPr>
              <a:t>, ná téigh isteach go mion ar na pointí seo, beidh príomhoidí ar an eolas faoi RGCS srl Tógtar</a:t>
            </a:r>
            <a:r>
              <a:rPr lang="ga-IE" sz="1900">
                <a:solidFill>
                  <a:srgbClr val="000000"/>
                </a:solidFill>
                <a:latin typeface="WordVisiCarriageReturn_MSFontService"/>
              </a:rPr>
              <a:t> </a:t>
            </a:r>
            <a:br>
              <a:rPr lang="ga-IE" sz="1900">
                <a:solidFill>
                  <a:srgbClr val="000000"/>
                </a:solidFill>
                <a:latin typeface="WordVisiCarriageReturn_MSFontService"/>
              </a:rPr>
            </a:br>
            <a:r>
              <a:rPr lang="ga-IE" sz="1900">
                <a:solidFill>
                  <a:srgbClr val="000000"/>
                </a:solidFill>
                <a:latin typeface="Arial" panose="020B0604020202020204" pitchFamily="34" charset="0"/>
              </a:rPr>
              <a:t>sliocht thíos ó </a:t>
            </a:r>
            <a:r>
              <a:rPr lang="ga-IE" sz="1900" b="1">
                <a:solidFill>
                  <a:srgbClr val="000000"/>
                </a:solidFill>
                <a:latin typeface="Arial" panose="020B0604020202020204" pitchFamily="34" charset="0"/>
              </a:rPr>
              <a:t>Bheartas Droichead</a:t>
            </a:r>
            <a:r>
              <a:rPr lang="ga-IE" sz="1900">
                <a:solidFill>
                  <a:srgbClr val="000000"/>
                </a:solidFill>
                <a:latin typeface="Arial" panose="020B0604020202020204" pitchFamily="34" charset="0"/>
              </a:rPr>
              <a:t> (2017) lch.6:  </a:t>
            </a:r>
            <a:endParaRPr lang="ga-IE" b="0" i="0">
              <a:solidFill>
                <a:srgbClr val="000000"/>
              </a:solidFill>
              <a:effectLst/>
              <a:latin typeface="Segoe UI" panose="020B0502040204020203" pitchFamily="34" charset="0"/>
            </a:endParaRPr>
          </a:p>
          <a:p>
            <a:pPr fontAlgn="base">
              <a:lnSpc>
                <a:spcPts val="1391"/>
              </a:lnSpc>
            </a:pPr>
            <a:r>
              <a:rPr lang="ga-IE" sz="1900">
                <a:solidFill>
                  <a:srgbClr val="000000"/>
                </a:solidFill>
                <a:latin typeface="Arial" panose="020B0604020202020204" pitchFamily="34" charset="0"/>
              </a:rPr>
              <a:t>"Chun próiseas dearbhaithe cáilíochta na Comhairle a éascú, iarrtar ar scoileanna taifid </a:t>
            </a:r>
            <a:endParaRPr lang="ga-IE" b="0" i="0">
              <a:solidFill>
                <a:srgbClr val="000000"/>
              </a:solidFill>
              <a:effectLst/>
              <a:latin typeface="Segoe UI" panose="020B0502040204020203" pitchFamily="34" charset="0"/>
            </a:endParaRPr>
          </a:p>
          <a:p>
            <a:pPr fontAlgn="base">
              <a:lnSpc>
                <a:spcPts val="1391"/>
              </a:lnSpc>
            </a:pPr>
            <a:r>
              <a:rPr lang="ga-IE" sz="1900">
                <a:solidFill>
                  <a:srgbClr val="000000"/>
                </a:solidFill>
                <a:latin typeface="Arial" panose="020B0604020202020204" pitchFamily="34" charset="0"/>
              </a:rPr>
              <a:t>atá cruthaithe acu a choinneáil chun tacú le próiseas Droichead i gcomhréir lena mbeartas um chosaint sonraí. Agus taifid á gcoinneáil acu, ba cheart go mbeadh meas ag baill an FTG ar </a:t>
            </a:r>
            <a:r>
              <a:rPr lang="ga-IE" sz="1900" err="1">
                <a:solidFill>
                  <a:srgbClr val="000000"/>
                </a:solidFill>
                <a:latin typeface="Arial" panose="020B0604020202020204" pitchFamily="34" charset="0"/>
              </a:rPr>
              <a:t>phríobháideacht</a:t>
            </a:r>
            <a:r>
              <a:rPr lang="ga-IE" sz="1900">
                <a:solidFill>
                  <a:srgbClr val="000000"/>
                </a:solidFill>
                <a:latin typeface="Arial" panose="020B0604020202020204" pitchFamily="34" charset="0"/>
              </a:rPr>
              <a:t> daoine eile agus ar rúndacht na faisnéise a fhaightear le linn an phróisis. Ba cheart dóibh aird a thabhairt freisin ar chúinsí</a:t>
            </a:r>
            <a:r>
              <a:rPr lang="ga-IE" sz="1900" b="1">
                <a:solidFill>
                  <a:srgbClr val="000000"/>
                </a:solidFill>
                <a:latin typeface="Arial" panose="020B0604020202020204" pitchFamily="34" charset="0"/>
              </a:rPr>
              <a:t> eiticiúla</a:t>
            </a:r>
            <a:r>
              <a:rPr lang="ga-IE" sz="1900">
                <a:solidFill>
                  <a:srgbClr val="000000"/>
                </a:solidFill>
                <a:latin typeface="Arial" panose="020B0604020202020204" pitchFamily="34" charset="0"/>
              </a:rPr>
              <a:t> agus cosanta sonraí,</a:t>
            </a:r>
            <a:r>
              <a:rPr lang="ga-IE" sz="1900" b="1">
                <a:solidFill>
                  <a:srgbClr val="000000"/>
                </a:solidFill>
                <a:latin typeface="Arial" panose="020B0604020202020204" pitchFamily="34" charset="0"/>
              </a:rPr>
              <a:t> sonraí a dhéanamh anaithnid </a:t>
            </a:r>
            <a:r>
              <a:rPr lang="ga-IE" sz="1900">
                <a:solidFill>
                  <a:srgbClr val="000000"/>
                </a:solidFill>
                <a:latin typeface="Arial" panose="020B0604020202020204" pitchFamily="34" charset="0"/>
              </a:rPr>
              <a:t>nuair is iomchuí agus aon bheart a dhéanamh is gá chun </a:t>
            </a:r>
            <a:r>
              <a:rPr lang="ga-IE" sz="1900" b="1">
                <a:solidFill>
                  <a:srgbClr val="000000"/>
                </a:solidFill>
                <a:latin typeface="Arial" panose="020B0604020202020204" pitchFamily="34" charset="0"/>
              </a:rPr>
              <a:t>rochtain </a:t>
            </a:r>
            <a:r>
              <a:rPr lang="ga-IE" sz="1900">
                <a:solidFill>
                  <a:srgbClr val="000000"/>
                </a:solidFill>
                <a:latin typeface="Arial" panose="020B0604020202020204" pitchFamily="34" charset="0"/>
              </a:rPr>
              <a:t>ar fhaisnéis íogair </a:t>
            </a:r>
            <a:r>
              <a:rPr lang="ga-IE" sz="1900" b="1">
                <a:solidFill>
                  <a:srgbClr val="000000"/>
                </a:solidFill>
                <a:latin typeface="Arial" panose="020B0604020202020204" pitchFamily="34" charset="0"/>
              </a:rPr>
              <a:t>a shrianadh</a:t>
            </a:r>
            <a:r>
              <a:rPr lang="ga-IE" sz="1900">
                <a:solidFill>
                  <a:srgbClr val="000000"/>
                </a:solidFill>
                <a:latin typeface="Arial" panose="020B0604020202020204" pitchFamily="34" charset="0"/>
              </a:rPr>
              <a:t>.  Sa chás go mbíonn múinteoir nuacháilithe a bhfuil roinnt de phróiseas Droichead nó iomlán an phróisis críochnaithe aige nó aici ag fágáil na scoile, ba chóir cóip de na taifid ábhartha i ndáil leis an bpróiseas sin atá ar coimeád sa scoil a thabhairt don mhúinteoir." </a:t>
            </a:r>
            <a:endParaRPr lang="ga-IE" b="0" i="0">
              <a:solidFill>
                <a:srgbClr val="000000"/>
              </a:solidFill>
              <a:effectLst/>
              <a:latin typeface="Segoe UI" panose="020B0502040204020203" pitchFamily="34" charset="0"/>
            </a:endParaRPr>
          </a:p>
          <a:p>
            <a:endParaRPr lang="en-IE"/>
          </a:p>
        </p:txBody>
      </p:sp>
      <p:sp>
        <p:nvSpPr>
          <p:cNvPr id="4" name="Slide Number Placeholder 3"/>
          <p:cNvSpPr>
            <a:spLocks noGrp="1"/>
          </p:cNvSpPr>
          <p:nvPr>
            <p:ph type="sldNum" sz="quarter" idx="10"/>
          </p:nvPr>
        </p:nvSpPr>
        <p:spPr>
          <a:xfrm>
            <a:off x="4023092" y="8917422"/>
            <a:ext cx="3077739" cy="471053"/>
          </a:xfrm>
          <a:prstGeom prst="rect">
            <a:avLst/>
          </a:prstGeom>
        </p:spPr>
        <p:txBody>
          <a:bodyPr/>
          <a:lstStyle/>
          <a:p>
            <a:pPr defTabSz="942289">
              <a:defRPr/>
            </a:pPr>
            <a:fld id="{F4B27F17-31A8-4877-B718-D306516D8F8C}" type="slidenum">
              <a:rPr lang="en-IE">
                <a:solidFill>
                  <a:prstClr val="black"/>
                </a:solidFill>
                <a:latin typeface="Calibri" panose="020F0502020204030204"/>
              </a:rPr>
              <a:pPr defTabSz="942289">
                <a:defRPr/>
              </a:pPr>
              <a:t>37</a:t>
            </a:fld>
            <a:endParaRPr lang="en-IE">
              <a:solidFill>
                <a:prstClr val="black"/>
              </a:solidFill>
              <a:latin typeface="Calibri" panose="020F0502020204030204"/>
            </a:endParaRPr>
          </a:p>
        </p:txBody>
      </p:sp>
    </p:spTree>
    <p:extLst>
      <p:ext uri="{BB962C8B-B14F-4D97-AF65-F5344CB8AC3E}">
        <p14:creationId xmlns:p14="http://schemas.microsoft.com/office/powerpoint/2010/main" val="3842078974"/>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71029">
              <a:defRPr/>
            </a:pPr>
            <a:r>
              <a:rPr lang="ga" sz="1100">
                <a:solidFill>
                  <a:srgbClr val="FF0000"/>
                </a:solidFill>
                <a:latin typeface="Arial"/>
                <a:ea typeface="Arial" panose="020B0604020202020204" pitchFamily="34" charset="0"/>
                <a:cs typeface="Arial"/>
              </a:rPr>
              <a:t>Bain leas as an </a:t>
            </a:r>
            <a:r>
              <a:rPr lang="ga" sz="1100" err="1">
                <a:solidFill>
                  <a:srgbClr val="FF0000"/>
                </a:solidFill>
                <a:latin typeface="Arial"/>
                <a:ea typeface="Arial" panose="020B0604020202020204" pitchFamily="34" charset="0"/>
                <a:cs typeface="Arial"/>
              </a:rPr>
              <a:t>doiciméad</a:t>
            </a:r>
            <a:r>
              <a:rPr lang="ga" sz="1100">
                <a:solidFill>
                  <a:srgbClr val="FF0000"/>
                </a:solidFill>
                <a:latin typeface="Arial"/>
                <a:ea typeface="Arial" panose="020B0604020202020204" pitchFamily="34" charset="0"/>
                <a:cs typeface="Arial"/>
              </a:rPr>
              <a:t> (</a:t>
            </a:r>
            <a:r>
              <a:rPr lang="ga" sz="1100" err="1">
                <a:solidFill>
                  <a:srgbClr val="FF0000"/>
                </a:solidFill>
                <a:latin typeface="Arial"/>
                <a:ea typeface="Arial" panose="020B0604020202020204" pitchFamily="34" charset="0"/>
                <a:cs typeface="Arial"/>
              </a:rPr>
              <a:t>uasdátaithe</a:t>
            </a:r>
            <a:r>
              <a:rPr lang="ga" sz="1100">
                <a:solidFill>
                  <a:srgbClr val="FF0000"/>
                </a:solidFill>
                <a:latin typeface="Arial"/>
                <a:ea typeface="Arial" panose="020B0604020202020204" pitchFamily="34" charset="0"/>
                <a:cs typeface="Arial"/>
              </a:rPr>
              <a:t>) </a:t>
            </a:r>
            <a:r>
              <a:rPr lang="ga" sz="1100" err="1">
                <a:solidFill>
                  <a:srgbClr val="FF0000"/>
                </a:solidFill>
                <a:latin typeface="Arial"/>
                <a:ea typeface="Arial" panose="020B0604020202020204" pitchFamily="34" charset="0"/>
                <a:cs typeface="Arial"/>
              </a:rPr>
              <a:t>seo</a:t>
            </a:r>
            <a:r>
              <a:rPr lang="ga" sz="1100">
                <a:solidFill>
                  <a:srgbClr val="FF0000"/>
                </a:solidFill>
                <a:latin typeface="Arial"/>
                <a:ea typeface="Arial" panose="020B0604020202020204" pitchFamily="34" charset="0"/>
                <a:cs typeface="Arial"/>
              </a:rPr>
              <a:t> “</a:t>
            </a:r>
            <a:r>
              <a:rPr lang="ga" sz="1100" err="1">
                <a:solidFill>
                  <a:srgbClr val="FF0000"/>
                </a:solidFill>
                <a:latin typeface="Arial"/>
                <a:ea typeface="Arial" panose="020B0604020202020204" pitchFamily="34" charset="0"/>
                <a:cs typeface="Arial"/>
              </a:rPr>
              <a:t>Taifid</a:t>
            </a:r>
            <a:r>
              <a:rPr lang="ga" sz="1100">
                <a:solidFill>
                  <a:srgbClr val="FF0000"/>
                </a:solidFill>
                <a:latin typeface="Arial"/>
                <a:ea typeface="Arial" panose="020B0604020202020204" pitchFamily="34" charset="0"/>
                <a:cs typeface="Arial"/>
              </a:rPr>
              <a:t> </a:t>
            </a:r>
            <a:r>
              <a:rPr lang="ga" sz="1100" err="1">
                <a:solidFill>
                  <a:srgbClr val="FF0000"/>
                </a:solidFill>
                <a:latin typeface="Arial"/>
                <a:ea typeface="Arial" panose="020B0604020202020204" pitchFamily="34" charset="0"/>
                <a:cs typeface="Arial"/>
              </a:rPr>
              <a:t>Fhéideartha</a:t>
            </a:r>
            <a:r>
              <a:rPr lang="ga" sz="1100">
                <a:solidFill>
                  <a:srgbClr val="FF0000"/>
                </a:solidFill>
                <a:latin typeface="Arial"/>
                <a:ea typeface="Arial" panose="020B0604020202020204" pitchFamily="34" charset="0"/>
                <a:cs typeface="Arial"/>
              </a:rPr>
              <a:t> </a:t>
            </a:r>
            <a:r>
              <a:rPr lang="ga" sz="1100" err="1">
                <a:solidFill>
                  <a:srgbClr val="FF0000"/>
                </a:solidFill>
                <a:latin typeface="Arial"/>
                <a:ea typeface="Arial" panose="020B0604020202020204" pitchFamily="34" charset="0"/>
                <a:cs typeface="Arial"/>
              </a:rPr>
              <a:t>Droichead</a:t>
            </a:r>
            <a:r>
              <a:rPr lang="ga" sz="1100">
                <a:solidFill>
                  <a:srgbClr val="FF0000"/>
                </a:solidFill>
                <a:latin typeface="Arial"/>
                <a:ea typeface="Arial" panose="020B0604020202020204" pitchFamily="34" charset="0"/>
                <a:cs typeface="Arial"/>
              </a:rPr>
              <a:t>” </a:t>
            </a:r>
            <a:r>
              <a:rPr lang="ga" sz="1100" err="1">
                <a:solidFill>
                  <a:srgbClr val="FF0000"/>
                </a:solidFill>
                <a:latin typeface="Arial"/>
                <a:ea typeface="Arial" panose="020B0604020202020204" pitchFamily="34" charset="0"/>
                <a:cs typeface="Arial"/>
              </a:rPr>
              <a:t>chun</a:t>
            </a:r>
            <a:r>
              <a:rPr lang="ga" sz="1100">
                <a:solidFill>
                  <a:srgbClr val="FF0000"/>
                </a:solidFill>
                <a:latin typeface="Arial"/>
                <a:ea typeface="Arial" panose="020B0604020202020204" pitchFamily="34" charset="0"/>
                <a:cs typeface="Arial"/>
              </a:rPr>
              <a:t> an </a:t>
            </a:r>
            <a:r>
              <a:rPr lang="ga" sz="1100" err="1">
                <a:solidFill>
                  <a:srgbClr val="FF0000"/>
                </a:solidFill>
                <a:latin typeface="Arial"/>
                <a:ea typeface="Arial" panose="020B0604020202020204" pitchFamily="34" charset="0"/>
                <a:cs typeface="Arial"/>
              </a:rPr>
              <a:t>plé</a:t>
            </a:r>
            <a:r>
              <a:rPr lang="ga" sz="1100">
                <a:solidFill>
                  <a:srgbClr val="FF0000"/>
                </a:solidFill>
                <a:latin typeface="Arial"/>
                <a:ea typeface="Arial" panose="020B0604020202020204" pitchFamily="34" charset="0"/>
                <a:cs typeface="Arial"/>
              </a:rPr>
              <a:t> </a:t>
            </a:r>
            <a:r>
              <a:rPr lang="ga" sz="1100" err="1">
                <a:solidFill>
                  <a:srgbClr val="FF0000"/>
                </a:solidFill>
                <a:latin typeface="Arial"/>
                <a:ea typeface="Arial" panose="020B0604020202020204" pitchFamily="34" charset="0"/>
                <a:cs typeface="Arial"/>
              </a:rPr>
              <a:t>maidir</a:t>
            </a:r>
            <a:r>
              <a:rPr lang="ga" sz="1100">
                <a:solidFill>
                  <a:srgbClr val="FF0000"/>
                </a:solidFill>
                <a:latin typeface="Arial"/>
                <a:ea typeface="Arial" panose="020B0604020202020204" pitchFamily="34" charset="0"/>
                <a:cs typeface="Arial"/>
              </a:rPr>
              <a:t> le </a:t>
            </a:r>
            <a:r>
              <a:rPr lang="ga" sz="1100" err="1">
                <a:solidFill>
                  <a:srgbClr val="FF0000"/>
                </a:solidFill>
                <a:latin typeface="Arial"/>
                <a:ea typeface="Arial" panose="020B0604020202020204" pitchFamily="34" charset="0"/>
                <a:cs typeface="Arial"/>
              </a:rPr>
              <a:t>doiciméid</a:t>
            </a:r>
            <a:r>
              <a:rPr lang="ga" sz="1100">
                <a:solidFill>
                  <a:srgbClr val="FF0000"/>
                </a:solidFill>
                <a:latin typeface="Arial"/>
                <a:ea typeface="Arial" panose="020B0604020202020204" pitchFamily="34" charset="0"/>
                <a:cs typeface="Arial"/>
              </a:rPr>
              <a:t> </a:t>
            </a:r>
            <a:r>
              <a:rPr lang="ga" sz="1100" err="1">
                <a:solidFill>
                  <a:srgbClr val="FF0000"/>
                </a:solidFill>
                <a:latin typeface="Arial"/>
                <a:ea typeface="Arial" panose="020B0604020202020204" pitchFamily="34" charset="0"/>
                <a:cs typeface="Arial"/>
              </a:rPr>
              <a:t>chomónta</a:t>
            </a:r>
            <a:r>
              <a:rPr lang="ga" sz="1100">
                <a:solidFill>
                  <a:srgbClr val="FF0000"/>
                </a:solidFill>
                <a:latin typeface="Arial"/>
                <a:ea typeface="Arial" panose="020B0604020202020204" pitchFamily="34" charset="0"/>
                <a:cs typeface="Arial"/>
              </a:rPr>
              <a:t> </a:t>
            </a:r>
            <a:r>
              <a:rPr lang="ga" sz="1100" err="1">
                <a:solidFill>
                  <a:srgbClr val="FF0000"/>
                </a:solidFill>
                <a:latin typeface="Arial"/>
                <a:ea typeface="Arial" panose="020B0604020202020204" pitchFamily="34" charset="0"/>
                <a:cs typeface="Arial"/>
              </a:rPr>
              <a:t>agus</a:t>
            </a:r>
            <a:r>
              <a:rPr lang="ga" sz="1100">
                <a:solidFill>
                  <a:srgbClr val="FF0000"/>
                </a:solidFill>
                <a:latin typeface="Arial"/>
                <a:ea typeface="Arial" panose="020B0604020202020204" pitchFamily="34" charset="0"/>
                <a:cs typeface="Arial"/>
              </a:rPr>
              <a:t> </a:t>
            </a:r>
            <a:r>
              <a:rPr lang="ga" sz="1100" err="1">
                <a:solidFill>
                  <a:srgbClr val="FF0000"/>
                </a:solidFill>
                <a:latin typeface="Arial"/>
                <a:ea typeface="Arial" panose="020B0604020202020204" pitchFamily="34" charset="0"/>
                <a:cs typeface="Arial"/>
              </a:rPr>
              <a:t>na</a:t>
            </a:r>
            <a:r>
              <a:rPr lang="ga" sz="1100">
                <a:solidFill>
                  <a:srgbClr val="FF0000"/>
                </a:solidFill>
                <a:latin typeface="Arial"/>
                <a:ea typeface="Arial" panose="020B0604020202020204" pitchFamily="34" charset="0"/>
                <a:cs typeface="Arial"/>
              </a:rPr>
              <a:t> </a:t>
            </a:r>
            <a:r>
              <a:rPr lang="ga" sz="1100" err="1">
                <a:solidFill>
                  <a:srgbClr val="FF0000"/>
                </a:solidFill>
                <a:latin typeface="Arial"/>
                <a:ea typeface="Arial" panose="020B0604020202020204" pitchFamily="34" charset="0"/>
                <a:cs typeface="Arial"/>
              </a:rPr>
              <a:t>difríochtaí</a:t>
            </a:r>
            <a:r>
              <a:rPr lang="ga" sz="1100">
                <a:solidFill>
                  <a:srgbClr val="FF0000"/>
                </a:solidFill>
                <a:latin typeface="Arial"/>
                <a:ea typeface="Arial" panose="020B0604020202020204" pitchFamily="34" charset="0"/>
                <a:cs typeface="Arial"/>
              </a:rPr>
              <a:t> </a:t>
            </a:r>
            <a:r>
              <a:rPr lang="ga" sz="1100" err="1">
                <a:solidFill>
                  <a:srgbClr val="FF0000"/>
                </a:solidFill>
                <a:latin typeface="Arial"/>
                <a:ea typeface="Arial" panose="020B0604020202020204" pitchFamily="34" charset="0"/>
                <a:cs typeface="Arial"/>
              </a:rPr>
              <a:t>eatarthu</a:t>
            </a:r>
            <a:r>
              <a:rPr lang="ga" sz="1100">
                <a:solidFill>
                  <a:srgbClr val="FF0000"/>
                </a:solidFill>
                <a:latin typeface="Arial"/>
                <a:ea typeface="Arial" panose="020B0604020202020204" pitchFamily="34" charset="0"/>
                <a:cs typeface="Arial"/>
              </a:rPr>
              <a:t> a </a:t>
            </a:r>
            <a:r>
              <a:rPr lang="ga" sz="1100" err="1">
                <a:solidFill>
                  <a:srgbClr val="FF0000"/>
                </a:solidFill>
                <a:latin typeface="Arial"/>
                <a:ea typeface="Arial" panose="020B0604020202020204" pitchFamily="34" charset="0"/>
                <a:cs typeface="Arial"/>
              </a:rPr>
              <a:t>éascú</a:t>
            </a:r>
            <a:r>
              <a:rPr lang="ga" sz="1100">
                <a:solidFill>
                  <a:srgbClr val="FF0000"/>
                </a:solidFill>
                <a:latin typeface="Arial"/>
                <a:ea typeface="Arial" panose="020B0604020202020204" pitchFamily="34" charset="0"/>
                <a:cs typeface="Arial"/>
              </a:rPr>
              <a:t>. Lena chois sin, </a:t>
            </a:r>
            <a:r>
              <a:rPr lang="ga" sz="1100" err="1">
                <a:solidFill>
                  <a:srgbClr val="FF0000"/>
                </a:solidFill>
                <a:latin typeface="Arial"/>
                <a:ea typeface="Arial" panose="020B0604020202020204" pitchFamily="34" charset="0"/>
                <a:cs typeface="Arial"/>
              </a:rPr>
              <a:t>déan</a:t>
            </a:r>
            <a:r>
              <a:rPr lang="ga" sz="1100">
                <a:solidFill>
                  <a:srgbClr val="FF0000"/>
                </a:solidFill>
                <a:latin typeface="Arial"/>
                <a:ea typeface="Arial" panose="020B0604020202020204" pitchFamily="34" charset="0"/>
                <a:cs typeface="Arial"/>
              </a:rPr>
              <a:t> </a:t>
            </a:r>
            <a:r>
              <a:rPr lang="ga" sz="1100" err="1">
                <a:solidFill>
                  <a:srgbClr val="FF0000"/>
                </a:solidFill>
                <a:latin typeface="Arial"/>
                <a:ea typeface="Arial" panose="020B0604020202020204" pitchFamily="34" charset="0"/>
                <a:cs typeface="Arial"/>
              </a:rPr>
              <a:t>tagairt</a:t>
            </a:r>
            <a:r>
              <a:rPr lang="ga" sz="1100">
                <a:solidFill>
                  <a:srgbClr val="FF0000"/>
                </a:solidFill>
                <a:latin typeface="Arial"/>
                <a:ea typeface="Arial" panose="020B0604020202020204" pitchFamily="34" charset="0"/>
                <a:cs typeface="Arial"/>
              </a:rPr>
              <a:t> do </a:t>
            </a:r>
            <a:r>
              <a:rPr lang="ga" sz="1100" err="1">
                <a:solidFill>
                  <a:srgbClr val="FF0000"/>
                </a:solidFill>
                <a:latin typeface="Arial"/>
                <a:ea typeface="Arial" panose="020B0604020202020204" pitchFamily="34" charset="0"/>
                <a:cs typeface="Arial"/>
              </a:rPr>
              <a:t>na</a:t>
            </a:r>
            <a:r>
              <a:rPr lang="ga" sz="1100">
                <a:solidFill>
                  <a:srgbClr val="FF0000"/>
                </a:solidFill>
                <a:latin typeface="Arial"/>
                <a:ea typeface="Arial" panose="020B0604020202020204" pitchFamily="34" charset="0"/>
                <a:cs typeface="Arial"/>
              </a:rPr>
              <a:t> </a:t>
            </a:r>
            <a:r>
              <a:rPr lang="ga" sz="1100" err="1">
                <a:solidFill>
                  <a:srgbClr val="FF0000"/>
                </a:solidFill>
                <a:latin typeface="Arial"/>
                <a:ea typeface="Arial" panose="020B0604020202020204" pitchFamily="34" charset="0"/>
                <a:cs typeface="Arial"/>
              </a:rPr>
              <a:t>príomhphointí</a:t>
            </a:r>
            <a:r>
              <a:rPr lang="ga" sz="1100">
                <a:solidFill>
                  <a:srgbClr val="FF0000"/>
                </a:solidFill>
                <a:latin typeface="Arial"/>
                <a:ea typeface="Arial" panose="020B0604020202020204" pitchFamily="34" charset="0"/>
                <a:cs typeface="Arial"/>
              </a:rPr>
              <a:t>.</a:t>
            </a:r>
            <a:endParaRPr lang="ga" sz="1100">
              <a:latin typeface="Arial"/>
              <a:cs typeface="Arial"/>
            </a:endParaRPr>
          </a:p>
          <a:p>
            <a:pPr algn="l" rtl="0"/>
            <a:r>
              <a:rPr lang="ga" sz="1100" err="1">
                <a:latin typeface="Arial"/>
                <a:ea typeface="Arial" panose="020B0604020202020204" pitchFamily="34" charset="0"/>
                <a:cs typeface="Arial"/>
              </a:rPr>
              <a:t>Bunaithe</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ar</a:t>
            </a:r>
            <a:r>
              <a:rPr lang="ga" sz="1100">
                <a:latin typeface="Arial"/>
                <a:ea typeface="Arial" panose="020B0604020202020204" pitchFamily="34" charset="0"/>
                <a:cs typeface="Arial"/>
              </a:rPr>
              <a:t> an </a:t>
            </a:r>
            <a:r>
              <a:rPr lang="ga" sz="1100" err="1">
                <a:latin typeface="Arial"/>
                <a:ea typeface="Arial" panose="020B0604020202020204" pitchFamily="34" charset="0"/>
                <a:cs typeface="Arial"/>
              </a:rPr>
              <a:t>ngníomhaíocht</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dheireanach</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taispeáin</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na</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taifid</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mholta</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ar</a:t>
            </a:r>
            <a:r>
              <a:rPr lang="ga" sz="1100">
                <a:latin typeface="Arial"/>
                <a:ea typeface="Arial" panose="020B0604020202020204" pitchFamily="34" charset="0"/>
                <a:cs typeface="Arial"/>
              </a:rPr>
              <a:t> an </a:t>
            </a:r>
            <a:r>
              <a:rPr lang="ga" sz="1100" err="1">
                <a:latin typeface="Arial"/>
                <a:ea typeface="Arial" panose="020B0604020202020204" pitchFamily="34" charset="0"/>
                <a:cs typeface="Arial"/>
              </a:rPr>
              <a:t>sleamhnán</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Tabhair</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faoi</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deara</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gurb</a:t>
            </a:r>
            <a:r>
              <a:rPr lang="ga" sz="1100">
                <a:latin typeface="Arial"/>
                <a:ea typeface="Arial" panose="020B0604020202020204" pitchFamily="34" charset="0"/>
                <a:cs typeface="Arial"/>
              </a:rPr>
              <a:t> í an t-</a:t>
            </a:r>
            <a:r>
              <a:rPr lang="ga" sz="1100" err="1">
                <a:latin typeface="Arial"/>
                <a:ea typeface="Arial" panose="020B0604020202020204" pitchFamily="34" charset="0"/>
                <a:cs typeface="Arial"/>
              </a:rPr>
              <a:t>aon</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difríocht</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sna</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taifid</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ná</a:t>
            </a:r>
            <a:r>
              <a:rPr lang="ga" sz="1100">
                <a:latin typeface="Arial"/>
                <a:ea typeface="Arial" panose="020B0604020202020204" pitchFamily="34" charset="0"/>
                <a:cs typeface="Arial"/>
              </a:rPr>
              <a:t> Taisce, is </a:t>
            </a:r>
            <a:r>
              <a:rPr lang="ga" sz="1100" err="1">
                <a:latin typeface="Arial"/>
                <a:ea typeface="Arial" panose="020B0604020202020204" pitchFamily="34" charset="0"/>
                <a:cs typeface="Arial"/>
              </a:rPr>
              <a:t>féidir</a:t>
            </a:r>
            <a:r>
              <a:rPr lang="ga" sz="1100">
                <a:latin typeface="Arial"/>
                <a:ea typeface="Arial" panose="020B0604020202020204" pitchFamily="34" charset="0"/>
                <a:cs typeface="Arial"/>
              </a:rPr>
              <a:t> leis an MNC a </a:t>
            </a:r>
            <a:r>
              <a:rPr lang="ga" sz="1100" err="1">
                <a:latin typeface="Arial"/>
                <a:ea typeface="Arial" panose="020B0604020202020204" pitchFamily="34" charset="0"/>
                <a:cs typeface="Arial"/>
              </a:rPr>
              <a:t>choinneáil</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san</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fhormáid</a:t>
            </a:r>
            <a:r>
              <a:rPr lang="ga" sz="1100">
                <a:latin typeface="Arial"/>
                <a:ea typeface="Arial" panose="020B0604020202020204" pitchFamily="34" charset="0"/>
                <a:cs typeface="Arial"/>
              </a:rPr>
              <a:t> is </a:t>
            </a:r>
            <a:r>
              <a:rPr lang="ga" sz="1100" err="1">
                <a:latin typeface="Arial"/>
                <a:ea typeface="Arial" panose="020B0604020202020204" pitchFamily="34" charset="0"/>
                <a:cs typeface="Arial"/>
              </a:rPr>
              <a:t>rogha</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leo</a:t>
            </a:r>
            <a:r>
              <a:rPr lang="ga" sz="1100">
                <a:latin typeface="Arial"/>
                <a:ea typeface="Arial" panose="020B0604020202020204" pitchFamily="34" charset="0"/>
                <a:cs typeface="Arial"/>
              </a:rPr>
              <a:t>.</a:t>
            </a:r>
            <a:endParaRPr lang="ga" sz="1100">
              <a:latin typeface="Arial"/>
              <a:cs typeface="Arial"/>
            </a:endParaRPr>
          </a:p>
          <a:p>
            <a:br>
              <a:rPr lang="ga" sz="1100">
                <a:latin typeface="Arial" panose="020B0604020202020204" pitchFamily="34" charset="0"/>
                <a:cs typeface="Arial" panose="020B0604020202020204" pitchFamily="34" charset="0"/>
              </a:rPr>
            </a:br>
            <a:r>
              <a:rPr lang="ga" sz="1100">
                <a:latin typeface="Arial"/>
                <a:ea typeface="Arial" panose="020B0604020202020204" pitchFamily="34" charset="0"/>
                <a:cs typeface="Arial"/>
              </a:rPr>
              <a:t>Ba </a:t>
            </a:r>
            <a:r>
              <a:rPr lang="ga" sz="1100" err="1">
                <a:latin typeface="Arial"/>
                <a:ea typeface="Arial" panose="020B0604020202020204" pitchFamily="34" charset="0"/>
                <a:cs typeface="Arial"/>
              </a:rPr>
              <a:t>cheart</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taifid</a:t>
            </a:r>
            <a:r>
              <a:rPr lang="ga" sz="1100">
                <a:latin typeface="Arial"/>
                <a:ea typeface="Arial" panose="020B0604020202020204" pitchFamily="34" charset="0"/>
                <a:cs typeface="Arial"/>
              </a:rPr>
              <a:t> a </a:t>
            </a:r>
            <a:r>
              <a:rPr lang="ga" sz="1100" err="1">
                <a:latin typeface="Arial"/>
                <a:ea typeface="Arial" panose="020B0604020202020204" pitchFamily="34" charset="0"/>
                <a:cs typeface="Arial"/>
              </a:rPr>
              <a:t>choimeád</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i</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gcomhréir</a:t>
            </a:r>
            <a:r>
              <a:rPr lang="ga" sz="1100">
                <a:latin typeface="Arial"/>
                <a:ea typeface="Arial" panose="020B0604020202020204" pitchFamily="34" charset="0"/>
                <a:cs typeface="Arial"/>
              </a:rPr>
              <a:t> le </a:t>
            </a:r>
            <a:r>
              <a:rPr lang="ga" sz="1100" err="1">
                <a:latin typeface="Arial"/>
                <a:ea typeface="Arial" panose="020B0604020202020204" pitchFamily="34" charset="0"/>
                <a:cs typeface="Arial"/>
              </a:rPr>
              <a:t>beartas</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cosanta</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sonraí</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na</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scoile</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trédhearcacht</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iomlán</a:t>
            </a:r>
            <a:r>
              <a:rPr lang="ga" sz="1100">
                <a:latin typeface="Arial"/>
                <a:ea typeface="Arial" panose="020B0604020202020204" pitchFamily="34" charset="0"/>
                <a:cs typeface="Arial"/>
              </a:rPr>
              <a:t>). </a:t>
            </a:r>
            <a:endParaRPr lang="ga" sz="1100">
              <a:latin typeface="Arial" panose="020B0604020202020204" pitchFamily="34" charset="0"/>
              <a:ea typeface="Arial" panose="020B0604020202020204" pitchFamily="34" charset="0"/>
              <a:cs typeface="Arial" panose="020B0604020202020204" pitchFamily="34" charset="0"/>
            </a:endParaRPr>
          </a:p>
          <a:p>
            <a:pPr algn="l" rtl="0"/>
            <a:br>
              <a:rPr lang="ga" sz="1100">
                <a:latin typeface="Arial" panose="020B0604020202020204" pitchFamily="34" charset="0"/>
                <a:cs typeface="Arial" panose="020B0604020202020204" pitchFamily="34" charset="0"/>
              </a:rPr>
            </a:br>
            <a:r>
              <a:rPr lang="ga" sz="1100">
                <a:latin typeface="Arial"/>
                <a:ea typeface="Arial" panose="020B0604020202020204" pitchFamily="34" charset="0"/>
                <a:cs typeface="Arial"/>
              </a:rPr>
              <a:t>Ní </a:t>
            </a:r>
            <a:r>
              <a:rPr lang="ga" sz="1100" err="1">
                <a:latin typeface="Arial"/>
                <a:ea typeface="Arial" panose="020B0604020202020204" pitchFamily="34" charset="0"/>
                <a:cs typeface="Arial"/>
              </a:rPr>
              <a:t>gá</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gach</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uile</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chomhrá</a:t>
            </a:r>
            <a:r>
              <a:rPr lang="ga" sz="1100">
                <a:latin typeface="Arial"/>
                <a:ea typeface="Arial" panose="020B0604020202020204" pitchFamily="34" charset="0"/>
                <a:cs typeface="Arial"/>
              </a:rPr>
              <a:t> a </a:t>
            </a:r>
            <a:r>
              <a:rPr lang="ga" sz="1100" err="1">
                <a:latin typeface="Arial"/>
                <a:ea typeface="Arial" panose="020B0604020202020204" pitchFamily="34" charset="0"/>
                <a:cs typeface="Arial"/>
              </a:rPr>
              <a:t>thaifeadadh</a:t>
            </a:r>
            <a:r>
              <a:rPr lang="ga" sz="1100">
                <a:latin typeface="Arial"/>
                <a:ea typeface="Arial" panose="020B0604020202020204" pitchFamily="34" charset="0"/>
                <a:cs typeface="Arial"/>
              </a:rPr>
              <a:t> - </a:t>
            </a:r>
            <a:r>
              <a:rPr lang="ga" sz="1100" err="1">
                <a:latin typeface="Arial"/>
                <a:ea typeface="Arial" panose="020B0604020202020204" pitchFamily="34" charset="0"/>
                <a:cs typeface="Arial"/>
              </a:rPr>
              <a:t>ní</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gá</a:t>
            </a:r>
            <a:r>
              <a:rPr lang="ga" sz="1100">
                <a:latin typeface="Arial"/>
                <a:ea typeface="Arial" panose="020B0604020202020204" pitchFamily="34" charset="0"/>
                <a:cs typeface="Arial"/>
              </a:rPr>
              <a:t> ach </a:t>
            </a:r>
            <a:r>
              <a:rPr lang="ga" sz="1100" err="1">
                <a:latin typeface="Arial"/>
                <a:ea typeface="Arial" panose="020B0604020202020204" pitchFamily="34" charset="0"/>
                <a:cs typeface="Arial"/>
              </a:rPr>
              <a:t>na</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cinn</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thábhachtacha</a:t>
            </a:r>
            <a:r>
              <a:rPr lang="ga" sz="1100">
                <a:latin typeface="Arial"/>
                <a:ea typeface="Arial" panose="020B0604020202020204" pitchFamily="34" charset="0"/>
                <a:cs typeface="Arial"/>
              </a:rPr>
              <a:t> a </a:t>
            </a:r>
            <a:r>
              <a:rPr lang="ga" sz="1100" err="1">
                <a:latin typeface="Arial"/>
                <a:ea typeface="Arial" panose="020B0604020202020204" pitchFamily="34" charset="0"/>
                <a:cs typeface="Arial"/>
              </a:rPr>
              <a:t>thaifeadadh</a:t>
            </a:r>
            <a:r>
              <a:rPr lang="ga" sz="1100">
                <a:latin typeface="Arial"/>
                <a:ea typeface="Arial" panose="020B0604020202020204" pitchFamily="34" charset="0"/>
                <a:cs typeface="Arial"/>
              </a:rPr>
              <a:t> - </a:t>
            </a:r>
            <a:r>
              <a:rPr lang="ga" sz="1100" err="1">
                <a:latin typeface="Arial"/>
                <a:ea typeface="Arial" panose="020B0604020202020204" pitchFamily="34" charset="0"/>
                <a:cs typeface="Arial"/>
              </a:rPr>
              <a:t>d’fhéadfá</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comhráite</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tábhachtacha</a:t>
            </a:r>
            <a:r>
              <a:rPr lang="ga" sz="1100">
                <a:latin typeface="Arial"/>
                <a:ea typeface="Arial" panose="020B0604020202020204" pitchFamily="34" charset="0"/>
                <a:cs typeface="Arial"/>
              </a:rPr>
              <a:t> a </a:t>
            </a:r>
            <a:r>
              <a:rPr lang="ga" sz="1100" err="1">
                <a:latin typeface="Arial"/>
                <a:ea typeface="Arial" panose="020B0604020202020204" pitchFamily="34" charset="0"/>
                <a:cs typeface="Arial"/>
              </a:rPr>
              <a:t>bhreacadh</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síos</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i</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miontuairiscí</a:t>
            </a:r>
            <a:r>
              <a:rPr lang="ga" sz="1100">
                <a:latin typeface="Arial"/>
                <a:ea typeface="Arial" panose="020B0604020202020204" pitchFamily="34" charset="0"/>
                <a:cs typeface="Arial"/>
              </a:rPr>
              <a:t> an </a:t>
            </a:r>
            <a:r>
              <a:rPr lang="ga" sz="1100" err="1">
                <a:latin typeface="Arial"/>
                <a:ea typeface="Arial" panose="020B0604020202020204" pitchFamily="34" charset="0"/>
                <a:cs typeface="Arial"/>
              </a:rPr>
              <a:t>chéad</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chruinnithe</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eile</a:t>
            </a:r>
            <a:r>
              <a:rPr lang="ga" sz="1100">
                <a:latin typeface="Arial"/>
                <a:ea typeface="Arial" panose="020B0604020202020204" pitchFamily="34" charset="0"/>
                <a:cs typeface="Arial"/>
              </a:rPr>
              <a:t>. Is </a:t>
            </a:r>
            <a:r>
              <a:rPr lang="ga" sz="1100" err="1">
                <a:latin typeface="Arial"/>
                <a:ea typeface="Arial" panose="020B0604020202020204" pitchFamily="34" charset="0"/>
                <a:cs typeface="Arial"/>
              </a:rPr>
              <a:t>ceist</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threorach</a:t>
            </a:r>
            <a:r>
              <a:rPr lang="ga" sz="1100">
                <a:latin typeface="Arial"/>
                <a:ea typeface="Arial" panose="020B0604020202020204" pitchFamily="34" charset="0"/>
                <a:cs typeface="Arial"/>
              </a:rPr>
              <a:t> í </a:t>
            </a:r>
            <a:r>
              <a:rPr lang="ga" sz="1100" err="1">
                <a:latin typeface="Arial"/>
                <a:ea typeface="Arial" panose="020B0604020202020204" pitchFamily="34" charset="0"/>
                <a:cs typeface="Arial"/>
              </a:rPr>
              <a:t>seo</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chun</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cabhrú</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libh</a:t>
            </a:r>
            <a:r>
              <a:rPr lang="ga" sz="1100">
                <a:latin typeface="Arial"/>
                <a:ea typeface="Arial" panose="020B0604020202020204" pitchFamily="34" charset="0"/>
                <a:cs typeface="Arial"/>
              </a:rPr>
              <a:t> a </a:t>
            </a:r>
            <a:r>
              <a:rPr lang="ga" sz="1100" err="1">
                <a:latin typeface="Arial"/>
                <a:ea typeface="Arial" panose="020B0604020202020204" pitchFamily="34" charset="0"/>
                <a:cs typeface="Arial"/>
              </a:rPr>
              <a:t>dhearbhú</a:t>
            </a:r>
            <a:r>
              <a:rPr lang="ga" sz="1100">
                <a:latin typeface="Arial"/>
                <a:ea typeface="Arial" panose="020B0604020202020204" pitchFamily="34" charset="0"/>
                <a:cs typeface="Arial"/>
              </a:rPr>
              <a:t> an </a:t>
            </a:r>
            <a:r>
              <a:rPr lang="ga" sz="1100" err="1">
                <a:latin typeface="Arial"/>
                <a:ea typeface="Arial" panose="020B0604020202020204" pitchFamily="34" charset="0"/>
                <a:cs typeface="Arial"/>
              </a:rPr>
              <a:t>bhfuil</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gá</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taifead</a:t>
            </a:r>
            <a:r>
              <a:rPr lang="ga" sz="1100">
                <a:latin typeface="Arial"/>
                <a:ea typeface="Arial" panose="020B0604020202020204" pitchFamily="34" charset="0"/>
                <a:cs typeface="Arial"/>
              </a:rPr>
              <a:t> a </a:t>
            </a:r>
            <a:r>
              <a:rPr lang="ga" sz="1100" err="1">
                <a:latin typeface="Arial"/>
                <a:ea typeface="Arial" panose="020B0604020202020204" pitchFamily="34" charset="0"/>
                <a:cs typeface="Arial"/>
              </a:rPr>
              <a:t>dhéanamh</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ar</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rud</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éigin</a:t>
            </a:r>
            <a:r>
              <a:rPr lang="ga" sz="1100">
                <a:latin typeface="Arial"/>
                <a:ea typeface="Arial" panose="020B0604020202020204" pitchFamily="34" charset="0"/>
                <a:cs typeface="Arial"/>
              </a:rPr>
              <a:t> - An </a:t>
            </a:r>
            <a:r>
              <a:rPr lang="ga" sz="1100" err="1">
                <a:latin typeface="Arial"/>
                <a:ea typeface="Arial" panose="020B0604020202020204" pitchFamily="34" charset="0"/>
                <a:cs typeface="Arial"/>
              </a:rPr>
              <a:t>bhfuil</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gá</a:t>
            </a:r>
            <a:r>
              <a:rPr lang="ga" sz="1100">
                <a:latin typeface="Arial"/>
                <a:ea typeface="Arial" panose="020B0604020202020204" pitchFamily="34" charset="0"/>
                <a:cs typeface="Arial"/>
              </a:rPr>
              <a:t> go </a:t>
            </a:r>
            <a:r>
              <a:rPr lang="ga" sz="1100" err="1">
                <a:latin typeface="Arial"/>
                <a:ea typeface="Arial" panose="020B0604020202020204" pitchFamily="34" charset="0"/>
                <a:cs typeface="Arial"/>
              </a:rPr>
              <a:t>mbeadh</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ábhar</a:t>
            </a:r>
            <a:r>
              <a:rPr lang="ga" sz="1100">
                <a:latin typeface="Arial"/>
                <a:ea typeface="Arial" panose="020B0604020202020204" pitchFamily="34" charset="0"/>
                <a:cs typeface="Arial"/>
              </a:rPr>
              <a:t> an </a:t>
            </a:r>
            <a:r>
              <a:rPr lang="ga" sz="1100" err="1">
                <a:latin typeface="Arial"/>
                <a:ea typeface="Arial" panose="020B0604020202020204" pitchFamily="34" charset="0"/>
                <a:cs typeface="Arial"/>
              </a:rPr>
              <a:t>chomhrá</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ghairmiúil</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ar</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leith</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seo</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ar</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eolas</a:t>
            </a:r>
            <a:r>
              <a:rPr lang="ga" sz="1100">
                <a:latin typeface="Arial"/>
                <a:ea typeface="Arial" panose="020B0604020202020204" pitchFamily="34" charset="0"/>
                <a:cs typeface="Arial"/>
              </a:rPr>
              <a:t> ag </a:t>
            </a:r>
            <a:r>
              <a:rPr lang="ga" sz="1100" err="1">
                <a:latin typeface="Arial"/>
                <a:ea typeface="Arial" panose="020B0604020202020204" pitchFamily="34" charset="0"/>
                <a:cs typeface="Arial"/>
              </a:rPr>
              <a:t>baill</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uile</a:t>
            </a:r>
            <a:r>
              <a:rPr lang="ga" sz="1100">
                <a:latin typeface="Arial"/>
                <a:ea typeface="Arial" panose="020B0604020202020204" pitchFamily="34" charset="0"/>
                <a:cs typeface="Arial"/>
              </a:rPr>
              <a:t> an FTG? (An </a:t>
            </a:r>
            <a:r>
              <a:rPr lang="ga" sz="1100" err="1">
                <a:latin typeface="Arial"/>
                <a:ea typeface="Arial" panose="020B0604020202020204" pitchFamily="34" charset="0"/>
                <a:cs typeface="Arial"/>
              </a:rPr>
              <a:t>mír</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eolais</a:t>
            </a:r>
            <a:r>
              <a:rPr lang="ga" sz="1100">
                <a:latin typeface="Arial"/>
                <a:ea typeface="Arial" panose="020B0604020202020204" pitchFamily="34" charset="0"/>
                <a:cs typeface="Arial"/>
              </a:rPr>
              <a:t> í a </a:t>
            </a:r>
            <a:r>
              <a:rPr lang="ga" sz="1100" err="1">
                <a:latin typeface="Arial"/>
                <a:ea typeface="Arial" panose="020B0604020202020204" pitchFamily="34" charset="0"/>
                <a:cs typeface="Arial"/>
              </a:rPr>
              <a:t>chuirfidh</a:t>
            </a:r>
            <a:r>
              <a:rPr lang="ga" sz="1100">
                <a:latin typeface="Arial"/>
                <a:ea typeface="Arial" panose="020B0604020202020204" pitchFamily="34" charset="0"/>
                <a:cs typeface="Arial"/>
              </a:rPr>
              <a:t> le </a:t>
            </a:r>
            <a:r>
              <a:rPr lang="ga" sz="1100" err="1">
                <a:latin typeface="Arial"/>
                <a:ea typeface="Arial" panose="020B0604020202020204" pitchFamily="34" charset="0"/>
                <a:cs typeface="Arial"/>
              </a:rPr>
              <a:t>leanúnachas</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na</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tacaíochta</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ar</a:t>
            </a:r>
            <a:r>
              <a:rPr lang="ga" sz="1100">
                <a:latin typeface="Arial"/>
                <a:ea typeface="Arial" panose="020B0604020202020204" pitchFamily="34" charset="0"/>
                <a:cs typeface="Arial"/>
              </a:rPr>
              <a:t> fud </a:t>
            </a:r>
            <a:r>
              <a:rPr lang="ga" sz="1100" err="1">
                <a:latin typeface="Arial"/>
                <a:ea typeface="Arial" panose="020B0604020202020204" pitchFamily="34" charset="0"/>
                <a:cs typeface="Arial"/>
              </a:rPr>
              <a:t>na</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foirne</a:t>
            </a:r>
            <a:r>
              <a:rPr lang="ga" sz="1100">
                <a:latin typeface="Arial"/>
                <a:ea typeface="Arial" panose="020B0604020202020204" pitchFamily="34" charset="0"/>
                <a:cs typeface="Arial"/>
              </a:rPr>
              <a:t>?) </a:t>
            </a:r>
            <a:endParaRPr lang="ga" sz="1100">
              <a:latin typeface="Arial"/>
              <a:cs typeface="Arial"/>
            </a:endParaRPr>
          </a:p>
          <a:p>
            <a:pPr algn="l" rtl="0"/>
            <a:r>
              <a:rPr lang="ga" sz="1100" err="1">
                <a:latin typeface="Arial"/>
                <a:ea typeface="Arial" panose="020B0604020202020204" pitchFamily="34" charset="0"/>
                <a:cs typeface="Arial"/>
              </a:rPr>
              <a:t>Cuirtear</a:t>
            </a:r>
            <a:r>
              <a:rPr lang="ga" sz="1100">
                <a:latin typeface="Arial"/>
                <a:ea typeface="Arial" panose="020B0604020202020204" pitchFamily="34" charset="0"/>
                <a:cs typeface="Arial"/>
              </a:rPr>
              <a:t> le </a:t>
            </a:r>
            <a:r>
              <a:rPr lang="ga" sz="1100" err="1">
                <a:latin typeface="Arial"/>
                <a:ea typeface="Arial" panose="020B0604020202020204" pitchFamily="34" charset="0"/>
                <a:cs typeface="Arial"/>
              </a:rPr>
              <a:t>taifid</a:t>
            </a:r>
            <a:r>
              <a:rPr lang="ga" sz="1100">
                <a:latin typeface="Arial"/>
                <a:ea typeface="Arial" panose="020B0604020202020204" pitchFamily="34" charset="0"/>
                <a:cs typeface="Arial"/>
              </a:rPr>
              <a:t> le </a:t>
            </a:r>
            <a:r>
              <a:rPr lang="ga" sz="1100" err="1">
                <a:latin typeface="Arial"/>
                <a:ea typeface="Arial" panose="020B0604020202020204" pitchFamily="34" charset="0"/>
                <a:cs typeface="Arial"/>
              </a:rPr>
              <a:t>himeacht</a:t>
            </a:r>
            <a:r>
              <a:rPr lang="ga" sz="1100">
                <a:latin typeface="Arial"/>
                <a:ea typeface="Arial" panose="020B0604020202020204" pitchFamily="34" charset="0"/>
                <a:cs typeface="Arial"/>
              </a:rPr>
              <a:t> </a:t>
            </a:r>
            <a:r>
              <a:rPr lang="ga" sz="1100" err="1">
                <a:latin typeface="Arial"/>
                <a:ea typeface="Arial" panose="020B0604020202020204" pitchFamily="34" charset="0"/>
                <a:cs typeface="Arial"/>
              </a:rPr>
              <a:t>aimsire</a:t>
            </a:r>
            <a:r>
              <a:rPr lang="ga" sz="1100">
                <a:latin typeface="Arial"/>
                <a:ea typeface="Arial" panose="020B0604020202020204" pitchFamily="34" charset="0"/>
                <a:cs typeface="Arial"/>
              </a:rPr>
              <a:t>. </a:t>
            </a:r>
            <a:endParaRPr lang="ga" sz="1100">
              <a:latin typeface="Arial"/>
              <a:cs typeface="Arial"/>
            </a:endParaRPr>
          </a:p>
          <a:p>
            <a:endParaRPr lang="ga"/>
          </a:p>
          <a:p>
            <a:r>
              <a:rPr lang="ga" err="1">
                <a:cs typeface="Arial"/>
              </a:rPr>
              <a:t>Chuir</a:t>
            </a:r>
            <a:r>
              <a:rPr lang="ga">
                <a:cs typeface="Arial"/>
              </a:rPr>
              <a:t> </a:t>
            </a:r>
            <a:r>
              <a:rPr lang="ga" err="1">
                <a:cs typeface="Arial"/>
              </a:rPr>
              <a:t>rannpháirtithe</a:t>
            </a:r>
            <a:r>
              <a:rPr lang="ga">
                <a:cs typeface="Arial"/>
              </a:rPr>
              <a:t> </a:t>
            </a:r>
            <a:r>
              <a:rPr lang="ga" err="1">
                <a:cs typeface="Arial"/>
              </a:rPr>
              <a:t>ar</a:t>
            </a:r>
            <a:r>
              <a:rPr lang="ga">
                <a:cs typeface="Arial"/>
              </a:rPr>
              <a:t> an </a:t>
            </a:r>
            <a:r>
              <a:rPr lang="ga" err="1">
                <a:cs typeface="Arial"/>
              </a:rPr>
              <a:t>eolas</a:t>
            </a:r>
            <a:r>
              <a:rPr lang="ga">
                <a:cs typeface="Arial"/>
              </a:rPr>
              <a:t> </a:t>
            </a:r>
            <a:r>
              <a:rPr lang="ga" err="1">
                <a:cs typeface="Arial"/>
              </a:rPr>
              <a:t>faoin</a:t>
            </a:r>
            <a:r>
              <a:rPr lang="ga">
                <a:cs typeface="Arial"/>
              </a:rPr>
              <a:t> </a:t>
            </a:r>
            <a:r>
              <a:rPr lang="ga" err="1">
                <a:cs typeface="Arial"/>
              </a:rPr>
              <a:t>físeán</a:t>
            </a:r>
            <a:r>
              <a:rPr lang="ga">
                <a:cs typeface="Arial"/>
              </a:rPr>
              <a:t> </a:t>
            </a:r>
            <a:r>
              <a:rPr lang="ga" err="1">
                <a:cs typeface="Arial"/>
              </a:rPr>
              <a:t>ar</a:t>
            </a:r>
            <a:r>
              <a:rPr lang="ga">
                <a:cs typeface="Arial"/>
              </a:rPr>
              <a:t> </a:t>
            </a:r>
            <a:r>
              <a:rPr lang="ga" err="1">
                <a:cs typeface="Arial"/>
              </a:rPr>
              <a:t>Fhoirm</a:t>
            </a:r>
            <a:r>
              <a:rPr lang="ga">
                <a:cs typeface="Arial"/>
              </a:rPr>
              <a:t> D </a:t>
            </a:r>
            <a:r>
              <a:rPr lang="ga" err="1">
                <a:cs typeface="Arial"/>
              </a:rPr>
              <a:t>ón</a:t>
            </a:r>
            <a:r>
              <a:rPr lang="ga">
                <a:cs typeface="Arial"/>
              </a:rPr>
              <a:t> </a:t>
            </a:r>
            <a:r>
              <a:rPr lang="ga" err="1">
                <a:cs typeface="Arial"/>
              </a:rPr>
              <a:t>gcomhairle</a:t>
            </a:r>
            <a:r>
              <a:rPr lang="ga">
                <a:cs typeface="Arial"/>
              </a:rPr>
              <a:t> </a:t>
            </a:r>
            <a:r>
              <a:rPr lang="ga" err="1">
                <a:cs typeface="Arial"/>
              </a:rPr>
              <a:t>Mhúinteoireacht</a:t>
            </a:r>
            <a:r>
              <a:rPr lang="ga">
                <a:cs typeface="Arial"/>
              </a:rPr>
              <a:t>:</a:t>
            </a:r>
            <a:r>
              <a:rPr lang="en-US"/>
              <a:t> https://vimeo.com/747669119/00d5692545  </a:t>
            </a:r>
            <a:r>
              <a:rPr lang="en-US" b="1" err="1"/>
              <a:t>Roinneann</a:t>
            </a:r>
            <a:r>
              <a:rPr lang="en-US" b="1"/>
              <a:t> an </a:t>
            </a:r>
            <a:r>
              <a:rPr lang="en-US" b="1" err="1"/>
              <a:t>comhéascaitheoir</a:t>
            </a:r>
            <a:r>
              <a:rPr lang="en-US" b="1"/>
              <a:t> an </a:t>
            </a:r>
            <a:r>
              <a:rPr lang="en-US" b="1" err="1"/>
              <a:t>nasc</a:t>
            </a:r>
            <a:r>
              <a:rPr lang="en-US" b="1"/>
              <a:t> don </a:t>
            </a:r>
            <a:r>
              <a:rPr lang="en-US" b="1" err="1"/>
              <a:t>físeán</a:t>
            </a:r>
            <a:r>
              <a:rPr lang="en-US" b="1"/>
              <a:t> le </a:t>
            </a:r>
            <a:r>
              <a:rPr lang="en-US" b="1" err="1"/>
              <a:t>rannpháirtithe</a:t>
            </a:r>
            <a:r>
              <a:rPr lang="en-US"/>
              <a:t>. </a:t>
            </a:r>
            <a:endParaRPr lang="ga">
              <a:cs typeface="Arial"/>
            </a:endParaRPr>
          </a:p>
        </p:txBody>
      </p:sp>
      <p:sp>
        <p:nvSpPr>
          <p:cNvPr id="4" name="Slide Number Placeholder 3"/>
          <p:cNvSpPr>
            <a:spLocks noGrp="1"/>
          </p:cNvSpPr>
          <p:nvPr>
            <p:ph type="sldNum" sz="quarter" idx="10"/>
          </p:nvPr>
        </p:nvSpPr>
        <p:spPr/>
        <p:txBody>
          <a:bodyPr/>
          <a:lstStyle/>
          <a:p>
            <a:pPr defTabSz="971029">
              <a:defRPr/>
            </a:pPr>
            <a:fld id="{F4B27F17-31A8-4877-B718-D306516D8F8C}" type="slidenum">
              <a:rPr>
                <a:solidFill>
                  <a:prstClr val="black"/>
                </a:solidFill>
                <a:latin typeface="Calibri" panose="020F0502020204030204"/>
              </a:rPr>
              <a:pPr defTabSz="971029">
                <a:defRPr/>
              </a:pPr>
              <a:t>38</a:t>
            </a:fld>
            <a:endParaRPr lang="ga">
              <a:solidFill>
                <a:prstClr val="black"/>
              </a:solidFill>
              <a:latin typeface="Calibri" panose="020F0502020204030204"/>
            </a:endParaRPr>
          </a:p>
        </p:txBody>
      </p:sp>
    </p:spTree>
    <p:extLst>
      <p:ext uri="{BB962C8B-B14F-4D97-AF65-F5344CB8AC3E}">
        <p14:creationId xmlns:p14="http://schemas.microsoft.com/office/powerpoint/2010/main" val="4254983874"/>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buClr>
                <a:schemeClr val="dk1"/>
              </a:buClr>
              <a:buSzPct val="25000"/>
            </a:pPr>
            <a:r>
              <a:rPr lang="ga-IE" b="1">
                <a:cs typeface="Arial"/>
              </a:rPr>
              <a:t>Toradh </a:t>
            </a:r>
            <a:r>
              <a:rPr lang="en-IE" b="1">
                <a:cs typeface="Arial"/>
              </a:rPr>
              <a:t>A:</a:t>
            </a:r>
            <a:endParaRPr lang="en-GB" b="1" strike="sngStrike">
              <a:cs typeface="Arial"/>
            </a:endParaRPr>
          </a:p>
          <a:p>
            <a:pPr defTabSz="942289">
              <a:buClr>
                <a:schemeClr val="dk1"/>
              </a:buClr>
              <a:buSzPct val="25000"/>
              <a:defRPr/>
            </a:pPr>
            <a:r>
              <a:rPr lang="ga-IE" b="1">
                <a:cs typeface="Arial"/>
              </a:rPr>
              <a:t>Cuireann an </a:t>
            </a:r>
            <a:r>
              <a:rPr lang="ga-IE" b="1" err="1">
                <a:cs typeface="Arial"/>
              </a:rPr>
              <a:t>tÉascaitheoir</a:t>
            </a:r>
            <a:r>
              <a:rPr lang="ga-IE" b="1">
                <a:cs typeface="Arial"/>
              </a:rPr>
              <a:t> béim ar leith ar an </a:t>
            </a:r>
            <a:r>
              <a:rPr lang="ga-IE" b="1" err="1">
                <a:cs typeface="Arial"/>
              </a:rPr>
              <a:t>gComhdhearbhú</a:t>
            </a:r>
            <a:r>
              <a:rPr lang="en-IE" b="1">
                <a:cs typeface="Arial"/>
              </a:rPr>
              <a:t>.</a:t>
            </a:r>
          </a:p>
          <a:p>
            <a:pPr>
              <a:lnSpc>
                <a:spcPct val="115000"/>
              </a:lnSpc>
              <a:spcBef>
                <a:spcPts val="1088"/>
              </a:spcBef>
              <a:buClr>
                <a:schemeClr val="dk1"/>
              </a:buClr>
              <a:buSzPct val="25000"/>
            </a:pPr>
            <a:r>
              <a:rPr lang="ga-IE" b="1">
                <a:ea typeface="Arial"/>
                <a:cs typeface="Arial"/>
                <a:sym typeface="Arial"/>
              </a:rPr>
              <a:t>Sínítear an Comhdhearbhú idir an </a:t>
            </a:r>
            <a:r>
              <a:rPr lang="en-IE" b="1">
                <a:ea typeface="Arial"/>
                <a:cs typeface="Arial"/>
                <a:sym typeface="Arial"/>
              </a:rPr>
              <a:t>MNC a</a:t>
            </a:r>
            <a:r>
              <a:rPr lang="ga-IE" b="1">
                <a:ea typeface="Arial"/>
                <a:cs typeface="Arial"/>
                <a:sym typeface="Arial"/>
              </a:rPr>
              <a:t>gus an Fhoireann Tacaíochta Gairmiúla</a:t>
            </a:r>
            <a:r>
              <a:rPr lang="en-IE" b="1">
                <a:ea typeface="Arial"/>
                <a:cs typeface="Arial"/>
                <a:sym typeface="Arial"/>
              </a:rPr>
              <a:t>.</a:t>
            </a:r>
            <a:endParaRPr lang="en-IE" b="1">
              <a:ea typeface="Arial"/>
              <a:cs typeface="Arial"/>
            </a:endParaRPr>
          </a:p>
          <a:p>
            <a:pPr>
              <a:lnSpc>
                <a:spcPct val="115000"/>
              </a:lnSpc>
              <a:spcBef>
                <a:spcPts val="1088"/>
              </a:spcBef>
              <a:buClr>
                <a:schemeClr val="dk1"/>
              </a:buClr>
              <a:buSzPct val="25000"/>
            </a:pPr>
            <a:endParaRPr lang="en-GB" b="1">
              <a:ea typeface="Arial"/>
              <a:cs typeface="Calibri" panose="020F0502020204030204" pitchFamily="34" charset="0"/>
              <a:sym typeface="Arial"/>
            </a:endParaRPr>
          </a:p>
          <a:p>
            <a:pPr>
              <a:lnSpc>
                <a:spcPct val="115000"/>
              </a:lnSpc>
              <a:spcBef>
                <a:spcPts val="1088"/>
              </a:spcBef>
              <a:buClr>
                <a:schemeClr val="dk1"/>
              </a:buClr>
              <a:buSzPct val="25000"/>
            </a:pPr>
            <a:r>
              <a:rPr lang="en-GB" b="1" err="1">
                <a:ea typeface="Arial"/>
                <a:cs typeface="Arial"/>
                <a:sym typeface="Arial"/>
              </a:rPr>
              <a:t>Céim</a:t>
            </a:r>
            <a:r>
              <a:rPr lang="en-GB" b="1">
                <a:ea typeface="Arial"/>
                <a:cs typeface="Arial"/>
                <a:sym typeface="Arial"/>
              </a:rPr>
              <a:t> 1: </a:t>
            </a:r>
            <a:r>
              <a:rPr lang="ga-IE">
                <a:ea typeface="Arial"/>
                <a:cs typeface="Arial"/>
                <a:sym typeface="Arial"/>
              </a:rPr>
              <a:t>Sa chás seo, líonfar isteach an Comhdhearbhú ar Fhoirm D</a:t>
            </a:r>
            <a:r>
              <a:rPr lang="en-GB">
                <a:ea typeface="Arial"/>
                <a:cs typeface="Arial"/>
                <a:sym typeface="Arial"/>
              </a:rPr>
              <a:t>. </a:t>
            </a:r>
            <a:r>
              <a:rPr lang="ga-IE">
                <a:ea typeface="Arial"/>
                <a:cs typeface="Arial"/>
                <a:sym typeface="Arial"/>
              </a:rPr>
              <a:t>Deimhneoidh an </a:t>
            </a:r>
            <a:r>
              <a:rPr lang="en-GB">
                <a:ea typeface="Arial"/>
                <a:cs typeface="Arial"/>
                <a:sym typeface="Arial"/>
              </a:rPr>
              <a:t>MNC a</a:t>
            </a:r>
            <a:r>
              <a:rPr lang="ga-IE">
                <a:ea typeface="Arial"/>
                <a:cs typeface="Arial"/>
                <a:sym typeface="Arial"/>
              </a:rPr>
              <a:t>gus an FTG</a:t>
            </a:r>
            <a:r>
              <a:rPr lang="en-GB">
                <a:ea typeface="Arial"/>
                <a:cs typeface="Arial"/>
                <a:sym typeface="Arial"/>
              </a:rPr>
              <a:t> </a:t>
            </a:r>
            <a:r>
              <a:rPr lang="ga-IE">
                <a:ea typeface="Arial"/>
                <a:cs typeface="Arial"/>
                <a:sym typeface="Arial"/>
              </a:rPr>
              <a:t>go ndearna siad machnamh le chéile, agus go gcreideann siad go bhfuil an t-eolas a cuireadh ar fáil ar Fhoirm D cruinn </a:t>
            </a:r>
            <a:r>
              <a:rPr lang="en-GB">
                <a:ea typeface="Arial"/>
                <a:cs typeface="Arial"/>
                <a:sym typeface="Arial"/>
              </a:rPr>
              <a:t>(</a:t>
            </a:r>
            <a:r>
              <a:rPr lang="ga-IE">
                <a:ea typeface="Arial"/>
                <a:cs typeface="Arial"/>
                <a:sym typeface="Arial"/>
              </a:rPr>
              <a:t>.</a:t>
            </a:r>
            <a:r>
              <a:rPr lang="en-GB" err="1">
                <a:ea typeface="Arial"/>
                <a:cs typeface="Arial"/>
                <a:sym typeface="Arial"/>
              </a:rPr>
              <a:t>i</a:t>
            </a:r>
            <a:r>
              <a:rPr lang="en-GB">
                <a:ea typeface="Arial"/>
                <a:cs typeface="Arial"/>
                <a:sym typeface="Arial"/>
              </a:rPr>
              <a:t>. </a:t>
            </a:r>
            <a:r>
              <a:rPr lang="ga-IE">
                <a:ea typeface="Arial"/>
                <a:cs typeface="Arial"/>
                <a:sym typeface="Arial"/>
              </a:rPr>
              <a:t>Suíomh incháilithe, tréimhse cleachtais ghairmiúil</a:t>
            </a:r>
            <a:r>
              <a:rPr lang="en-GB">
                <a:ea typeface="Arial"/>
                <a:cs typeface="Arial"/>
                <a:sym typeface="Arial"/>
              </a:rPr>
              <a:t>) </a:t>
            </a:r>
            <a:r>
              <a:rPr lang="ga-IE">
                <a:ea typeface="Arial"/>
                <a:cs typeface="Arial"/>
                <a:sym typeface="Arial"/>
              </a:rPr>
              <a:t>agus trí a bheidh páirteach in</a:t>
            </a:r>
            <a:r>
              <a:rPr lang="ga-IE" i="1">
                <a:ea typeface="Arial"/>
                <a:cs typeface="Arial"/>
                <a:sym typeface="Arial"/>
              </a:rPr>
              <a:t> </a:t>
            </a:r>
            <a:r>
              <a:rPr lang="en-GB" err="1">
                <a:ea typeface="Arial"/>
                <a:cs typeface="Arial"/>
                <a:sym typeface="Arial"/>
              </a:rPr>
              <a:t>Droichead</a:t>
            </a:r>
            <a:r>
              <a:rPr lang="en-GB">
                <a:ea typeface="Arial"/>
                <a:cs typeface="Arial"/>
                <a:sym typeface="Arial"/>
              </a:rPr>
              <a:t>, </a:t>
            </a:r>
            <a:r>
              <a:rPr lang="ga-IE">
                <a:ea typeface="Arial"/>
                <a:cs typeface="Arial"/>
                <a:sym typeface="Arial"/>
              </a:rPr>
              <a:t>creideann siad go raibh siad páirteach i bpróiseas ardchaighdeán teagaisc agus foghlama (</a:t>
            </a:r>
            <a:r>
              <a:rPr lang="ga-IE" err="1">
                <a:ea typeface="Arial"/>
                <a:cs typeface="Arial"/>
                <a:sym typeface="Arial"/>
              </a:rPr>
              <a:t>Droi</a:t>
            </a:r>
            <a:r>
              <a:rPr lang="en-GB" err="1">
                <a:ea typeface="Arial"/>
                <a:cs typeface="Arial"/>
                <a:sym typeface="Arial"/>
              </a:rPr>
              <a:t>chead</a:t>
            </a:r>
            <a:r>
              <a:rPr lang="en-GB">
                <a:ea typeface="Arial"/>
                <a:cs typeface="Arial"/>
                <a:sym typeface="Arial"/>
              </a:rPr>
              <a:t>).  </a:t>
            </a:r>
            <a:endParaRPr lang="en-GB">
              <a:ea typeface="Arial"/>
              <a:cs typeface="Arial"/>
            </a:endParaRPr>
          </a:p>
          <a:p>
            <a:pPr>
              <a:lnSpc>
                <a:spcPct val="115000"/>
              </a:lnSpc>
              <a:spcBef>
                <a:spcPts val="1088"/>
              </a:spcBef>
              <a:buClr>
                <a:schemeClr val="dk1"/>
              </a:buClr>
              <a:buSzPct val="25000"/>
            </a:pPr>
            <a:endParaRPr lang="en-GB">
              <a:ea typeface="Arial"/>
              <a:cs typeface="Calibri" panose="020F0502020204030204" pitchFamily="34" charset="0"/>
              <a:sym typeface="Arial"/>
            </a:endParaRPr>
          </a:p>
          <a:p>
            <a:r>
              <a:rPr lang="en-GB" b="1" err="1">
                <a:ea typeface="Arial"/>
                <a:cs typeface="Arial"/>
                <a:sym typeface="Arial"/>
              </a:rPr>
              <a:t>Céim</a:t>
            </a:r>
            <a:r>
              <a:rPr lang="en-GB" b="1">
                <a:ea typeface="Arial"/>
                <a:cs typeface="Arial"/>
                <a:sym typeface="Arial"/>
              </a:rPr>
              <a:t> 2:</a:t>
            </a:r>
            <a:r>
              <a:rPr lang="en-GB">
                <a:ea typeface="Arial"/>
                <a:cs typeface="Arial"/>
                <a:sym typeface="Arial"/>
              </a:rPr>
              <a:t> </a:t>
            </a:r>
            <a:r>
              <a:rPr lang="ga-IE">
                <a:ea typeface="Arial"/>
                <a:cs typeface="Arial"/>
                <a:sym typeface="Arial"/>
              </a:rPr>
              <a:t>Cuireann an MNC an Fhoirm D sínithe ar aghaidh chuig an </a:t>
            </a:r>
            <a:r>
              <a:rPr lang="ga-IE" err="1">
                <a:ea typeface="Arial"/>
                <a:cs typeface="Arial"/>
                <a:sym typeface="Arial"/>
              </a:rPr>
              <a:t>gC</a:t>
            </a:r>
            <a:r>
              <a:rPr lang="en-GB" err="1">
                <a:ea typeface="Arial"/>
                <a:cs typeface="Arial"/>
                <a:sym typeface="Arial"/>
              </a:rPr>
              <a:t>omhairle</a:t>
            </a:r>
            <a:r>
              <a:rPr lang="en-GB">
                <a:ea typeface="Arial"/>
                <a:cs typeface="Arial"/>
                <a:sym typeface="Arial"/>
              </a:rPr>
              <a:t> </a:t>
            </a:r>
            <a:r>
              <a:rPr lang="en-GB" err="1">
                <a:ea typeface="Arial"/>
                <a:cs typeface="Arial"/>
                <a:sym typeface="Arial"/>
              </a:rPr>
              <a:t>Múinteoireachta</a:t>
            </a:r>
            <a:r>
              <a:rPr lang="en-GB">
                <a:ea typeface="Arial"/>
                <a:cs typeface="Arial"/>
                <a:sym typeface="Arial"/>
              </a:rPr>
              <a:t>. </a:t>
            </a:r>
            <a:r>
              <a:rPr lang="en-IE" sz="1400"/>
              <a:t>	</a:t>
            </a:r>
            <a:endParaRPr lang="en-IE" sz="1400">
              <a:cs typeface="Arial"/>
            </a:endParaRPr>
          </a:p>
          <a:p>
            <a:r>
              <a:rPr lang="en-GB">
                <a:ea typeface="Calibri"/>
                <a:cs typeface="Arial"/>
                <a:sym typeface="Calibri"/>
              </a:rPr>
              <a:t>Please ensure to keep a copy of Form D before submitting the original version of same.</a:t>
            </a:r>
            <a:endParaRPr lang="en-GB">
              <a:ea typeface="Calibri"/>
              <a:cs typeface="Arial"/>
            </a:endParaRPr>
          </a:p>
          <a:p>
            <a:endParaRPr lang="en-GB">
              <a:ea typeface="Calibri"/>
              <a:cs typeface="Calibri"/>
              <a:sym typeface="Calibri"/>
            </a:endParaRPr>
          </a:p>
          <a:p>
            <a:pPr>
              <a:lnSpc>
                <a:spcPct val="115000"/>
              </a:lnSpc>
              <a:spcBef>
                <a:spcPts val="1088"/>
              </a:spcBef>
              <a:buClr>
                <a:schemeClr val="dk1"/>
              </a:buClr>
              <a:buSzPct val="25000"/>
            </a:pPr>
            <a:r>
              <a:rPr lang="ga-IE">
                <a:ea typeface="Arial"/>
                <a:cs typeface="Arial"/>
                <a:sym typeface="Arial"/>
              </a:rPr>
              <a:t>Seiceálfaidh an Chomhairle an fhoirm, agus má tá gach rud i gceart, cealóidh sé coinníoll Droichead de réir mar is cuí óna dtaifead clárúcháin</a:t>
            </a:r>
            <a:r>
              <a:rPr lang="en-GB">
                <a:ea typeface="Arial"/>
                <a:cs typeface="Arial"/>
                <a:sym typeface="Arial"/>
              </a:rPr>
              <a:t>.</a:t>
            </a:r>
            <a:endParaRPr lang="en-GB">
              <a:ea typeface="Arial"/>
              <a:cs typeface="Arial"/>
            </a:endParaRPr>
          </a:p>
          <a:p>
            <a:pPr>
              <a:lnSpc>
                <a:spcPct val="115000"/>
              </a:lnSpc>
              <a:spcBef>
                <a:spcPts val="1088"/>
              </a:spcBef>
              <a:buClr>
                <a:schemeClr val="dk1"/>
              </a:buClr>
              <a:buSzPct val="25000"/>
            </a:pPr>
            <a:r>
              <a:rPr lang="ga-IE">
                <a:ea typeface="Arial"/>
                <a:cs typeface="Arial"/>
                <a:sym typeface="Arial"/>
              </a:rPr>
              <a:t>Cuimhnigh, chun </a:t>
            </a:r>
            <a:r>
              <a:rPr lang="ga-IE" err="1">
                <a:ea typeface="Arial"/>
                <a:cs typeface="Arial"/>
                <a:sym typeface="Arial"/>
              </a:rPr>
              <a:t>lánchlárú</a:t>
            </a:r>
            <a:r>
              <a:rPr lang="ga-IE">
                <a:ea typeface="Arial"/>
                <a:cs typeface="Arial"/>
                <a:sym typeface="Arial"/>
              </a:rPr>
              <a:t> a fháil ón g</a:t>
            </a:r>
            <a:r>
              <a:rPr lang="en-GB">
                <a:ea typeface="Arial"/>
                <a:cs typeface="Arial"/>
                <a:sym typeface="Arial"/>
              </a:rPr>
              <a:t>Comhairle </a:t>
            </a:r>
            <a:r>
              <a:rPr lang="en-GB" err="1">
                <a:ea typeface="Arial"/>
                <a:cs typeface="Arial"/>
                <a:sym typeface="Arial"/>
              </a:rPr>
              <a:t>Múinteoireachta</a:t>
            </a:r>
            <a:r>
              <a:rPr lang="en-GB">
                <a:ea typeface="Arial"/>
                <a:cs typeface="Arial"/>
                <a:sym typeface="Arial"/>
              </a:rPr>
              <a:t>, </a:t>
            </a:r>
            <a:r>
              <a:rPr lang="ga-IE">
                <a:ea typeface="Arial"/>
                <a:cs typeface="Arial"/>
                <a:sym typeface="Arial"/>
              </a:rPr>
              <a:t>caithfidh </a:t>
            </a:r>
            <a:r>
              <a:rPr lang="en-GB">
                <a:ea typeface="Arial"/>
                <a:cs typeface="Arial"/>
                <a:sym typeface="Arial"/>
              </a:rPr>
              <a:t>MNC</a:t>
            </a:r>
            <a:r>
              <a:rPr lang="ga-IE">
                <a:ea typeface="Arial"/>
                <a:cs typeface="Arial"/>
                <a:sym typeface="Arial"/>
              </a:rPr>
              <a:t>anna gach ceann de riachtanais </a:t>
            </a:r>
            <a:r>
              <a:rPr lang="en-GB" err="1">
                <a:ea typeface="Arial"/>
                <a:cs typeface="Arial"/>
                <a:sym typeface="Arial"/>
              </a:rPr>
              <a:t>Droichead</a:t>
            </a:r>
            <a:r>
              <a:rPr lang="en-GB">
                <a:ea typeface="Arial"/>
                <a:cs typeface="Arial"/>
                <a:sym typeface="Arial"/>
              </a:rPr>
              <a:t> a</a:t>
            </a:r>
            <a:r>
              <a:rPr lang="ga-IE">
                <a:ea typeface="Arial"/>
                <a:cs typeface="Arial"/>
                <a:sym typeface="Arial"/>
              </a:rPr>
              <a:t> chomhlíonadh mar aon le haon choinníollacha clárúcháin a d’fhéadfaí a cheangal dá </a:t>
            </a:r>
            <a:r>
              <a:rPr lang="ga-IE" err="1">
                <a:ea typeface="Arial"/>
                <a:cs typeface="Arial"/>
                <a:sym typeface="Arial"/>
              </a:rPr>
              <a:t>gclárú</a:t>
            </a:r>
            <a:r>
              <a:rPr lang="ga-IE">
                <a:ea typeface="Arial"/>
                <a:cs typeface="Arial"/>
                <a:sym typeface="Arial"/>
              </a:rPr>
              <a:t> tosaigh</a:t>
            </a:r>
            <a:r>
              <a:rPr lang="en-GB">
                <a:ea typeface="Arial"/>
                <a:cs typeface="Arial"/>
                <a:sym typeface="Arial"/>
              </a:rPr>
              <a:t>.</a:t>
            </a:r>
            <a:endParaRPr lang="en-GB">
              <a:ea typeface="Arial"/>
              <a:cs typeface="Arial"/>
            </a:endParaRPr>
          </a:p>
          <a:p>
            <a:pPr defTabSz="963114">
              <a:lnSpc>
                <a:spcPct val="115000"/>
              </a:lnSpc>
              <a:spcBef>
                <a:spcPts val="1088"/>
              </a:spcBef>
              <a:buClr>
                <a:schemeClr val="dk1"/>
              </a:buClr>
              <a:buSzPct val="25000"/>
              <a:defRPr/>
            </a:pPr>
            <a:r>
              <a:rPr lang="ga-IE">
                <a:cs typeface="Arial"/>
              </a:rPr>
              <a:t>Ba chóir don scoil cóip de na taifid chuí dá bpróiseas Droichead</a:t>
            </a:r>
            <a:r>
              <a:rPr lang="ga-IE" i="1">
                <a:cs typeface="Arial"/>
              </a:rPr>
              <a:t> </a:t>
            </a:r>
            <a:r>
              <a:rPr lang="ga-IE">
                <a:cs typeface="Arial"/>
              </a:rPr>
              <a:t>a thabhairt don </a:t>
            </a:r>
            <a:r>
              <a:rPr lang="en-GB">
                <a:cs typeface="Arial"/>
              </a:rPr>
              <a:t>MNC </a:t>
            </a:r>
            <a:r>
              <a:rPr lang="ga-IE">
                <a:cs typeface="Arial"/>
              </a:rPr>
              <a:t>nuair a bhíonn siad ag dul chuig scoil eile</a:t>
            </a:r>
            <a:r>
              <a:rPr lang="en-GB">
                <a:cs typeface="Arial"/>
              </a:rPr>
              <a:t>.  </a:t>
            </a:r>
          </a:p>
          <a:p>
            <a:endParaRPr lang="en-GB">
              <a:ea typeface="Calibri"/>
              <a:cs typeface="Calibri"/>
              <a:sym typeface="Calibri"/>
            </a:endParaRPr>
          </a:p>
          <a:p>
            <a:pPr defTabSz="942289">
              <a:defRPr/>
            </a:pPr>
            <a:r>
              <a:rPr lang="ga-IE">
                <a:ea typeface="Calibri"/>
                <a:cs typeface="Arial"/>
                <a:sym typeface="Calibri"/>
              </a:rPr>
              <a:t>Féach gur chóir don phróiseas tacaíochta leanúint ar aghaidh fad a bhíonn an MNC ag obair sa scoil sin, agus ina dhiaidh. Cuireann Droichead</a:t>
            </a:r>
            <a:r>
              <a:rPr lang="ga-IE" i="1">
                <a:ea typeface="Calibri"/>
                <a:cs typeface="Arial"/>
                <a:sym typeface="Calibri"/>
              </a:rPr>
              <a:t> </a:t>
            </a:r>
            <a:r>
              <a:rPr lang="ga-IE">
                <a:ea typeface="Calibri"/>
                <a:cs typeface="Arial"/>
                <a:sym typeface="Calibri"/>
              </a:rPr>
              <a:t>tús leis an aistear gairmiúil</a:t>
            </a:r>
            <a:r>
              <a:rPr lang="en-GB">
                <a:ea typeface="Calibri"/>
                <a:cs typeface="Arial"/>
                <a:sym typeface="Calibri"/>
              </a:rPr>
              <a:t>.</a:t>
            </a:r>
            <a:endParaRPr lang="en-GB">
              <a:ea typeface="Arial"/>
              <a:cs typeface="Arial"/>
              <a:sym typeface="Arial"/>
            </a:endParaRPr>
          </a:p>
          <a:p>
            <a:endParaRPr lang="en-IE"/>
          </a:p>
        </p:txBody>
      </p:sp>
      <p:sp>
        <p:nvSpPr>
          <p:cNvPr id="4" name="Slide Number Placeholder 3"/>
          <p:cNvSpPr>
            <a:spLocks noGrp="1"/>
          </p:cNvSpPr>
          <p:nvPr>
            <p:ph type="sldNum" sz="quarter" idx="10"/>
          </p:nvPr>
        </p:nvSpPr>
        <p:spPr/>
        <p:txBody>
          <a:bodyPr/>
          <a:lstStyle/>
          <a:p>
            <a:pPr defTabSz="942289">
              <a:defRPr/>
            </a:pPr>
            <a:fld id="{F4B27F17-31A8-4877-B718-D306516D8F8C}" type="slidenum">
              <a:rPr lang="en-IE">
                <a:solidFill>
                  <a:prstClr val="black"/>
                </a:solidFill>
                <a:latin typeface="Calibri" panose="020F0502020204030204"/>
              </a:rPr>
              <a:pPr defTabSz="942289">
                <a:defRPr/>
              </a:pPr>
              <a:t>39</a:t>
            </a:fld>
            <a:endParaRPr lang="en-IE">
              <a:solidFill>
                <a:prstClr val="black"/>
              </a:solidFill>
              <a:latin typeface="Calibri" panose="020F0502020204030204"/>
            </a:endParaRPr>
          </a:p>
        </p:txBody>
      </p:sp>
    </p:spTree>
    <p:extLst>
      <p:ext uri="{BB962C8B-B14F-4D97-AF65-F5344CB8AC3E}">
        <p14:creationId xmlns:p14="http://schemas.microsoft.com/office/powerpoint/2010/main" val="1031854271"/>
      </p:ext>
    </p:extLst>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EAA2A6B0-A972-0070-063F-2E255383213A}"/>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1A07CC6E-299D-12DB-E40C-9E97829A986B}"/>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FD771E59-74FF-0BAC-05AE-8B918B2B67FC}"/>
              </a:ext>
            </a:extLst>
          </p:cNvPr>
          <p:cNvSpPr>
            <a:spLocks noGrp="1"/>
          </p:cNvSpPr>
          <p:nvPr>
            <p:ph type="body" idx="1"/>
          </p:nvPr>
        </p:nvSpPr>
        <p:spPr/>
        <p:txBody>
          <a:bodyPr/>
          <a:lstStyle/>
          <a:p>
            <a:pPr algn="l" fontAlgn="base">
              <a:buFont typeface="Arial" panose="020B0604020202020204" pitchFamily="34" charset="0"/>
              <a:buNone/>
            </a:pPr>
            <a:r>
              <a:rPr lang="ga-IE" sz="3300">
                <a:solidFill>
                  <a:srgbClr val="000000"/>
                </a:solidFill>
                <a:latin typeface="Arial Nova" panose="020B0504020202020204" pitchFamily="34" charset="0"/>
              </a:rPr>
              <a:t>Tá na pointí urchair beoite. Léigh an </a:t>
            </a:r>
            <a:r>
              <a:rPr lang="ga-IE" sz="3300" err="1">
                <a:solidFill>
                  <a:srgbClr val="000000"/>
                </a:solidFill>
                <a:latin typeface="Arial Nova" panose="020B0504020202020204" pitchFamily="34" charset="0"/>
              </a:rPr>
              <a:t>blurba</a:t>
            </a:r>
            <a:r>
              <a:rPr lang="ga-IE" sz="3300">
                <a:solidFill>
                  <a:srgbClr val="000000"/>
                </a:solidFill>
                <a:latin typeface="Arial Nova" panose="020B0504020202020204" pitchFamily="34" charset="0"/>
              </a:rPr>
              <a:t> iomlán thíos do na rannpháirtithe.</a:t>
            </a:r>
            <a:endParaRPr lang="en-IE" sz="3300">
              <a:solidFill>
                <a:srgbClr val="000000"/>
              </a:solidFill>
              <a:latin typeface="Arial Nova" panose="020B0504020202020204" pitchFamily="34" charset="0"/>
            </a:endParaRPr>
          </a:p>
          <a:p>
            <a:pPr marL="353358" indent="-353358" fontAlgn="base">
              <a:buFont typeface="Arial" panose="020B0604020202020204" pitchFamily="34" charset="0"/>
              <a:buChar char="•"/>
            </a:pPr>
            <a:r>
              <a:rPr lang="ga-IE" sz="3300" b="1" u="sng">
                <a:solidFill>
                  <a:srgbClr val="000000"/>
                </a:solidFill>
                <a:latin typeface="WordVisi_MSFontService"/>
              </a:rPr>
              <a:t>Tá sé an-tábhachtach go gcomhlánaítear Foirm D go cruinn.</a:t>
            </a:r>
            <a:endParaRPr lang="en-IE" sz="3300" b="1" u="sng">
              <a:solidFill>
                <a:srgbClr val="000000"/>
              </a:solidFill>
              <a:latin typeface="WordVisi_MSFontService"/>
            </a:endParaRPr>
          </a:p>
          <a:p>
            <a:pPr marL="353358" indent="-353358" fontAlgn="base">
              <a:buFont typeface="Arial" panose="020B0604020202020204" pitchFamily="34" charset="0"/>
              <a:buChar char="•"/>
            </a:pPr>
            <a:r>
              <a:rPr lang="ga-IE" sz="1900" b="1" u="sng">
                <a:solidFill>
                  <a:srgbClr val="000000"/>
                </a:solidFill>
                <a:latin typeface="Arial Nova" panose="020B0504020202020204" pitchFamily="34" charset="0"/>
              </a:rPr>
              <a:t>Glacann an Chomhairle Mhúinteoireachta go han-dáiríre le haon fhalsú eolais. </a:t>
            </a:r>
            <a:r>
              <a:rPr lang="ga-IE" sz="1900">
                <a:solidFill>
                  <a:srgbClr val="000000"/>
                </a:solidFill>
                <a:latin typeface="Arial Nova" panose="020B0504020202020204" pitchFamily="34" charset="0"/>
              </a:rPr>
              <a:t>  </a:t>
            </a:r>
            <a:endParaRPr lang="en-GB" sz="2000" b="1" u="sng">
              <a:solidFill>
                <a:srgbClr val="000000"/>
              </a:solidFill>
              <a:latin typeface="inherit"/>
            </a:endParaRPr>
          </a:p>
          <a:p>
            <a:pPr marL="353358" indent="-353358" fontAlgn="base">
              <a:buFont typeface="Arial" panose="020B0604020202020204" pitchFamily="34" charset="0"/>
              <a:buChar char="•"/>
            </a:pPr>
            <a:r>
              <a:rPr lang="ga-IE" sz="1900" b="1" u="sng">
                <a:solidFill>
                  <a:srgbClr val="000000"/>
                </a:solidFill>
                <a:latin typeface="Arial Nova" panose="020B0504020202020204" pitchFamily="34" charset="0"/>
              </a:rPr>
              <a:t>Nuair a chuireann MNC Foirm D isteach, déanfaidh an Chomhairle Mhúinteoireachta athbhreithniú agus nuair a bheidh gach rud in ord, bainfear coinníoll Droichead dá dtaifead.</a:t>
            </a:r>
            <a:r>
              <a:rPr lang="ga-IE" sz="1900">
                <a:solidFill>
                  <a:srgbClr val="000000"/>
                </a:solidFill>
                <a:latin typeface="Arial Nova" panose="020B0504020202020204" pitchFamily="34" charset="0"/>
              </a:rPr>
              <a:t>  </a:t>
            </a:r>
            <a:endParaRPr lang="en-IE" sz="1900">
              <a:solidFill>
                <a:srgbClr val="000000"/>
              </a:solidFill>
              <a:latin typeface="Arial Nova" panose="020B0504020202020204" pitchFamily="34" charset="0"/>
            </a:endParaRPr>
          </a:p>
          <a:p>
            <a:pPr marL="353358" indent="-353358" fontAlgn="base">
              <a:buFont typeface="Arial" panose="020B0604020202020204" pitchFamily="34" charset="0"/>
              <a:buChar char="•"/>
            </a:pPr>
            <a:r>
              <a:rPr lang="ga-IE" sz="1900" b="1" u="sng">
                <a:solidFill>
                  <a:srgbClr val="000000"/>
                </a:solidFill>
                <a:latin typeface="Arial Nova" panose="020B0504020202020204" pitchFamily="34" charset="0"/>
              </a:rPr>
              <a:t>Gheobhaidh baill an FTG a ainmneoidh an MNC ríomhphost ón gComhairle Mhúinteoireachta ag admháil go bhfuil próiseas Droichead curtha i gcrích.   </a:t>
            </a:r>
            <a:endParaRPr lang="en-IE" sz="1900" b="1" u="sng">
              <a:solidFill>
                <a:srgbClr val="000000"/>
              </a:solidFill>
              <a:latin typeface="Arial Nova" panose="020B0504020202020204" pitchFamily="34" charset="0"/>
            </a:endParaRPr>
          </a:p>
          <a:p>
            <a:pPr fontAlgn="base"/>
            <a:br>
              <a:rPr lang="en-GB">
                <a:cs typeface="+mn-lt"/>
              </a:rPr>
            </a:br>
            <a:r>
              <a:rPr lang="en-IE">
                <a:cs typeface="Calibri"/>
              </a:rPr>
              <a:t>Nasc don </a:t>
            </a:r>
            <a:r>
              <a:rPr lang="en-IE" err="1">
                <a:cs typeface="Calibri"/>
              </a:rPr>
              <a:t>bhfíseán</a:t>
            </a:r>
            <a:r>
              <a:rPr lang="en-IE">
                <a:cs typeface="Calibri"/>
              </a:rPr>
              <a:t> </a:t>
            </a:r>
            <a:r>
              <a:rPr lang="en-IE" err="1">
                <a:cs typeface="Calibri"/>
              </a:rPr>
              <a:t>maidir</a:t>
            </a:r>
            <a:r>
              <a:rPr lang="en-IE">
                <a:cs typeface="Calibri"/>
              </a:rPr>
              <a:t> le </a:t>
            </a:r>
            <a:r>
              <a:rPr lang="en-IE" err="1">
                <a:cs typeface="Calibri"/>
              </a:rPr>
              <a:t>Foirm</a:t>
            </a:r>
            <a:r>
              <a:rPr lang="en-IE">
                <a:cs typeface="Calibri"/>
              </a:rPr>
              <a:t> D a </a:t>
            </a:r>
            <a:r>
              <a:rPr lang="en-IE" err="1">
                <a:cs typeface="Calibri"/>
              </a:rPr>
              <a:t>chomhlíónadh</a:t>
            </a:r>
            <a:r>
              <a:rPr lang="en-IE">
                <a:cs typeface="Calibri"/>
              </a:rPr>
              <a:t>: </a:t>
            </a:r>
            <a:r>
              <a:rPr lang="en-IE" b="1">
                <a:cs typeface="Calibri"/>
              </a:rPr>
              <a:t>https://vimeo.com/747669119</a:t>
            </a:r>
          </a:p>
        </p:txBody>
      </p:sp>
      <p:sp>
        <p:nvSpPr>
          <p:cNvPr id="4" name="Slide Number Placeholder 3">
            <a:extLst>
              <a:ext uri="{FF2B5EF4-FFF2-40B4-BE49-F238E27FC236}">
                <a16:creationId xmlns:a16="http://schemas.microsoft.com/office/drawing/2014/main" id="{4A6150A8-1D6E-6EC8-9D6A-356362654FD9}"/>
              </a:ext>
            </a:extLst>
          </p:cNvPr>
          <p:cNvSpPr>
            <a:spLocks noGrp="1"/>
          </p:cNvSpPr>
          <p:nvPr>
            <p:ph type="sldNum" sz="quarter" idx="5"/>
          </p:nvPr>
        </p:nvSpPr>
        <p:spPr/>
        <p:txBody>
          <a:bodyPr/>
          <a:lstStyle/>
          <a:p>
            <a:pPr defTabSz="942289">
              <a:defRPr/>
            </a:pPr>
            <a:fld id="{8465F9CE-C4A5-487F-A663-2C4EC2030EFF}" type="slidenum">
              <a:rPr lang="en-IE">
                <a:solidFill>
                  <a:prstClr val="black"/>
                </a:solidFill>
                <a:latin typeface="Arial" panose="020B0604020202020204"/>
              </a:rPr>
              <a:pPr defTabSz="942289">
                <a:defRPr/>
              </a:pPr>
              <a:t>40</a:t>
            </a:fld>
            <a:endParaRPr lang="en-IE">
              <a:solidFill>
                <a:prstClr val="black"/>
              </a:solidFill>
              <a:latin typeface="Arial" panose="020B0604020202020204"/>
            </a:endParaRPr>
          </a:p>
        </p:txBody>
      </p:sp>
    </p:spTree>
    <p:extLst>
      <p:ext uri="{BB962C8B-B14F-4D97-AF65-F5344CB8AC3E}">
        <p14:creationId xmlns:p14="http://schemas.microsoft.com/office/powerpoint/2010/main" val="2875141790"/>
      </p:ext>
    </p:extLst>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buClr>
                <a:schemeClr val="dk1"/>
              </a:buClr>
              <a:buSzPct val="25000"/>
            </a:pPr>
            <a:r>
              <a:rPr lang="ga-IE" b="1" i="0">
                <a:solidFill>
                  <a:srgbClr val="000000"/>
                </a:solidFill>
                <a:effectLst/>
                <a:latin typeface="WordVisi_MSFontService"/>
              </a:rPr>
              <a:t>Toradh B: Ní </a:t>
            </a:r>
            <a:r>
              <a:rPr lang="ga-IE" b="1" i="0" err="1">
                <a:solidFill>
                  <a:srgbClr val="000000"/>
                </a:solidFill>
                <a:effectLst/>
                <a:latin typeface="WordVisi_MSFontService"/>
              </a:rPr>
              <a:t>shínítear</a:t>
            </a:r>
            <a:r>
              <a:rPr lang="ga-IE" b="1" i="0">
                <a:solidFill>
                  <a:srgbClr val="000000"/>
                </a:solidFill>
                <a:effectLst/>
                <a:latin typeface="WordVisi_MSFontService"/>
              </a:rPr>
              <a:t> an Dearbhú Comhpháirteach. </a:t>
            </a:r>
            <a:endParaRPr lang="en-IE" b="1" i="0">
              <a:solidFill>
                <a:srgbClr val="000000"/>
              </a:solidFill>
              <a:effectLst/>
              <a:latin typeface="WordVisi_MSFontService"/>
            </a:endParaRPr>
          </a:p>
          <a:p>
            <a:pPr>
              <a:buClr>
                <a:schemeClr val="dk1"/>
              </a:buClr>
              <a:buSzPct val="25000"/>
            </a:pPr>
            <a:endParaRPr lang="en-GB" b="1">
              <a:latin typeface="Arial" panose="020B0604020202020204" pitchFamily="34" charset="0"/>
              <a:cs typeface="Arial" panose="020B0604020202020204" pitchFamily="34" charset="0"/>
            </a:endParaRPr>
          </a:p>
          <a:p>
            <a:pPr>
              <a:buClr>
                <a:schemeClr val="dk1"/>
              </a:buClr>
              <a:buSzPct val="25000"/>
            </a:pPr>
            <a:r>
              <a:rPr lang="ga-IE" sz="1900" b="1">
                <a:solidFill>
                  <a:srgbClr val="000000"/>
                </a:solidFill>
                <a:latin typeface="Arial Nova" panose="020B0504020202020204" pitchFamily="34" charset="0"/>
              </a:rPr>
              <a:t>Céim 1: </a:t>
            </a:r>
            <a:r>
              <a:rPr lang="ga-IE" sz="1900">
                <a:solidFill>
                  <a:srgbClr val="000000"/>
                </a:solidFill>
                <a:latin typeface="Arial Nova" panose="020B0504020202020204" pitchFamily="34" charset="0"/>
              </a:rPr>
              <a:t>Ní féidir an Dearbhú Comhpháirteach a shíniú.  </a:t>
            </a:r>
            <a:endParaRPr lang="en-IE" sz="1900">
              <a:solidFill>
                <a:srgbClr val="000000"/>
              </a:solidFill>
              <a:latin typeface="Arial Nova" panose="020B0504020202020204" pitchFamily="34" charset="0"/>
            </a:endParaRPr>
          </a:p>
          <a:p>
            <a:pPr>
              <a:buClr>
                <a:schemeClr val="dk1"/>
              </a:buClr>
              <a:buSzPct val="25000"/>
            </a:pPr>
            <a:endParaRPr lang="en-GB">
              <a:latin typeface="Arial" panose="020B0604020202020204" pitchFamily="34" charset="0"/>
              <a:cs typeface="Arial" panose="020B0604020202020204" pitchFamily="34" charset="0"/>
            </a:endParaRPr>
          </a:p>
          <a:p>
            <a:pPr>
              <a:buClr>
                <a:schemeClr val="dk1"/>
              </a:buClr>
              <a:buSzPct val="25000"/>
            </a:pPr>
            <a:r>
              <a:rPr lang="ga-IE" sz="1900" b="1">
                <a:solidFill>
                  <a:srgbClr val="000000"/>
                </a:solidFill>
                <a:latin typeface="Arial Nova" panose="020B0504020202020204" pitchFamily="34" charset="0"/>
              </a:rPr>
              <a:t>Céim 2:</a:t>
            </a:r>
            <a:r>
              <a:rPr lang="ga-IE" sz="1900">
                <a:solidFill>
                  <a:srgbClr val="000000"/>
                </a:solidFill>
                <a:latin typeface="Arial Nova" panose="020B0504020202020204" pitchFamily="34" charset="0"/>
              </a:rPr>
              <a:t> Moltar don MNC agus don FTG gach deis a thapú chun saincheisteanna agus dúshláin a phlé de réir mar a thagann siad chun cinn le linn an phróisis go háirithe ag na </a:t>
            </a:r>
            <a:r>
              <a:rPr lang="ga-IE" sz="1900" err="1">
                <a:solidFill>
                  <a:srgbClr val="000000"/>
                </a:solidFill>
                <a:latin typeface="Arial Nova" panose="020B0504020202020204" pitchFamily="34" charset="0"/>
              </a:rPr>
              <a:t>hAthbhreithnithe</a:t>
            </a:r>
            <a:r>
              <a:rPr lang="ga-IE" sz="1900">
                <a:solidFill>
                  <a:srgbClr val="000000"/>
                </a:solidFill>
                <a:latin typeface="Arial Nova" panose="020B0504020202020204" pitchFamily="34" charset="0"/>
              </a:rPr>
              <a:t> Ráithiúla. </a:t>
            </a:r>
            <a:r>
              <a:rPr lang="ga-IE" sz="1900" b="1">
                <a:solidFill>
                  <a:srgbClr val="000000"/>
                </a:solidFill>
                <a:latin typeface="Arial Nova" panose="020B0504020202020204" pitchFamily="34" charset="0"/>
              </a:rPr>
              <a:t>Níor cheart go mbeadh aon ábhair iontais ann. </a:t>
            </a:r>
            <a:r>
              <a:rPr lang="ga-IE" sz="1900">
                <a:solidFill>
                  <a:srgbClr val="000000"/>
                </a:solidFill>
                <a:latin typeface="Arial Nova" panose="020B0504020202020204" pitchFamily="34" charset="0"/>
              </a:rPr>
              <a:t>Is féidir meabhrú ar an bpróiseas a shíneadh. Tá sé an-tábhachtach go ndéantar teagmháil le </a:t>
            </a:r>
            <a:r>
              <a:rPr lang="ga-IE" sz="1900" err="1">
                <a:solidFill>
                  <a:srgbClr val="000000"/>
                </a:solidFill>
                <a:latin typeface="Arial Nova" panose="020B0504020202020204" pitchFamily="34" charset="0"/>
              </a:rPr>
              <a:t>hIonduchtúcháin</a:t>
            </a:r>
            <a:r>
              <a:rPr lang="ga-IE" sz="1900">
                <a:solidFill>
                  <a:srgbClr val="000000"/>
                </a:solidFill>
                <a:latin typeface="Arial Nova" panose="020B0504020202020204" pitchFamily="34" charset="0"/>
              </a:rPr>
              <a:t> Droichead chun tacaíocht a fháil, is cuma cé chomh luath sa phróiseas a bheadh sé sin.  </a:t>
            </a:r>
            <a:endParaRPr lang="en-IE" sz="1900">
              <a:solidFill>
                <a:srgbClr val="000000"/>
              </a:solidFill>
              <a:latin typeface="Arial Nova" panose="020B0504020202020204" pitchFamily="34" charset="0"/>
            </a:endParaRPr>
          </a:p>
          <a:p>
            <a:pPr>
              <a:buClr>
                <a:schemeClr val="dk1"/>
              </a:buClr>
              <a:buSzPct val="25000"/>
            </a:pPr>
            <a:endParaRPr lang="en-IE" sz="1900">
              <a:solidFill>
                <a:srgbClr val="000000"/>
              </a:solidFill>
              <a:latin typeface="Arial Nova" panose="020B0504020202020204" pitchFamily="34" charset="0"/>
            </a:endParaRPr>
          </a:p>
          <a:p>
            <a:pPr>
              <a:buClr>
                <a:schemeClr val="dk1"/>
              </a:buClr>
              <a:buSzPct val="25000"/>
            </a:pPr>
            <a:r>
              <a:rPr lang="ga-IE" sz="1900" b="1">
                <a:solidFill>
                  <a:srgbClr val="000000"/>
                </a:solidFill>
                <a:latin typeface="Arial Nova" panose="020B0504020202020204" pitchFamily="34" charset="0"/>
              </a:rPr>
              <a:t>Céim 3: </a:t>
            </a:r>
            <a:r>
              <a:rPr lang="ga-IE" sz="1900">
                <a:solidFill>
                  <a:srgbClr val="000000"/>
                </a:solidFill>
                <a:latin typeface="Arial Nova" panose="020B0504020202020204" pitchFamily="34" charset="0"/>
              </a:rPr>
              <a:t>Is féidir síneadh a chur leis an bpróiseas ar choinníoll go mbíonn go leor ama ann.   </a:t>
            </a:r>
            <a:endParaRPr lang="en-IE" sz="1900">
              <a:solidFill>
                <a:srgbClr val="000000"/>
              </a:solidFill>
              <a:latin typeface="Arial Nova" panose="020B0504020202020204" pitchFamily="34" charset="0"/>
            </a:endParaRPr>
          </a:p>
          <a:p>
            <a:pPr>
              <a:buClr>
                <a:schemeClr val="dk1"/>
              </a:buClr>
              <a:buSzPct val="25000"/>
            </a:pPr>
            <a:endParaRPr lang="en-GB">
              <a:latin typeface="Arial" panose="020B0604020202020204" pitchFamily="34" charset="0"/>
              <a:cs typeface="Arial" panose="020B0604020202020204" pitchFamily="34" charset="0"/>
            </a:endParaRPr>
          </a:p>
          <a:p>
            <a:pPr>
              <a:buClr>
                <a:schemeClr val="dk1"/>
              </a:buClr>
              <a:buSzPct val="25000"/>
            </a:pPr>
            <a:r>
              <a:rPr lang="ga-IE" sz="1900" b="1">
                <a:solidFill>
                  <a:srgbClr val="000000"/>
                </a:solidFill>
                <a:latin typeface="Arial Nova" panose="020B0504020202020204" pitchFamily="34" charset="0"/>
              </a:rPr>
              <a:t>Má bhíonn rannpháirtíocht/rannpháirteachas i bpróiseas Droichead mar thoradh ar an am breise, féadfar an Dearbhú Comhpháirteach a shíniú. Mura mbíonn aon rannpháirtíocht /rannpháirteachas i bpróiseas Droichead fós ag ceachtar páirtí (MNC/FTG) níor cheart an Dearbhú Comhpháirteach a shíniú. </a:t>
            </a:r>
            <a:r>
              <a:rPr lang="ga-IE" sz="1900">
                <a:solidFill>
                  <a:srgbClr val="000000"/>
                </a:solidFill>
                <a:latin typeface="Arial Nova" panose="020B0504020202020204" pitchFamily="34" charset="0"/>
              </a:rPr>
              <a:t>  </a:t>
            </a:r>
            <a:endParaRPr lang="en-IE" sz="1900">
              <a:solidFill>
                <a:srgbClr val="000000"/>
              </a:solidFill>
              <a:latin typeface="Arial Nova" panose="020B0504020202020204" pitchFamily="34" charset="0"/>
            </a:endParaRPr>
          </a:p>
          <a:p>
            <a:pPr>
              <a:buClr>
                <a:schemeClr val="dk1"/>
              </a:buClr>
              <a:buSzPct val="25000"/>
            </a:pPr>
            <a:endParaRPr lang="en-GB" b="1">
              <a:latin typeface="Arial" panose="020B0604020202020204" pitchFamily="34" charset="0"/>
              <a:cs typeface="Arial" panose="020B0604020202020204" pitchFamily="34" charset="0"/>
            </a:endParaRPr>
          </a:p>
          <a:p>
            <a:pPr>
              <a:buSzPct val="25000"/>
            </a:pPr>
            <a:r>
              <a:rPr lang="ga-IE" sz="1900">
                <a:solidFill>
                  <a:srgbClr val="000000"/>
                </a:solidFill>
                <a:latin typeface="Arial Nova" panose="020B0504020202020204" pitchFamily="34" charset="0"/>
              </a:rPr>
              <a:t>Tabhair faoi deara gur chóir go leanfadh an próiseas tacaíochta ar aghaidh ar feadh thréimhse tionachta an MNC sa scoil sin agus níos faide. Is é Droichead tús an turais ghairmiúil. </a:t>
            </a:r>
            <a:endParaRPr lang="en-GB" sz="1100" b="1">
              <a:latin typeface="Calibri" panose="020F0502020204030204" pitchFamily="34" charset="0"/>
              <a:cs typeface="Calibri" panose="020F0502020204030204" pitchFamily="34" charset="0"/>
            </a:endParaRPr>
          </a:p>
          <a:p>
            <a:pPr>
              <a:buClr>
                <a:schemeClr val="dk1"/>
              </a:buClr>
              <a:buSzPct val="25000"/>
            </a:pPr>
            <a:endParaRPr lang="en-GB" sz="1100" b="1">
              <a:latin typeface="Calibri" panose="020F0502020204030204" pitchFamily="34" charset="0"/>
              <a:cs typeface="Calibri" panose="020F0502020204030204" pitchFamily="34" charset="0"/>
            </a:endParaRPr>
          </a:p>
          <a:p>
            <a:endParaRPr lang="en-IE"/>
          </a:p>
        </p:txBody>
      </p:sp>
      <p:sp>
        <p:nvSpPr>
          <p:cNvPr id="4" name="Slide Number Placeholder 3"/>
          <p:cNvSpPr>
            <a:spLocks noGrp="1"/>
          </p:cNvSpPr>
          <p:nvPr>
            <p:ph type="sldNum" sz="quarter" idx="10"/>
          </p:nvPr>
        </p:nvSpPr>
        <p:spPr>
          <a:xfrm>
            <a:off x="4023092" y="8917422"/>
            <a:ext cx="3077739" cy="471053"/>
          </a:xfrm>
          <a:prstGeom prst="rect">
            <a:avLst/>
          </a:prstGeom>
        </p:spPr>
        <p:txBody>
          <a:bodyPr/>
          <a:lstStyle/>
          <a:p>
            <a:pPr defTabSz="942289">
              <a:defRPr/>
            </a:pPr>
            <a:fld id="{F4B27F17-31A8-4877-B718-D306516D8F8C}" type="slidenum">
              <a:rPr lang="en-IE">
                <a:solidFill>
                  <a:prstClr val="black"/>
                </a:solidFill>
                <a:latin typeface="Calibri" panose="020F0502020204030204"/>
              </a:rPr>
              <a:pPr defTabSz="942289">
                <a:defRPr/>
              </a:pPr>
              <a:t>41</a:t>
            </a:fld>
            <a:endParaRPr lang="en-IE">
              <a:solidFill>
                <a:prstClr val="black"/>
              </a:solidFill>
              <a:latin typeface="Calibri" panose="020F0502020204030204"/>
            </a:endParaRPr>
          </a:p>
        </p:txBody>
      </p:sp>
    </p:spTree>
    <p:extLst>
      <p:ext uri="{BB962C8B-B14F-4D97-AF65-F5344CB8AC3E}">
        <p14:creationId xmlns:p14="http://schemas.microsoft.com/office/powerpoint/2010/main" val="4022740109"/>
      </p:ext>
    </p:extLst>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480271" indent="-240135">
              <a:buSzPts val="1000"/>
            </a:pPr>
            <a:r>
              <a:rPr lang="ga" sz="1100">
                <a:ea typeface="+mn-lt"/>
                <a:cs typeface="+mn-lt"/>
              </a:rPr>
              <a:t>Mar chomhaltaí FTG d’fhéadfadh imní a bheith oraibh faoin gcomhsheasmhacht agus faoin Dearbhú Cáilíochta.... Léigí an sliocht athfhriotail i dtosach.  Ansin cliceáil go dtiocfaidh an dara grafaic aníos...</a:t>
            </a:r>
          </a:p>
          <a:p>
            <a:pPr marL="480271" indent="-240135">
              <a:buSzPts val="1000"/>
            </a:pPr>
            <a:endParaRPr lang="ga" sz="1100"/>
          </a:p>
          <a:p>
            <a:pPr marL="480271" indent="-240135">
              <a:buSzPts val="1000"/>
            </a:pPr>
            <a:r>
              <a:rPr lang="ga" sz="1100">
                <a:ea typeface="+mn-lt"/>
                <a:cs typeface="+mn-lt"/>
              </a:rPr>
              <a:t>Comhsheasmhacht agus Dearbhú Cáilíochta á gcur chun cinn laistigh den phróiseas Droichead via na bealaí seo a leanas:</a:t>
            </a:r>
          </a:p>
          <a:p>
            <a:pPr marL="480271" indent="-240135">
              <a:buSzPts val="1000"/>
            </a:pPr>
            <a:endParaRPr lang="ga" sz="1100">
              <a:solidFill>
                <a:srgbClr val="FF0000"/>
              </a:solidFill>
            </a:endParaRPr>
          </a:p>
          <a:p>
            <a:pPr marL="480271" indent="-306840">
              <a:buClr>
                <a:srgbClr val="FF0000"/>
              </a:buClr>
              <a:buSzPts val="1000"/>
              <a:buFont typeface="Arial"/>
              <a:buChar char="•"/>
            </a:pPr>
            <a:r>
              <a:rPr lang="ga" sz="1100">
                <a:ea typeface="Calibri"/>
                <a:cs typeface="Calibri"/>
                <a:sym typeface="Calibri"/>
              </a:rPr>
              <a:t>Cnuaschruinnithe Rannóg Ionduchtaithe Oide Droichead – tugtar príomhtheachtaireachtaí seasta do na MNCanna</a:t>
            </a:r>
          </a:p>
          <a:p>
            <a:pPr marL="480271" indent="-306840">
              <a:buClr>
                <a:srgbClr val="FF0000"/>
              </a:buClr>
              <a:buSzPts val="1000"/>
              <a:buFont typeface="Arial"/>
              <a:buChar char="•"/>
            </a:pPr>
            <a:r>
              <a:rPr lang="ga" sz="1100">
                <a:ea typeface="Calibri"/>
                <a:cs typeface="Calibri"/>
                <a:sym typeface="Calibri"/>
              </a:rPr>
              <a:t>Oiliúint Rannóg Ionduchtaithe Oide Droichead lena n-áirítear Oiliúint FTG agus na hImeachtaí Forbartha Gairmiúla - tugtar príomhtheachtaireachtaí seasta do Chomhaltaí FTG</a:t>
            </a:r>
          </a:p>
          <a:p>
            <a:pPr marL="480271" indent="-306840">
              <a:buClr>
                <a:srgbClr val="FF0000"/>
              </a:buClr>
              <a:buSzPts val="1000"/>
              <a:buFont typeface="Arial"/>
              <a:buChar char="•"/>
            </a:pPr>
            <a:r>
              <a:rPr lang="ga" sz="1100">
                <a:ea typeface="Calibri"/>
                <a:cs typeface="Calibri"/>
                <a:sym typeface="Calibri"/>
              </a:rPr>
              <a:t>Tacaíocht Chomhlach agus CFG Rannóg Ionduchtaithe Oide Droichead - roinntear teachtaireachtaí seasta </a:t>
            </a:r>
          </a:p>
          <a:p>
            <a:pPr marL="480271" indent="-306840">
              <a:buClr>
                <a:srgbClr val="FF0000"/>
              </a:buClr>
              <a:buSzPts val="1000"/>
              <a:buFont typeface="Arial"/>
              <a:buChar char="•"/>
            </a:pPr>
            <a:r>
              <a:rPr lang="ga" sz="1100">
                <a:ea typeface="Calibri"/>
                <a:cs typeface="Calibri"/>
                <a:sym typeface="Calibri"/>
              </a:rPr>
              <a:t>Painéal Dearbhaithe Cáilíochta Droichead (DCD) – cur síos ar an dá ról thíos</a:t>
            </a:r>
          </a:p>
          <a:p>
            <a:pPr marL="480271" indent="-306840">
              <a:buClr>
                <a:srgbClr val="FF0000"/>
              </a:buClr>
              <a:buSzPts val="1000"/>
              <a:buFont typeface="Arial"/>
              <a:buChar char="•"/>
            </a:pPr>
            <a:endParaRPr lang="ga" sz="1100">
              <a:solidFill>
                <a:srgbClr val="FF0000"/>
              </a:solidFill>
              <a:cs typeface="Calibri"/>
              <a:sym typeface="Calibri"/>
            </a:endParaRPr>
          </a:p>
          <a:p>
            <a:pPr marL="173431">
              <a:buClr>
                <a:srgbClr val="FF0000"/>
              </a:buClr>
              <a:buSzPts val="1000"/>
            </a:pPr>
            <a:r>
              <a:rPr lang="ga" sz="1100" b="1">
                <a:solidFill>
                  <a:srgbClr val="FF0000"/>
                </a:solidFill>
                <a:cs typeface="Calibri"/>
                <a:sym typeface="Calibri"/>
              </a:rPr>
              <a:t>Má chuireann MNCanna nó comhaltaí FTG aon imní in iúl:</a:t>
            </a:r>
            <a:endParaRPr lang="ga" sz="1100" b="1">
              <a:solidFill>
                <a:srgbClr val="FF0000"/>
              </a:solidFill>
            </a:endParaRPr>
          </a:p>
          <a:p>
            <a:pPr marL="480271" indent="-240135">
              <a:buClr>
                <a:srgbClr val="000000"/>
              </a:buClr>
              <a:buSzPts val="275"/>
            </a:pPr>
            <a:r>
              <a:rPr lang="ga" sz="1100" b="1">
                <a:solidFill>
                  <a:srgbClr val="000000"/>
                </a:solidFill>
                <a:ea typeface="Calibri"/>
                <a:cs typeface="Calibri"/>
                <a:sym typeface="Calibri"/>
              </a:rPr>
              <a:t>Céim 1:</a:t>
            </a:r>
            <a:r>
              <a:rPr lang="ga" sz="1100">
                <a:solidFill>
                  <a:srgbClr val="000000"/>
                </a:solidFill>
                <a:ea typeface="Calibri"/>
                <a:cs typeface="Calibri"/>
                <a:sym typeface="Calibri"/>
              </a:rPr>
              <a:t> Ba cheart don MNC nó don FTG iarracht a dhéanamh iad seo a réiteach ag leibhéal áitiúil chomh sciobtha agus is féidir.  Mura n-éiríonn leis sin, is féidir leo labhairt lena bPríomhoide. </a:t>
            </a:r>
            <a:r>
              <a:rPr lang="ga" sz="1100">
                <a:solidFill>
                  <a:srgbClr val="000000"/>
                </a:solidFill>
                <a:ea typeface="+mn-lt"/>
                <a:cs typeface="+mn-lt"/>
              </a:rPr>
              <a:t>Mar cheannaire na foghlama sa scoil, cé nach bhfuil baint dhíreach ag an bpríomhoide leis an bpróiseas Droichead, cothaíonn sé/sí cultúr foghlama inar féidir le Droichead déanamh go hiontach agus tacaíocht a thabhairt don FTG chun próiseas ionduchtaithe ardchaighdeáin a éascú.</a:t>
            </a:r>
          </a:p>
          <a:p>
            <a:pPr marL="480271" indent="-240135">
              <a:buClr>
                <a:srgbClr val="000000"/>
              </a:buClr>
              <a:buSzPts val="275"/>
            </a:pPr>
            <a:endParaRPr lang="ga" sz="1100" b="1">
              <a:solidFill>
                <a:srgbClr val="000000"/>
              </a:solidFill>
              <a:ea typeface="Calibri"/>
              <a:cs typeface="Calibri"/>
              <a:sym typeface="Calibri"/>
            </a:endParaRPr>
          </a:p>
          <a:p>
            <a:pPr marL="480271" indent="-240135">
              <a:buClr>
                <a:srgbClr val="000000"/>
              </a:buClr>
              <a:buSzPts val="275"/>
            </a:pPr>
            <a:r>
              <a:rPr lang="ga" sz="1100" b="1">
                <a:solidFill>
                  <a:srgbClr val="000000"/>
                </a:solidFill>
                <a:ea typeface="Calibri"/>
                <a:cs typeface="Calibri"/>
                <a:sym typeface="Calibri"/>
              </a:rPr>
              <a:t>Céim 2:</a:t>
            </a:r>
            <a:r>
              <a:rPr lang="ga" sz="1100">
                <a:solidFill>
                  <a:srgbClr val="000000"/>
                </a:solidFill>
                <a:ea typeface="Calibri"/>
                <a:cs typeface="Calibri"/>
                <a:sym typeface="Calibri"/>
              </a:rPr>
              <a:t> Má airíonn an MNC nó FTG nár tugadh aghaidh ar a n-imní i gceart, is féidir leo dul i dteagmháil le Rannóg Ionduchtaithe Oide Droichead. Tá an CFG agus an Príomhcheannaire Sinsearach ar fáil chun tacaíocht a thabhairt ar ríomhphost, ar an bhfón, ar Zoom nó trí chuairt a thabhairt ar an scoil.</a:t>
            </a:r>
          </a:p>
          <a:p>
            <a:pPr marL="480271" indent="-240135">
              <a:buClr>
                <a:srgbClr val="000000"/>
              </a:buClr>
              <a:buSzPts val="275"/>
            </a:pPr>
            <a:endParaRPr lang="ga" sz="1100" b="1">
              <a:solidFill>
                <a:srgbClr val="000000"/>
              </a:solidFill>
              <a:ea typeface="Calibri"/>
              <a:cs typeface="Calibri"/>
              <a:sym typeface="Calibri"/>
            </a:endParaRPr>
          </a:p>
          <a:p>
            <a:pPr marL="480271" indent="-240135">
              <a:buClr>
                <a:srgbClr val="000000"/>
              </a:buClr>
              <a:buSzPts val="275"/>
            </a:pPr>
            <a:r>
              <a:rPr lang="ga" sz="1100" b="1">
                <a:solidFill>
                  <a:srgbClr val="000000"/>
                </a:solidFill>
                <a:ea typeface="Calibri"/>
                <a:cs typeface="Calibri"/>
                <a:sym typeface="Calibri"/>
              </a:rPr>
              <a:t>Céim 3: Sa chás gur úsáid an MNC nó an FTG na córais thuas, agus sa chás go n‑airíonn sé nach bhfuiltear ag dul i ngleic leis na hábhair imní go sásúil, is féidir leis iarraidh ar an gComhairle Mhúinteoireachta go ndéanfaidh an Painéal Dearbhaithe Cáilíochta Droichead (DCD) athbhreithniú ina leagfar amach na fáthanna a gcreideann siad nach bhfuil nó nach raibh an próiseas Droichead á chur ar siúl go cuí.</a:t>
            </a:r>
            <a:r>
              <a:rPr lang="ga" sz="1100">
                <a:solidFill>
                  <a:srgbClr val="000000"/>
                </a:solidFill>
                <a:ea typeface="Calibri"/>
                <a:cs typeface="Calibri"/>
                <a:sym typeface="Calibri"/>
              </a:rPr>
              <a:t> </a:t>
            </a:r>
            <a:endParaRPr lang="ga" sz="1100"/>
          </a:p>
          <a:p>
            <a:pPr marL="480271" indent="-240135">
              <a:buClr>
                <a:srgbClr val="000000"/>
              </a:buClr>
              <a:buSzPts val="275"/>
            </a:pPr>
            <a:endParaRPr lang="ga" sz="1100" b="1">
              <a:solidFill>
                <a:srgbClr val="000000"/>
              </a:solidFill>
              <a:ea typeface="Calibri"/>
              <a:cs typeface="Calibri"/>
              <a:sym typeface="Calibri"/>
            </a:endParaRPr>
          </a:p>
          <a:p>
            <a:pPr marL="480271" indent="-240135">
              <a:buClr>
                <a:srgbClr val="000000"/>
              </a:buClr>
              <a:buSzPts val="275"/>
            </a:pPr>
            <a:r>
              <a:rPr lang="ga" sz="1100">
                <a:solidFill>
                  <a:srgbClr val="000000"/>
                </a:solidFill>
                <a:ea typeface="Calibri"/>
                <a:cs typeface="Calibri"/>
                <a:sym typeface="Calibri"/>
              </a:rPr>
              <a:t>1. Cuirfear torthaí an phainéil, lena n-áirítear aon mholtaí chun feabhas a chur ar chúrsaí, chuig an MNC, an FTG, príomhoide na scoile agus an Chomhairle i bhfoirm scríbhinn.</a:t>
            </a:r>
          </a:p>
          <a:p>
            <a:pPr marL="480271" indent="-240135">
              <a:buClr>
                <a:srgbClr val="000000"/>
              </a:buClr>
              <a:buSzPts val="275"/>
            </a:pPr>
            <a:r>
              <a:rPr lang="ga" sz="1100">
                <a:solidFill>
                  <a:srgbClr val="000000"/>
                </a:solidFill>
                <a:ea typeface="Calibri"/>
                <a:cs typeface="Calibri"/>
                <a:sym typeface="Calibri"/>
              </a:rPr>
              <a:t>2. Sa chás go gcuireann MNCanna isteach ar shíneadh ama a chur lena dtréimhse chlárúcháin faoi choinníoll ina dhiaidh sin, ba cheart toradh chinneadh an phainéil a chur leis an gcáipéisíocht tacaíochta agus cuirfear san áireamh é nuair a bheidh an t-iarratas á mheas ag an gComhairle. </a:t>
            </a:r>
            <a:endParaRPr lang="ga" sz="1100"/>
          </a:p>
          <a:p>
            <a:pPr marL="480271" indent="-240135">
              <a:buSzPts val="275"/>
            </a:pPr>
            <a:endParaRPr lang="ga" sz="1100">
              <a:ea typeface="Calibri"/>
              <a:cs typeface="Calibri"/>
              <a:sym typeface="Calibri"/>
            </a:endParaRPr>
          </a:p>
          <a:p>
            <a:pPr marL="480271" indent="-240135">
              <a:buClr>
                <a:schemeClr val="dk1"/>
              </a:buClr>
              <a:buSzPts val="275"/>
            </a:pPr>
            <a:r>
              <a:rPr lang="ga" sz="1100">
                <a:ea typeface="Calibri"/>
                <a:cs typeface="Calibri"/>
                <a:sym typeface="Calibri"/>
              </a:rPr>
              <a:t>Leag béim ar thábhacht na n-athbhreithnithe ráithiúla rialta ionas go réiteofar fadhbanna ag leibhéal áitiúil agus/nó ag leibhéal Ionduchtaithe Oide Droichead.  Sa chaoi seo ní bheidh aon ábhar iontais ann. Sa chás</a:t>
            </a:r>
            <a:r>
              <a:rPr lang="ga" sz="1100" b="1">
                <a:ea typeface="Calibri"/>
                <a:cs typeface="Calibri"/>
                <a:sym typeface="Calibri"/>
              </a:rPr>
              <a:t> nár thángthas ar réiteach ar bith</a:t>
            </a:r>
            <a:r>
              <a:rPr lang="ga" sz="1100">
                <a:ea typeface="Calibri"/>
                <a:cs typeface="Calibri"/>
                <a:sym typeface="Calibri"/>
              </a:rPr>
              <a:t> tar éis triail a bhaint as an dá leibhéal sin, féadfaidh an DCD athbhreithniú a dhéanamh ar an gceist.  Má thagann ceisteanna chun cinn ag an athbhreithniú ráithiúil nach réitítear faoin gcéad athbhreithniú ráithiúil eile (i.e. ½ bealaigh tríd próiseas an MNC) ba cheart dul i dteagmháil le Rannóg Ionduchtaithe Oide Droichead ag an tráth seo.</a:t>
            </a:r>
          </a:p>
          <a:p>
            <a:pPr marL="480271" indent="-240135">
              <a:buClr>
                <a:schemeClr val="dk1"/>
              </a:buClr>
              <a:buSzPts val="275"/>
            </a:pPr>
            <a:endParaRPr lang="ga" sz="1100">
              <a:cs typeface="Calibri"/>
              <a:sym typeface="Calibri"/>
            </a:endParaRPr>
          </a:p>
          <a:p>
            <a:pPr marL="480271" indent="-240135">
              <a:buSzPts val="275"/>
            </a:pPr>
            <a:r>
              <a:rPr lang="ga" sz="1100">
                <a:ea typeface="Calibri"/>
                <a:cs typeface="Calibri"/>
                <a:sym typeface="Calibri"/>
              </a:rPr>
              <a:t>Is é cuspóir </a:t>
            </a:r>
            <a:r>
              <a:rPr lang="ga" sz="1100" b="1">
                <a:ea typeface="Calibri"/>
                <a:cs typeface="Calibri"/>
                <a:sym typeface="Calibri"/>
              </a:rPr>
              <a:t>Phainéal Dearbhaithe Cáilíochta Droichead (DCD) </a:t>
            </a:r>
            <a:r>
              <a:rPr lang="ga" sz="1100">
                <a:ea typeface="Calibri"/>
                <a:cs typeface="Calibri"/>
                <a:sym typeface="Calibri"/>
              </a:rPr>
              <a:t>ná dearbhú cáilíochta a dhéanamh ar phróiseas Droichead. Déantar é seo ar dhá phríomhbhealach: </a:t>
            </a:r>
          </a:p>
          <a:p>
            <a:pPr marL="480271" indent="-240135">
              <a:buSzPts val="275"/>
            </a:pPr>
            <a:endParaRPr lang="ga" sz="1100"/>
          </a:p>
          <a:p>
            <a:pPr marL="240135">
              <a:buSzPts val="275"/>
            </a:pPr>
            <a:r>
              <a:rPr lang="ga" sz="1100">
                <a:ea typeface="Calibri"/>
                <a:cs typeface="Calibri"/>
                <a:sym typeface="Calibri"/>
              </a:rPr>
              <a:t>1. Athbhreithnithe bliantúla a chur i gcrích ag leibhéal náisiúnta ar mhaithe le tuiscint chomhroinnte a chur chun cinn agus a fhorbairt ar fud na scoileanna maidir leis an méid a éiríonn leis in Droichead, laistigh de chomhthéacsanna scoile difriúla. Chomh maith leis sin, fiosraítear an próiseas cóir é, de réir bheartas na Comhairle Múinteoireachta. Agus na hathbhreithnithe seo á ndéanamh, tugann an Painéal cuairt ar bhunscoileanna agus ar iar‑bhunscoileanna inar tharla an próiseas Droichead, a roghnaíodh go randamach agus pléitear an próiseas leis an bPríomhoide, leis an bhFoireann Tacaíochta Gairmiúla agus leis an Múinteoir Nuacháilithe (MNC). Socraítear na cuairteanna seo roimh ré agus déantar i spiorad na comhghleacaíochta agus an chomhoibrithe iad.  Dírigh aird na rannpháirtithe ar an tuairisc DCD is déanaí atá ar fáil ar shuíomh gréasáin na Comhairle Múinteoireachta faoi láthair.</a:t>
            </a:r>
            <a:endParaRPr lang="ga" sz="1100"/>
          </a:p>
          <a:p>
            <a:pPr marL="480271" indent="-240135">
              <a:buSzPts val="275"/>
            </a:pPr>
            <a:endParaRPr lang="ga" sz="1100">
              <a:ea typeface="Calibri"/>
              <a:cs typeface="Calibri"/>
              <a:sym typeface="Calibri"/>
            </a:endParaRPr>
          </a:p>
          <a:p>
            <a:pPr marL="480271" indent="-240135" defTabSz="971029">
              <a:buSzPts val="275"/>
              <a:defRPr/>
            </a:pPr>
            <a:r>
              <a:rPr lang="ga" sz="1100">
                <a:ea typeface="Calibri"/>
                <a:cs typeface="Calibri"/>
                <a:sym typeface="Calibri"/>
              </a:rPr>
              <a:t>2. Ag plé na n-iarratas ó MNCanna agus FTGanna chun athbhreithniú a dhéanamh ar a bpróiseas Droichead (mar atá thuas – Céim 3).</a:t>
            </a:r>
          </a:p>
          <a:p>
            <a:pPr marL="480271" indent="-240135">
              <a:buSzPts val="275"/>
            </a:pPr>
            <a:endParaRPr lang="ga" sz="1100">
              <a:ea typeface="Calibri"/>
              <a:cs typeface="Calibri"/>
              <a:sym typeface="Calibri"/>
            </a:endParaRPr>
          </a:p>
          <a:p>
            <a:pPr marL="243161" indent="-243161">
              <a:buSzPts val="1100"/>
            </a:pPr>
            <a:endParaRPr lang="ga">
              <a:ea typeface="Calibri"/>
              <a:cs typeface="Calibri"/>
              <a:sym typeface="Calibri"/>
            </a:endParaRPr>
          </a:p>
        </p:txBody>
      </p:sp>
      <p:sp>
        <p:nvSpPr>
          <p:cNvPr id="4" name="Slide Number Placeholder 3"/>
          <p:cNvSpPr>
            <a:spLocks noGrp="1"/>
          </p:cNvSpPr>
          <p:nvPr>
            <p:ph type="sldNum" sz="quarter" idx="10"/>
          </p:nvPr>
        </p:nvSpPr>
        <p:spPr/>
        <p:txBody>
          <a:bodyPr/>
          <a:lstStyle/>
          <a:p>
            <a:pPr defTabSz="971029">
              <a:defRPr/>
            </a:pPr>
            <a:fld id="{F4B27F17-31A8-4877-B718-D306516D8F8C}" type="slidenum">
              <a:rPr>
                <a:solidFill>
                  <a:prstClr val="black"/>
                </a:solidFill>
                <a:latin typeface="Calibri" panose="020F0502020204030204"/>
              </a:rPr>
              <a:pPr defTabSz="971029">
                <a:defRPr/>
              </a:pPr>
              <a:t>42</a:t>
            </a:fld>
            <a:endParaRPr lang="ga">
              <a:solidFill>
                <a:prstClr val="black"/>
              </a:solidFill>
              <a:latin typeface="Calibri" panose="020F0502020204030204"/>
            </a:endParaRPr>
          </a:p>
        </p:txBody>
      </p:sp>
    </p:spTree>
    <p:extLst>
      <p:ext uri="{BB962C8B-B14F-4D97-AF65-F5344CB8AC3E}">
        <p14:creationId xmlns:p14="http://schemas.microsoft.com/office/powerpoint/2010/main" val="3922056763"/>
      </p:ext>
    </p:extLst>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fontAlgn="base">
              <a:lnSpc>
                <a:spcPts val="1391"/>
              </a:lnSpc>
            </a:pPr>
            <a:r>
              <a:rPr lang="ga-IE" sz="1900">
                <a:solidFill>
                  <a:srgbClr val="000000"/>
                </a:solidFill>
                <a:latin typeface="Arial" panose="020B0604020202020204" pitchFamily="34" charset="0"/>
              </a:rPr>
              <a:t>Seo í an cháipéis seo arís a bhfuil roinnt moltaí ann maidir le cultúr foghlama a chothú. Tá siad an-chosúil ar fad leo siúd a mhol sibh ar an </a:t>
            </a:r>
            <a:r>
              <a:rPr lang="ga-IE" sz="1900" err="1">
                <a:solidFill>
                  <a:srgbClr val="000000"/>
                </a:solidFill>
                <a:latin typeface="Arial" panose="020B0604020202020204" pitchFamily="34" charset="0"/>
              </a:rPr>
              <a:t>Padlet</a:t>
            </a:r>
            <a:r>
              <a:rPr lang="ga-IE" sz="1900">
                <a:solidFill>
                  <a:srgbClr val="000000"/>
                </a:solidFill>
                <a:latin typeface="Arial" panose="020B0604020202020204" pitchFamily="34" charset="0"/>
              </a:rPr>
              <a:t> níos luaithe agus bailíodh iad ag imeachtaí DISP roimhe seo. Iarr ar na rannpháirtithe na moltaí a léamh agus cuir in iúl go roinnfear cóip den doiciméad seo leo.  </a:t>
            </a:r>
            <a:endParaRPr lang="ga-IE" b="0" i="0">
              <a:solidFill>
                <a:srgbClr val="000000"/>
              </a:solidFill>
              <a:effectLst/>
              <a:latin typeface="Segoe UI" panose="020B0502040204020203" pitchFamily="34" charset="0"/>
            </a:endParaRPr>
          </a:p>
          <a:p>
            <a:pPr fontAlgn="base">
              <a:lnSpc>
                <a:spcPts val="81"/>
              </a:lnSpc>
            </a:pPr>
            <a:r>
              <a:rPr lang="ga-IE" sz="1900">
                <a:solidFill>
                  <a:srgbClr val="444444"/>
                </a:solidFill>
                <a:latin typeface="Arial" panose="020B0604020202020204" pitchFamily="34" charset="0"/>
              </a:rPr>
              <a:t> </a:t>
            </a:r>
            <a:endParaRPr lang="ga-IE" b="0" i="0">
              <a:solidFill>
                <a:srgbClr val="000000"/>
              </a:solidFill>
              <a:effectLst/>
              <a:latin typeface="Segoe UI" panose="020B0502040204020203" pitchFamily="34" charset="0"/>
            </a:endParaRPr>
          </a:p>
          <a:p>
            <a:pPr fontAlgn="base">
              <a:lnSpc>
                <a:spcPts val="1391"/>
              </a:lnSpc>
            </a:pPr>
            <a:r>
              <a:rPr lang="ga-IE" sz="1900" b="1">
                <a:solidFill>
                  <a:srgbClr val="000000"/>
                </a:solidFill>
                <a:latin typeface="Arial" panose="020B0604020202020204" pitchFamily="34" charset="0"/>
              </a:rPr>
              <a:t>Cuir an doiciméad seo sa chomhrá </a:t>
            </a:r>
            <a:r>
              <a:rPr lang="ga-IE" sz="1900">
                <a:solidFill>
                  <a:srgbClr val="000000"/>
                </a:solidFill>
                <a:latin typeface="Arial" panose="020B0604020202020204" pitchFamily="34" charset="0"/>
              </a:rPr>
              <a:t> </a:t>
            </a:r>
            <a:endParaRPr lang="en-GB">
              <a:latin typeface="Calibri"/>
              <a:ea typeface="Calibri"/>
              <a:cs typeface="Calibri"/>
              <a:sym typeface="Calibri"/>
            </a:endParaRPr>
          </a:p>
          <a:p>
            <a:r>
              <a:rPr lang="en-IE"/>
              <a:t>. </a:t>
            </a:r>
          </a:p>
        </p:txBody>
      </p:sp>
      <p:sp>
        <p:nvSpPr>
          <p:cNvPr id="4" name="Slide Number Placeholder 3"/>
          <p:cNvSpPr>
            <a:spLocks noGrp="1"/>
          </p:cNvSpPr>
          <p:nvPr>
            <p:ph type="sldNum" sz="quarter" idx="10"/>
          </p:nvPr>
        </p:nvSpPr>
        <p:spPr>
          <a:xfrm>
            <a:off x="4023092" y="8917422"/>
            <a:ext cx="3077739" cy="471053"/>
          </a:xfrm>
          <a:prstGeom prst="rect">
            <a:avLst/>
          </a:prstGeom>
        </p:spPr>
        <p:txBody>
          <a:bodyPr/>
          <a:lstStyle/>
          <a:p>
            <a:pPr defTabSz="942289">
              <a:defRPr/>
            </a:pPr>
            <a:fld id="{34885B7A-0601-4622-9646-4F073DB18BE2}" type="slidenum">
              <a:rPr lang="en-IE" sz="1300">
                <a:solidFill>
                  <a:prstClr val="black"/>
                </a:solidFill>
                <a:latin typeface="Calibri" panose="020F0502020204030204"/>
              </a:rPr>
              <a:pPr defTabSz="942289">
                <a:defRPr/>
              </a:pPr>
              <a:t>43</a:t>
            </a:fld>
            <a:endParaRPr lang="en-IE" sz="1300">
              <a:solidFill>
                <a:prstClr val="black"/>
              </a:solidFill>
              <a:latin typeface="Calibri" panose="020F0502020204030204"/>
            </a:endParaRPr>
          </a:p>
        </p:txBody>
      </p:sp>
    </p:spTree>
    <p:extLst>
      <p:ext uri="{BB962C8B-B14F-4D97-AF65-F5344CB8AC3E}">
        <p14:creationId xmlns:p14="http://schemas.microsoft.com/office/powerpoint/2010/main" val="1551032804"/>
      </p:ext>
    </p:extLst>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IE" err="1"/>
              <a:t>Nótaí</a:t>
            </a:r>
            <a:r>
              <a:rPr lang="en-IE"/>
              <a:t>:</a:t>
            </a:r>
          </a:p>
          <a:p>
            <a:pPr fontAlgn="base">
              <a:lnSpc>
                <a:spcPts val="1391"/>
              </a:lnSpc>
            </a:pPr>
            <a:r>
              <a:rPr lang="ga-IE" sz="1900">
                <a:solidFill>
                  <a:srgbClr val="000000"/>
                </a:solidFill>
                <a:latin typeface="Arial" panose="020B0604020202020204" pitchFamily="34" charset="0"/>
              </a:rPr>
              <a:t>Nuair a chríochnaigh do FTG a gcuid oiliúna, cuireadh clib le roinnt tacaíochtaí chucu atá ar fáil agus iad ag tosú a chabhrú le </a:t>
            </a:r>
            <a:r>
              <a:rPr lang="ga-IE" sz="1900" err="1">
                <a:solidFill>
                  <a:srgbClr val="000000"/>
                </a:solidFill>
                <a:latin typeface="Arial" panose="020B0604020202020204" pitchFamily="34" charset="0"/>
              </a:rPr>
              <a:t>MNCanna</a:t>
            </a:r>
            <a:r>
              <a:rPr lang="ga-IE" sz="1900">
                <a:solidFill>
                  <a:srgbClr val="000000"/>
                </a:solidFill>
                <a:latin typeface="Arial" panose="020B0604020202020204" pitchFamily="34" charset="0"/>
              </a:rPr>
              <a:t>  tríd an bpróiseas Droichead.  </a:t>
            </a:r>
            <a:endParaRPr lang="ga-IE" b="0" i="0">
              <a:solidFill>
                <a:srgbClr val="000000"/>
              </a:solidFill>
              <a:effectLst/>
              <a:latin typeface="Segoe UI" panose="020B0502040204020203" pitchFamily="34" charset="0"/>
            </a:endParaRPr>
          </a:p>
          <a:p>
            <a:pPr fontAlgn="base">
              <a:lnSpc>
                <a:spcPts val="1391"/>
              </a:lnSpc>
            </a:pPr>
            <a:r>
              <a:rPr lang="ga-IE" sz="1900">
                <a:solidFill>
                  <a:srgbClr val="000000"/>
                </a:solidFill>
                <a:latin typeface="Arial" panose="020B0604020202020204" pitchFamily="34" charset="0"/>
              </a:rPr>
              <a:t>Roinnfear iad sin leat anois chun cabhrú leat aghaidh a thabhairt ar aon imní agus chun aon cheisteanna a bheadh agat le linn an phróisis a fhreagairt.  </a:t>
            </a:r>
            <a:endParaRPr lang="ga-IE" b="0" i="0">
              <a:solidFill>
                <a:srgbClr val="000000"/>
              </a:solidFill>
              <a:effectLst/>
              <a:latin typeface="Segoe UI" panose="020B0502040204020203" pitchFamily="34" charset="0"/>
            </a:endParaRPr>
          </a:p>
          <a:p>
            <a:pPr fontAlgn="base">
              <a:lnSpc>
                <a:spcPts val="81"/>
              </a:lnSpc>
            </a:pPr>
            <a:r>
              <a:rPr lang="ga-IE" sz="1900">
                <a:solidFill>
                  <a:srgbClr val="444444"/>
                </a:solidFill>
                <a:latin typeface="Arial" panose="020B0604020202020204" pitchFamily="34" charset="0"/>
              </a:rPr>
              <a:t> </a:t>
            </a:r>
            <a:endParaRPr lang="ga-IE" b="0" i="0">
              <a:solidFill>
                <a:srgbClr val="000000"/>
              </a:solidFill>
              <a:effectLst/>
              <a:latin typeface="Segoe UI" panose="020B0502040204020203" pitchFamily="34" charset="0"/>
            </a:endParaRPr>
          </a:p>
          <a:p>
            <a:pPr fontAlgn="base">
              <a:lnSpc>
                <a:spcPts val="1391"/>
              </a:lnSpc>
            </a:pPr>
            <a:r>
              <a:rPr lang="ga-IE" sz="1900">
                <a:solidFill>
                  <a:srgbClr val="000000"/>
                </a:solidFill>
                <a:latin typeface="Arial" panose="020B0604020202020204" pitchFamily="34" charset="0"/>
              </a:rPr>
              <a:t>Beidh am ann dúinn freisin aon cheisteanna nach bhfuil clúdaithe againn ag an bpointe seo a fhreagairt. </a:t>
            </a:r>
            <a:endParaRPr lang="ga-IE" b="0" i="0">
              <a:solidFill>
                <a:srgbClr val="000000"/>
              </a:solidFill>
              <a:effectLst/>
              <a:latin typeface="Segoe UI" panose="020B0502040204020203" pitchFamily="34" charset="0"/>
            </a:endParaRPr>
          </a:p>
          <a:p>
            <a:endParaRPr lang="en-IE"/>
          </a:p>
        </p:txBody>
      </p:sp>
      <p:sp>
        <p:nvSpPr>
          <p:cNvPr id="4" name="Slide Number Placeholder 3"/>
          <p:cNvSpPr>
            <a:spLocks noGrp="1"/>
          </p:cNvSpPr>
          <p:nvPr>
            <p:ph type="sldNum" sz="quarter" idx="10"/>
          </p:nvPr>
        </p:nvSpPr>
        <p:spPr>
          <a:xfrm>
            <a:off x="4023092" y="8917422"/>
            <a:ext cx="3077739" cy="471053"/>
          </a:xfrm>
          <a:prstGeom prst="rect">
            <a:avLst/>
          </a:prstGeom>
        </p:spPr>
        <p:txBody>
          <a:bodyPr/>
          <a:lstStyle/>
          <a:p>
            <a:pPr defTabSz="942289">
              <a:defRPr/>
            </a:pPr>
            <a:fld id="{F4B27F17-31A8-4877-B718-D306516D8F8C}" type="slidenum">
              <a:rPr lang="en-IE">
                <a:solidFill>
                  <a:prstClr val="black"/>
                </a:solidFill>
                <a:latin typeface="Calibri" panose="020F0502020204030204"/>
              </a:rPr>
              <a:pPr defTabSz="942289">
                <a:defRPr/>
              </a:pPr>
              <a:t>44</a:t>
            </a:fld>
            <a:endParaRPr lang="en-IE">
              <a:solidFill>
                <a:prstClr val="black"/>
              </a:solidFill>
              <a:latin typeface="Calibri" panose="020F0502020204030204"/>
            </a:endParaRPr>
          </a:p>
        </p:txBody>
      </p:sp>
    </p:spTree>
    <p:extLst>
      <p:ext uri="{BB962C8B-B14F-4D97-AF65-F5344CB8AC3E}">
        <p14:creationId xmlns:p14="http://schemas.microsoft.com/office/powerpoint/2010/main" val="1826133457"/>
      </p:ext>
    </p:extLst>
  </p:cSld>
  <p:clrMapOvr>
    <a:masterClrMapping/>
  </p:clrMapOvr>
</p:notes>
</file>

<file path=ppt/notesSlides/notesSlide4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a:xfrm>
            <a:off x="710248" y="4518204"/>
            <a:ext cx="5681980" cy="3696712"/>
          </a:xfrm>
          <a:prstGeom prst="rect">
            <a:avLst/>
          </a:prstGeom>
        </p:spPr>
        <p:txBody>
          <a:bodyPr/>
          <a:lstStyle/>
          <a:p>
            <a:pPr>
              <a:defRPr/>
            </a:pPr>
            <a:r>
              <a:rPr lang="ga-IE"/>
              <a:t>Aibhsigh píosa nó dhó eolais ón sleamhnán seo</a:t>
            </a:r>
            <a:endParaRPr lang="en-US"/>
          </a:p>
        </p:txBody>
      </p:sp>
      <p:sp>
        <p:nvSpPr>
          <p:cNvPr id="4" name="Slide Number Placeholder 3"/>
          <p:cNvSpPr>
            <a:spLocks noGrp="1"/>
          </p:cNvSpPr>
          <p:nvPr>
            <p:ph type="sldNum" sz="quarter" idx="10"/>
          </p:nvPr>
        </p:nvSpPr>
        <p:spPr>
          <a:xfrm>
            <a:off x="4023092" y="8917422"/>
            <a:ext cx="3077739" cy="471053"/>
          </a:xfrm>
          <a:prstGeom prst="rect">
            <a:avLst/>
          </a:prstGeom>
        </p:spPr>
        <p:txBody>
          <a:bodyPr/>
          <a:lstStyle/>
          <a:p>
            <a:pPr defTabSz="942289">
              <a:defRPr/>
            </a:pPr>
            <a:fld id="{F4B27F17-31A8-4877-B718-D306516D8F8C}" type="slidenum">
              <a:rPr lang="en-IE">
                <a:solidFill>
                  <a:prstClr val="black"/>
                </a:solidFill>
                <a:latin typeface="Calibri" panose="020F0502020204030204"/>
              </a:rPr>
              <a:pPr defTabSz="942289">
                <a:defRPr/>
              </a:pPr>
              <a:t>45</a:t>
            </a:fld>
            <a:endParaRPr lang="en-IE">
              <a:solidFill>
                <a:prstClr val="black"/>
              </a:solidFill>
              <a:latin typeface="Calibri" panose="020F0502020204030204"/>
            </a:endParaRPr>
          </a:p>
        </p:txBody>
      </p:sp>
    </p:spTree>
    <p:extLst>
      <p:ext uri="{BB962C8B-B14F-4D97-AF65-F5344CB8AC3E}">
        <p14:creationId xmlns:p14="http://schemas.microsoft.com/office/powerpoint/2010/main" val="4040590004"/>
      </p:ext>
    </p:extLst>
  </p:cSld>
  <p:clrMapOvr>
    <a:masterClrMapping/>
  </p:clrMapOvr>
</p:notes>
</file>

<file path=ppt/notesSlides/notesSlide4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48086">
              <a:defRPr/>
            </a:pPr>
            <a:r>
              <a:rPr lang="en-GB" err="1">
                <a:solidFill>
                  <a:srgbClr val="000000"/>
                </a:solidFill>
              </a:rPr>
              <a:t>Glac</a:t>
            </a:r>
            <a:r>
              <a:rPr lang="en-GB">
                <a:solidFill>
                  <a:srgbClr val="000000"/>
                </a:solidFill>
              </a:rPr>
              <a:t> </a:t>
            </a:r>
            <a:r>
              <a:rPr lang="en-GB" err="1">
                <a:solidFill>
                  <a:srgbClr val="000000"/>
                </a:solidFill>
              </a:rPr>
              <a:t>nóiméad</a:t>
            </a:r>
            <a:r>
              <a:rPr lang="en-GB">
                <a:solidFill>
                  <a:srgbClr val="000000"/>
                </a:solidFill>
              </a:rPr>
              <a:t> </a:t>
            </a:r>
            <a:r>
              <a:rPr lang="en-GB" err="1">
                <a:solidFill>
                  <a:srgbClr val="000000"/>
                </a:solidFill>
              </a:rPr>
              <a:t>roinnt</a:t>
            </a:r>
            <a:r>
              <a:rPr lang="en-GB">
                <a:solidFill>
                  <a:srgbClr val="000000"/>
                </a:solidFill>
              </a:rPr>
              <a:t> </a:t>
            </a:r>
            <a:r>
              <a:rPr lang="en-GB" err="1">
                <a:solidFill>
                  <a:srgbClr val="000000"/>
                </a:solidFill>
              </a:rPr>
              <a:t>bhuntáistí</a:t>
            </a:r>
            <a:r>
              <a:rPr lang="en-GB">
                <a:solidFill>
                  <a:srgbClr val="000000"/>
                </a:solidFill>
              </a:rPr>
              <a:t> a </a:t>
            </a:r>
            <a:r>
              <a:rPr lang="en-GB" err="1">
                <a:solidFill>
                  <a:srgbClr val="000000"/>
                </a:solidFill>
              </a:rPr>
              <a:t>bhaineann</a:t>
            </a:r>
            <a:r>
              <a:rPr lang="en-GB">
                <a:solidFill>
                  <a:srgbClr val="000000"/>
                </a:solidFill>
              </a:rPr>
              <a:t> le </a:t>
            </a:r>
            <a:r>
              <a:rPr lang="en-GB" err="1">
                <a:solidFill>
                  <a:srgbClr val="000000"/>
                </a:solidFill>
              </a:rPr>
              <a:t>próiseas</a:t>
            </a:r>
            <a:r>
              <a:rPr lang="en-GB">
                <a:solidFill>
                  <a:srgbClr val="000000"/>
                </a:solidFill>
              </a:rPr>
              <a:t> Droichead</a:t>
            </a:r>
            <a:r>
              <a:rPr lang="en-GB" i="1">
                <a:solidFill>
                  <a:srgbClr val="000000"/>
                </a:solidFill>
              </a:rPr>
              <a:t> </a:t>
            </a:r>
            <a:r>
              <a:rPr lang="en-GB">
                <a:solidFill>
                  <a:srgbClr val="000000"/>
                </a:solidFill>
              </a:rPr>
              <a:t>a </a:t>
            </a:r>
            <a:r>
              <a:rPr lang="en-GB" err="1">
                <a:solidFill>
                  <a:srgbClr val="000000"/>
                </a:solidFill>
              </a:rPr>
              <a:t>léamh</a:t>
            </a:r>
            <a:r>
              <a:rPr lang="en-GB">
                <a:solidFill>
                  <a:srgbClr val="000000"/>
                </a:solidFill>
              </a:rPr>
              <a:t>, </a:t>
            </a:r>
            <a:r>
              <a:rPr lang="en-GB" err="1">
                <a:solidFill>
                  <a:srgbClr val="000000"/>
                </a:solidFill>
              </a:rPr>
              <a:t>buntáistí</a:t>
            </a:r>
            <a:r>
              <a:rPr lang="en-GB">
                <a:solidFill>
                  <a:srgbClr val="000000"/>
                </a:solidFill>
              </a:rPr>
              <a:t> a </a:t>
            </a:r>
            <a:r>
              <a:rPr lang="en-GB" err="1">
                <a:solidFill>
                  <a:srgbClr val="000000"/>
                </a:solidFill>
              </a:rPr>
              <a:t>roinn</a:t>
            </a:r>
            <a:r>
              <a:rPr lang="en-GB">
                <a:solidFill>
                  <a:srgbClr val="000000"/>
                </a:solidFill>
              </a:rPr>
              <a:t> </a:t>
            </a:r>
            <a:r>
              <a:rPr lang="en-GB" err="1">
                <a:solidFill>
                  <a:srgbClr val="000000"/>
                </a:solidFill>
              </a:rPr>
              <a:t>MNCanna</a:t>
            </a:r>
            <a:r>
              <a:rPr lang="en-GB">
                <a:solidFill>
                  <a:srgbClr val="000000"/>
                </a:solidFill>
              </a:rPr>
              <a:t> </a:t>
            </a:r>
            <a:r>
              <a:rPr lang="en-GB" err="1">
                <a:solidFill>
                  <a:srgbClr val="000000"/>
                </a:solidFill>
              </a:rPr>
              <a:t>agus</a:t>
            </a:r>
            <a:r>
              <a:rPr lang="en-GB">
                <a:solidFill>
                  <a:srgbClr val="000000"/>
                </a:solidFill>
              </a:rPr>
              <a:t> </a:t>
            </a:r>
            <a:r>
              <a:rPr lang="en-GB" err="1">
                <a:solidFill>
                  <a:srgbClr val="000000"/>
                </a:solidFill>
              </a:rPr>
              <a:t>baill</a:t>
            </a:r>
            <a:r>
              <a:rPr lang="en-GB">
                <a:solidFill>
                  <a:srgbClr val="000000"/>
                </a:solidFill>
              </a:rPr>
              <a:t> FTG a </a:t>
            </a:r>
            <a:r>
              <a:rPr lang="en-GB" err="1">
                <a:solidFill>
                  <a:srgbClr val="000000"/>
                </a:solidFill>
              </a:rPr>
              <a:t>ghlac</a:t>
            </a:r>
            <a:r>
              <a:rPr lang="en-GB">
                <a:solidFill>
                  <a:srgbClr val="000000"/>
                </a:solidFill>
              </a:rPr>
              <a:t> </a:t>
            </a:r>
            <a:r>
              <a:rPr lang="en-GB" err="1">
                <a:solidFill>
                  <a:srgbClr val="000000"/>
                </a:solidFill>
              </a:rPr>
              <a:t>páirt</a:t>
            </a:r>
            <a:r>
              <a:rPr lang="en-GB">
                <a:solidFill>
                  <a:srgbClr val="000000"/>
                </a:solidFill>
              </a:rPr>
              <a:t> le </a:t>
            </a:r>
            <a:r>
              <a:rPr lang="en-GB" err="1">
                <a:solidFill>
                  <a:srgbClr val="000000"/>
                </a:solidFill>
              </a:rPr>
              <a:t>taighde</a:t>
            </a:r>
            <a:r>
              <a:rPr lang="en-GB">
                <a:solidFill>
                  <a:srgbClr val="000000"/>
                </a:solidFill>
              </a:rPr>
              <a:t> a </a:t>
            </a:r>
            <a:r>
              <a:rPr lang="en-GB" err="1">
                <a:solidFill>
                  <a:srgbClr val="000000"/>
                </a:solidFill>
              </a:rPr>
              <a:t>foilsíodh</a:t>
            </a:r>
            <a:r>
              <a:rPr lang="en-GB">
                <a:solidFill>
                  <a:srgbClr val="000000"/>
                </a:solidFill>
              </a:rPr>
              <a:t> </a:t>
            </a:r>
            <a:r>
              <a:rPr lang="en-GB" err="1">
                <a:solidFill>
                  <a:srgbClr val="000000"/>
                </a:solidFill>
              </a:rPr>
              <a:t>sa</a:t>
            </a:r>
            <a:r>
              <a:rPr lang="en-GB">
                <a:solidFill>
                  <a:srgbClr val="000000"/>
                </a:solidFill>
              </a:rPr>
              <a:t> </a:t>
            </a:r>
            <a:r>
              <a:rPr lang="en-GB" err="1">
                <a:solidFill>
                  <a:srgbClr val="000000"/>
                </a:solidFill>
              </a:rPr>
              <a:t>Tuarascáil</a:t>
            </a:r>
            <a:r>
              <a:rPr lang="en-GB">
                <a:solidFill>
                  <a:srgbClr val="000000"/>
                </a:solidFill>
              </a:rPr>
              <a:t> DEEPEN 2021.</a:t>
            </a:r>
          </a:p>
          <a:p>
            <a:br>
              <a:rPr lang="en-GB"/>
            </a:br>
            <a:endParaRPr lang="en-GB"/>
          </a:p>
          <a:p>
            <a:endParaRPr lang="en-GB"/>
          </a:p>
          <a:p>
            <a:br>
              <a:rPr lang="en-GB">
                <a:cs typeface="+mn-lt"/>
              </a:rPr>
            </a:br>
            <a:endParaRPr lang="en-GB">
              <a:cs typeface="Calibri"/>
            </a:endParaRPr>
          </a:p>
          <a:p>
            <a:endParaRPr lang="en-GB"/>
          </a:p>
        </p:txBody>
      </p:sp>
      <p:sp>
        <p:nvSpPr>
          <p:cNvPr id="4" name="Slide Number Placeholder 3"/>
          <p:cNvSpPr>
            <a:spLocks noGrp="1"/>
          </p:cNvSpPr>
          <p:nvPr>
            <p:ph type="sldNum" sz="quarter" idx="10"/>
          </p:nvPr>
        </p:nvSpPr>
        <p:spPr/>
        <p:txBody>
          <a:bodyPr/>
          <a:lstStyle/>
          <a:p>
            <a:fld id="{F4B27F17-31A8-4877-B718-D306516D8F8C}" type="slidenum">
              <a:rPr lang="en-IE" smtClean="0"/>
              <a:t>46</a:t>
            </a:fld>
            <a:endParaRPr lang="en-IE"/>
          </a:p>
        </p:txBody>
      </p:sp>
    </p:spTree>
    <p:extLst>
      <p:ext uri="{BB962C8B-B14F-4D97-AF65-F5344CB8AC3E}">
        <p14:creationId xmlns:p14="http://schemas.microsoft.com/office/powerpoint/2010/main" val="502452393"/>
      </p:ext>
    </p:extLst>
  </p:cSld>
  <p:clrMapOvr>
    <a:masterClrMapping/>
  </p:clrMapOvr>
</p:notes>
</file>

<file path=ppt/notesSlides/notesSlide4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ga-IE"/>
              <a:t>Iarrann an t-éascaitheoir ar na </a:t>
            </a:r>
            <a:r>
              <a:rPr lang="ga-IE" err="1"/>
              <a:t>MNCanna</a:t>
            </a:r>
            <a:r>
              <a:rPr lang="ga-IE"/>
              <a:t> dhá chárta poist a léamh, a scríobh </a:t>
            </a:r>
            <a:r>
              <a:rPr lang="en-IE"/>
              <a:t>MNC</a:t>
            </a:r>
            <a:r>
              <a:rPr lang="ga-IE"/>
              <a:t>anna na bliana seo caite, ar a dtugann siad comhairle duitse agus tú ag tosú ar d’aistear Droichead</a:t>
            </a:r>
            <a:r>
              <a:rPr lang="ga-IE" i="1"/>
              <a:t>.</a:t>
            </a:r>
            <a:endParaRPr lang="en-IE"/>
          </a:p>
          <a:p>
            <a:endParaRPr lang="en-IE"/>
          </a:p>
          <a:p>
            <a:pPr defTabSz="942289">
              <a:defRPr/>
            </a:pPr>
            <a:r>
              <a:rPr lang="ga-IE"/>
              <a:t>Insíonn an t-éascaitheoir do na </a:t>
            </a:r>
            <a:r>
              <a:rPr lang="en-IE"/>
              <a:t>MNC</a:t>
            </a:r>
            <a:r>
              <a:rPr lang="ga-IE"/>
              <a:t>anna go scaiptear suirbhéanna ar na </a:t>
            </a:r>
            <a:r>
              <a:rPr lang="ga-IE" err="1"/>
              <a:t>MNCanna</a:t>
            </a:r>
            <a:r>
              <a:rPr lang="ga-IE"/>
              <a:t>. Iarraimid ort smaoineamh nó an suirbhé a </a:t>
            </a:r>
            <a:r>
              <a:rPr lang="en-IE" err="1"/>
              <a:t>roinnt</a:t>
            </a:r>
            <a:r>
              <a:rPr lang="en-IE"/>
              <a:t> leis </a:t>
            </a:r>
            <a:r>
              <a:rPr lang="en-IE" err="1"/>
              <a:t>na</a:t>
            </a:r>
            <a:r>
              <a:rPr lang="en-IE"/>
              <a:t> </a:t>
            </a:r>
            <a:r>
              <a:rPr lang="en-IE" err="1"/>
              <a:t>MNCanna</a:t>
            </a:r>
            <a:r>
              <a:rPr lang="en-IE"/>
              <a:t> I </a:t>
            </a:r>
            <a:r>
              <a:rPr lang="en-IE" err="1"/>
              <a:t>bhur</a:t>
            </a:r>
            <a:r>
              <a:rPr lang="en-IE"/>
              <a:t> scoileanna</a:t>
            </a:r>
            <a:r>
              <a:rPr lang="ga-IE"/>
              <a:t>. Is mór againn do thuairimí, do smaointe agus d’</a:t>
            </a:r>
            <a:r>
              <a:rPr lang="ga-IE" err="1"/>
              <a:t>eispéiris</a:t>
            </a:r>
            <a:r>
              <a:rPr lang="ga-IE"/>
              <a:t> a fháil agus tacóidh siad le forbairt phróiseas Droichead amach anseo.</a:t>
            </a:r>
            <a:r>
              <a:rPr lang="en-IE"/>
              <a:t> </a:t>
            </a:r>
          </a:p>
          <a:p>
            <a:endParaRPr lang="en-IE"/>
          </a:p>
        </p:txBody>
      </p:sp>
      <p:sp>
        <p:nvSpPr>
          <p:cNvPr id="4" name="Slide Number Placeholder 3"/>
          <p:cNvSpPr>
            <a:spLocks noGrp="1"/>
          </p:cNvSpPr>
          <p:nvPr>
            <p:ph type="sldNum" sz="quarter" idx="10"/>
          </p:nvPr>
        </p:nvSpPr>
        <p:spPr/>
        <p:txBody>
          <a:bodyPr/>
          <a:lstStyle/>
          <a:p>
            <a:pPr defTabSz="942289">
              <a:defRPr/>
            </a:pPr>
            <a:fld id="{F4B27F17-31A8-4877-B718-D306516D8F8C}" type="slidenum">
              <a:rPr lang="en-IE">
                <a:solidFill>
                  <a:prstClr val="black"/>
                </a:solidFill>
                <a:latin typeface="Calibri" panose="020F0502020204030204"/>
              </a:rPr>
              <a:pPr defTabSz="942289">
                <a:defRPr/>
              </a:pPr>
              <a:t>47</a:t>
            </a:fld>
            <a:endParaRPr lang="en-IE">
              <a:solidFill>
                <a:prstClr val="black"/>
              </a:solidFill>
              <a:latin typeface="Calibri" panose="020F0502020204030204"/>
            </a:endParaRPr>
          </a:p>
        </p:txBody>
      </p:sp>
    </p:spTree>
    <p:extLst>
      <p:ext uri="{BB962C8B-B14F-4D97-AF65-F5344CB8AC3E}">
        <p14:creationId xmlns:p14="http://schemas.microsoft.com/office/powerpoint/2010/main" val="957866894"/>
      </p:ext>
    </p:extLst>
  </p:cSld>
  <p:clrMapOvr>
    <a:masterClrMapping/>
  </p:clrMapOvr>
</p:notes>
</file>

<file path=ppt/notesSlides/notesSlide4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gn="l" rtl="0"/>
            <a:r>
              <a:rPr lang="ga" sz="1100">
                <a:latin typeface="Arial" panose="020B0604020202020204" pitchFamily="34" charset="0"/>
                <a:ea typeface="Arial" panose="020B0604020202020204" pitchFamily="34" charset="0"/>
                <a:cs typeface="Arial" panose="020B0604020202020204" pitchFamily="34" charset="0"/>
              </a:rPr>
              <a:t>De réir mar a bhogaimid i dtreo dheireadh an imeachta, ba mhaith liom na tacaíochtaí atá ar fáil daoibh a chur i gcuimhne daoibh.</a:t>
            </a:r>
            <a:endParaRPr lang="ga" sz="1100">
              <a:latin typeface="Arial" panose="020B0604020202020204" pitchFamily="34" charset="0"/>
              <a:cs typeface="Arial" panose="020B0604020202020204" pitchFamily="34" charset="0"/>
            </a:endParaRPr>
          </a:p>
          <a:p>
            <a:pPr algn="l" rtl="0"/>
            <a:r>
              <a:rPr lang="ga" sz="1100">
                <a:latin typeface="Arial" panose="020B0604020202020204" pitchFamily="34" charset="0"/>
                <a:ea typeface="Arial" panose="020B0604020202020204" pitchFamily="34" charset="0"/>
                <a:cs typeface="Arial" panose="020B0604020202020204" pitchFamily="34" charset="0"/>
              </a:rPr>
              <a:t>Pléigh gach pointe go hachomair.</a:t>
            </a:r>
            <a:endParaRPr lang="ga" sz="110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0"/>
          </p:nvPr>
        </p:nvSpPr>
        <p:spPr/>
        <p:txBody>
          <a:bodyPr/>
          <a:lstStyle/>
          <a:p>
            <a:pPr defTabSz="971029">
              <a:defRPr/>
            </a:pPr>
            <a:fld id="{F4B27F17-31A8-4877-B718-D306516D8F8C}" type="slidenum">
              <a:rPr>
                <a:solidFill>
                  <a:prstClr val="black"/>
                </a:solidFill>
                <a:latin typeface="Calibri" panose="020F0502020204030204"/>
              </a:rPr>
              <a:pPr defTabSz="971029">
                <a:defRPr/>
              </a:pPr>
              <a:t>48</a:t>
            </a:fld>
            <a:endParaRPr lang="ga">
              <a:solidFill>
                <a:prstClr val="black"/>
              </a:solidFill>
              <a:latin typeface="Calibri" panose="020F0502020204030204"/>
            </a:endParaRPr>
          </a:p>
        </p:txBody>
      </p:sp>
    </p:spTree>
    <p:extLst>
      <p:ext uri="{BB962C8B-B14F-4D97-AF65-F5344CB8AC3E}">
        <p14:creationId xmlns:p14="http://schemas.microsoft.com/office/powerpoint/2010/main" val="3784149645"/>
      </p:ext>
    </p:extLst>
  </p:cSld>
  <p:clrMapOvr>
    <a:masterClrMapping/>
  </p:clrMapOvr>
</p:notes>
</file>

<file path=ppt/notesSlides/notesSlide4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buClr>
                <a:schemeClr val="dk1"/>
              </a:buClr>
              <a:buSzPts val="1100"/>
              <a:buFont typeface="Arial"/>
              <a:buChar char="•"/>
            </a:pPr>
            <a:r>
              <a:rPr lang="ga-IE">
                <a:sym typeface="Calibri"/>
              </a:rPr>
              <a:t>Cuireann Folláine le Chéile rochtain ar fáil do mhúinteoirí agus dá neasghaolta ar chomhairleoireacht rúnda agus cabhraíonn sé le déileáil le héifeacht saincheisteanna pearsanta agus saincheisteanna a bhaineann leis an obair. Tá sé saor in aisce agus faoi rún agus is í uimhir theileafóin an teagmhálaí atá acu 1800 411 057 (Líne Chabhrach </a:t>
            </a:r>
            <a:r>
              <a:rPr lang="ga-IE" err="1">
                <a:sym typeface="Calibri"/>
              </a:rPr>
              <a:t>Shaorghlao</a:t>
            </a:r>
            <a:r>
              <a:rPr lang="ga-IE">
                <a:sym typeface="Calibri"/>
              </a:rPr>
              <a:t> 24 uair an chloig). </a:t>
            </a:r>
            <a:endParaRPr lang="en-GB"/>
          </a:p>
          <a:p>
            <a:pPr>
              <a:buClr>
                <a:srgbClr val="000000"/>
              </a:buClr>
              <a:buSzPts val="1100"/>
              <a:buFont typeface="Arial"/>
              <a:buChar char="•"/>
            </a:pPr>
            <a:r>
              <a:rPr lang="ga-IE"/>
              <a:t>Tá </a:t>
            </a:r>
            <a:r>
              <a:rPr lang="ga-IE" err="1"/>
              <a:t>aip</a:t>
            </a:r>
            <a:r>
              <a:rPr lang="ga-IE"/>
              <a:t> ann le haghaidh </a:t>
            </a:r>
            <a:r>
              <a:rPr lang="ga-IE" err="1"/>
              <a:t>spectrum.life</a:t>
            </a:r>
            <a:r>
              <a:rPr lang="ga-IE"/>
              <a:t> ar féidir í a íoslódáil. </a:t>
            </a:r>
            <a:endParaRPr lang="en-GB"/>
          </a:p>
          <a:p>
            <a:pPr>
              <a:buClr>
                <a:srgbClr val="000000"/>
              </a:buClr>
              <a:buSzPts val="1100"/>
            </a:pPr>
            <a:endParaRPr lang="ga-IE">
              <a:cs typeface="Arial"/>
            </a:endParaRPr>
          </a:p>
          <a:p>
            <a:pPr defTabSz="972319">
              <a:buClr>
                <a:srgbClr val="000000"/>
              </a:buClr>
              <a:buSzPts val="1100"/>
              <a:buFont typeface="Arial"/>
              <a:buChar char="•"/>
              <a:defRPr/>
            </a:pPr>
            <a:r>
              <a:rPr lang="ga-IE">
                <a:sym typeface="Calibri"/>
              </a:rPr>
              <a:t>Nótaí don Éascaitheoir: </a:t>
            </a:r>
            <a:endParaRPr lang="en-GB"/>
          </a:p>
          <a:p>
            <a:pPr>
              <a:buClr>
                <a:srgbClr val="000000"/>
              </a:buClr>
              <a:buSzPts val="1100"/>
            </a:pPr>
            <a:r>
              <a:rPr lang="ga-IE"/>
              <a:t>Seo an nasc chuig an suíomh gréasáin (</a:t>
            </a:r>
            <a:r>
              <a:rPr lang="ga-IE">
                <a:hlinkClick r:id="rId3"/>
              </a:rPr>
              <a:t>https://app.spectrum.life/login</a:t>
            </a:r>
            <a:r>
              <a:rPr lang="ga-IE"/>
              <a:t>).</a:t>
            </a:r>
            <a:endParaRPr lang="ga-IE">
              <a:cs typeface="Arial" panose="020B0604020202020204"/>
            </a:endParaRPr>
          </a:p>
          <a:p>
            <a:pPr marL="192384" indent="-185186">
              <a:buClr>
                <a:srgbClr val="000000"/>
              </a:buClr>
              <a:buSzPts val="1100"/>
              <a:buFont typeface="Calibri"/>
              <a:buChar char="•"/>
            </a:pPr>
            <a:endParaRPr lang="en-GB">
              <a:latin typeface="Arial" panose="020B0604020202020204" pitchFamily="34" charset="0"/>
              <a:ea typeface="Calibri"/>
              <a:cs typeface="Arial" panose="020B0604020202020204" pitchFamily="34" charset="0"/>
            </a:endParaRPr>
          </a:p>
          <a:p>
            <a:endParaRPr lang="en-GB"/>
          </a:p>
          <a:p>
            <a:endParaRPr lang="en-IE"/>
          </a:p>
        </p:txBody>
      </p:sp>
      <p:sp>
        <p:nvSpPr>
          <p:cNvPr id="4" name="Slide Number Placeholder 3"/>
          <p:cNvSpPr>
            <a:spLocks noGrp="1"/>
          </p:cNvSpPr>
          <p:nvPr>
            <p:ph type="sldNum" sz="quarter" idx="10"/>
          </p:nvPr>
        </p:nvSpPr>
        <p:spPr/>
        <p:txBody>
          <a:bodyPr/>
          <a:lstStyle/>
          <a:p>
            <a:pPr defTabSz="971029">
              <a:defRPr/>
            </a:pPr>
            <a:fld id="{F4B27F17-31A8-4877-B718-D306516D8F8C}" type="slidenum">
              <a:rPr lang="en-IE">
                <a:solidFill>
                  <a:prstClr val="black"/>
                </a:solidFill>
                <a:latin typeface="Calibri" panose="020F0502020204030204"/>
              </a:rPr>
              <a:pPr defTabSz="971029">
                <a:defRPr/>
              </a:pPr>
              <a:t>49</a:t>
            </a:fld>
            <a:endParaRPr lang="en-IE">
              <a:solidFill>
                <a:prstClr val="black"/>
              </a:solidFill>
              <a:latin typeface="Calibri" panose="020F0502020204030204"/>
            </a:endParaRPr>
          </a:p>
        </p:txBody>
      </p:sp>
    </p:spTree>
    <p:extLst>
      <p:ext uri="{BB962C8B-B14F-4D97-AF65-F5344CB8AC3E}">
        <p14:creationId xmlns:p14="http://schemas.microsoft.com/office/powerpoint/2010/main" val="2970797519"/>
      </p:ext>
    </p:extLst>
  </p:cSld>
  <p:clrMapOvr>
    <a:masterClrMapping/>
  </p:clrMapOvr>
</p:notes>
</file>

<file path=ppt/notesSlides/notesSlide5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nSpc>
                <a:spcPct val="114999"/>
              </a:lnSpc>
              <a:defRPr/>
            </a:pPr>
            <a:r>
              <a:rPr lang="ga-IE">
                <a:solidFill>
                  <a:srgbClr val="FF0000"/>
                </a:solidFill>
                <a:sym typeface="Calibri"/>
              </a:rPr>
              <a:t>Is sleamhnán </a:t>
            </a:r>
            <a:r>
              <a:rPr lang="ga-IE" err="1">
                <a:solidFill>
                  <a:srgbClr val="FF0000"/>
                </a:solidFill>
                <a:sym typeface="Calibri"/>
              </a:rPr>
              <a:t>meabhrúcháin</a:t>
            </a:r>
            <a:r>
              <a:rPr lang="ga-IE">
                <a:solidFill>
                  <a:srgbClr val="FF0000"/>
                </a:solidFill>
                <a:sym typeface="Calibri"/>
              </a:rPr>
              <a:t> é seo go bhfuil an t-eolas ar fad (agus go leor eile) ar fáil ar ár suíomh gréasáin. Ná caith am ag tabhairt cuairte ar an suíomh má tá an t-am teann...</a:t>
            </a:r>
            <a:endParaRPr lang="en-GB" baseline="0">
              <a:solidFill>
                <a:srgbClr val="FF0000"/>
              </a:solidFill>
            </a:endParaRPr>
          </a:p>
          <a:p>
            <a:pPr defTabSz="942289">
              <a:lnSpc>
                <a:spcPct val="115000"/>
              </a:lnSpc>
              <a:buSzPts val="275"/>
              <a:defRPr/>
            </a:pPr>
            <a:endParaRPr lang="en-GB">
              <a:solidFill>
                <a:srgbClr val="FF0000"/>
              </a:solidFill>
              <a:latin typeface="Arial" panose="020B0604020202020204" pitchFamily="34" charset="0"/>
              <a:cs typeface="Arial" panose="020B0604020202020204" pitchFamily="34" charset="0"/>
              <a:sym typeface="Calibri"/>
            </a:endParaRPr>
          </a:p>
          <a:p>
            <a:endParaRPr lang="en-IE"/>
          </a:p>
        </p:txBody>
      </p:sp>
      <p:sp>
        <p:nvSpPr>
          <p:cNvPr id="4" name="Slide Number Placeholder 3"/>
          <p:cNvSpPr>
            <a:spLocks noGrp="1"/>
          </p:cNvSpPr>
          <p:nvPr>
            <p:ph type="sldNum" sz="quarter" idx="5"/>
          </p:nvPr>
        </p:nvSpPr>
        <p:spPr>
          <a:xfrm>
            <a:off x="4023092" y="8917422"/>
            <a:ext cx="3077739" cy="471053"/>
          </a:xfrm>
          <a:prstGeom prst="rect">
            <a:avLst/>
          </a:prstGeom>
        </p:spPr>
        <p:txBody>
          <a:bodyPr/>
          <a:lstStyle/>
          <a:p>
            <a:pPr defTabSz="942289">
              <a:defRPr/>
            </a:pPr>
            <a:fld id="{34885B7A-0601-4622-9646-4F073DB18BE2}" type="slidenum">
              <a:rPr lang="en-IE" sz="1300">
                <a:solidFill>
                  <a:prstClr val="black"/>
                </a:solidFill>
                <a:latin typeface="Calibri" panose="020F0502020204030204"/>
              </a:rPr>
              <a:pPr defTabSz="942289">
                <a:defRPr/>
              </a:pPr>
              <a:t>50</a:t>
            </a:fld>
            <a:endParaRPr lang="en-IE" sz="1300">
              <a:solidFill>
                <a:prstClr val="black"/>
              </a:solidFill>
              <a:latin typeface="Calibri" panose="020F0502020204030204"/>
            </a:endParaRPr>
          </a:p>
        </p:txBody>
      </p:sp>
    </p:spTree>
    <p:extLst>
      <p:ext uri="{BB962C8B-B14F-4D97-AF65-F5344CB8AC3E}">
        <p14:creationId xmlns:p14="http://schemas.microsoft.com/office/powerpoint/2010/main" val="3140508272"/>
      </p:ext>
    </p:extLst>
  </p:cSld>
  <p:clrMapOvr>
    <a:masterClrMapping/>
  </p:clrMapOvr>
</p:notes>
</file>

<file path=ppt/notesSlides/notesSlide5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1025990">
              <a:defRPr/>
            </a:pPr>
            <a:r>
              <a:rPr lang="ga" sz="1100">
                <a:latin typeface="Arial" panose="020B0604020202020204" pitchFamily="34" charset="0"/>
                <a:ea typeface="Arial" panose="020B0604020202020204" pitchFamily="34" charset="0"/>
                <a:cs typeface="Arial" panose="020B0604020202020204" pitchFamily="34" charset="0"/>
              </a:rPr>
              <a:t>Go raibh míle maith agaibh as bheith i láthair inniu agus as bhur gcuid rannpháirtíochta.</a:t>
            </a:r>
          </a:p>
          <a:p>
            <a:pPr defTabSz="1025990">
              <a:defRPr/>
            </a:pPr>
            <a:r>
              <a:rPr lang="ga" sz="1100">
                <a:latin typeface="Arial" panose="020B0604020202020204" pitchFamily="34" charset="0"/>
                <a:ea typeface="Arial" panose="020B0604020202020204" pitchFamily="34" charset="0"/>
                <a:cs typeface="Arial" panose="020B0604020202020204" pitchFamily="34" charset="0"/>
              </a:rPr>
              <a:t>Cuimhnigh:</a:t>
            </a:r>
            <a:r>
              <a:rPr lang="ga" sz="1100" i="1">
                <a:latin typeface="Arial" panose="020B0604020202020204" pitchFamily="34" charset="0"/>
                <a:ea typeface="Arial" panose="020B0604020202020204" pitchFamily="34" charset="0"/>
                <a:cs typeface="Arial" panose="020B0604020202020204" pitchFamily="34" charset="0"/>
              </a:rPr>
              <a:t> Comhartha nirt is ea é tacaíocht a lorg.</a:t>
            </a:r>
          </a:p>
          <a:p>
            <a:pPr defTabSz="1025990">
              <a:defRPr/>
            </a:pPr>
            <a:r>
              <a:rPr lang="ga" sz="1100">
                <a:latin typeface="Arial" panose="020B0604020202020204" pitchFamily="34" charset="0"/>
                <a:ea typeface="Arial" panose="020B0604020202020204" pitchFamily="34" charset="0"/>
                <a:cs typeface="Arial" panose="020B0604020202020204" pitchFamily="34" charset="0"/>
              </a:rPr>
              <a:t>Ná bíodh drogall ort dul i dteagmháil le do CFG má theastaíonn aon tacaíocht uait ag céim ar bith de phróiseas Droichead. </a:t>
            </a:r>
            <a:endParaRPr lang="ga" sz="1100">
              <a:latin typeface="Arial" panose="020B0604020202020204" pitchFamily="34" charset="0"/>
              <a:cs typeface="Arial" panose="020B0604020202020204" pitchFamily="34" charset="0"/>
            </a:endParaRPr>
          </a:p>
          <a:p>
            <a:endParaRPr lang="ga" sz="1100">
              <a:latin typeface="Arial" panose="020B0604020202020204" pitchFamily="34" charset="0"/>
              <a:cs typeface="Arial" panose="020B0604020202020204" pitchFamily="34" charset="0"/>
            </a:endParaRPr>
          </a:p>
          <a:p>
            <a:endParaRPr lang="ga"/>
          </a:p>
        </p:txBody>
      </p:sp>
      <p:sp>
        <p:nvSpPr>
          <p:cNvPr id="4" name="Slide Number Placeholder 3"/>
          <p:cNvSpPr>
            <a:spLocks noGrp="1"/>
          </p:cNvSpPr>
          <p:nvPr>
            <p:ph type="sldNum" sz="quarter" idx="10"/>
          </p:nvPr>
        </p:nvSpPr>
        <p:spPr/>
        <p:txBody>
          <a:bodyPr/>
          <a:lstStyle/>
          <a:p>
            <a:pPr defTabSz="971029">
              <a:defRPr/>
            </a:pPr>
            <a:fld id="{F4B27F17-31A8-4877-B718-D306516D8F8C}" type="slidenum">
              <a:rPr>
                <a:solidFill>
                  <a:prstClr val="black"/>
                </a:solidFill>
                <a:latin typeface="Calibri" panose="020F0502020204030204"/>
              </a:rPr>
              <a:pPr defTabSz="971029">
                <a:defRPr/>
              </a:pPr>
              <a:t>51</a:t>
            </a:fld>
            <a:endParaRPr lang="ga">
              <a:solidFill>
                <a:prstClr val="black"/>
              </a:solidFill>
              <a:latin typeface="Calibri" panose="020F0502020204030204"/>
            </a:endParaRPr>
          </a:p>
        </p:txBody>
      </p:sp>
    </p:spTree>
    <p:extLst>
      <p:ext uri="{BB962C8B-B14F-4D97-AF65-F5344CB8AC3E}">
        <p14:creationId xmlns:p14="http://schemas.microsoft.com/office/powerpoint/2010/main" val="2466048601"/>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8" Type="http://schemas.openxmlformats.org/officeDocument/2006/relationships/image" Target="../media/image7.png"/><Relationship Id="rId3" Type="http://schemas.openxmlformats.org/officeDocument/2006/relationships/image" Target="../media/image2.svg"/><Relationship Id="rId7" Type="http://schemas.openxmlformats.org/officeDocument/2006/relationships/image" Target="../media/image6.svg"/><Relationship Id="rId2" Type="http://schemas.openxmlformats.org/officeDocument/2006/relationships/image" Target="../media/image1.png"/><Relationship Id="rId1" Type="http://schemas.openxmlformats.org/officeDocument/2006/relationships/slideMaster" Target="../slideMasters/slideMaster1.xml"/><Relationship Id="rId6" Type="http://schemas.openxmlformats.org/officeDocument/2006/relationships/image" Target="../media/image5.png"/><Relationship Id="rId5" Type="http://schemas.openxmlformats.org/officeDocument/2006/relationships/image" Target="../media/image4.svg"/><Relationship Id="rId4" Type="http://schemas.openxmlformats.org/officeDocument/2006/relationships/image" Target="../media/image3.png"/><Relationship Id="rId9" Type="http://schemas.openxmlformats.org/officeDocument/2006/relationships/image" Target="../media/image8.svg"/></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8" Type="http://schemas.openxmlformats.org/officeDocument/2006/relationships/image" Target="../media/image7.png"/><Relationship Id="rId3" Type="http://schemas.openxmlformats.org/officeDocument/2006/relationships/image" Target="../media/image11.svg"/><Relationship Id="rId7" Type="http://schemas.openxmlformats.org/officeDocument/2006/relationships/image" Target="../media/image6.svg"/><Relationship Id="rId2" Type="http://schemas.openxmlformats.org/officeDocument/2006/relationships/image" Target="../media/image1.png"/><Relationship Id="rId1" Type="http://schemas.openxmlformats.org/officeDocument/2006/relationships/slideMaster" Target="../slideMasters/slideMaster2.xml"/><Relationship Id="rId6" Type="http://schemas.openxmlformats.org/officeDocument/2006/relationships/image" Target="../media/image5.png"/><Relationship Id="rId5" Type="http://schemas.openxmlformats.org/officeDocument/2006/relationships/image" Target="../media/image4.svg"/><Relationship Id="rId4" Type="http://schemas.openxmlformats.org/officeDocument/2006/relationships/image" Target="../media/image3.png"/><Relationship Id="rId9" Type="http://schemas.openxmlformats.org/officeDocument/2006/relationships/image" Target="../media/image8.svg"/></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8.xml.rels><?xml version="1.0" encoding="UTF-8" standalone="yes"?>
<Relationships xmlns="http://schemas.openxmlformats.org/package/2006/relationships"><Relationship Id="rId8" Type="http://schemas.openxmlformats.org/officeDocument/2006/relationships/image" Target="../media/image7.png"/><Relationship Id="rId3" Type="http://schemas.openxmlformats.org/officeDocument/2006/relationships/image" Target="../media/image2.svg"/><Relationship Id="rId7" Type="http://schemas.openxmlformats.org/officeDocument/2006/relationships/image" Target="../media/image6.svg"/><Relationship Id="rId2" Type="http://schemas.openxmlformats.org/officeDocument/2006/relationships/image" Target="../media/image1.png"/><Relationship Id="rId1" Type="http://schemas.openxmlformats.org/officeDocument/2006/relationships/slideMaster" Target="../slideMasters/slideMaster2.xml"/><Relationship Id="rId6" Type="http://schemas.openxmlformats.org/officeDocument/2006/relationships/image" Target="../media/image5.png"/><Relationship Id="rId5" Type="http://schemas.openxmlformats.org/officeDocument/2006/relationships/image" Target="../media/image4.svg"/><Relationship Id="rId4" Type="http://schemas.openxmlformats.org/officeDocument/2006/relationships/image" Target="../media/image3.png"/><Relationship Id="rId9" Type="http://schemas.openxmlformats.org/officeDocument/2006/relationships/image" Target="../media/image8.svg"/></Relationships>
</file>

<file path=ppt/slideLayouts/_rels/slideLayout3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6.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7.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8.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9.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50.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51.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52.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53.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4.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5.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6.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7.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8.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9.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60.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1.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2.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3.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4.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5.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6.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7.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68.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69.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70.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71.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72.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73.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endParaRPr lang="en-IE"/>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en-IE"/>
          </a:p>
        </p:txBody>
      </p:sp>
      <p:sp>
        <p:nvSpPr>
          <p:cNvPr id="4" name="Date Placeholder 3"/>
          <p:cNvSpPr>
            <a:spLocks noGrp="1"/>
          </p:cNvSpPr>
          <p:nvPr>
            <p:ph type="dt" sz="half" idx="10"/>
          </p:nvPr>
        </p:nvSpPr>
        <p:spPr/>
        <p:txBody>
          <a:bodyPr/>
          <a:lstStyle/>
          <a:p>
            <a:fld id="{CAAB7BE9-EE56-4B37-8159-988D5B8FFF5C}" type="datetimeFigureOut">
              <a:rPr lang="en-IE" smtClean="0"/>
              <a:t>10/04/2025</a:t>
            </a:fld>
            <a:endParaRPr lang="en-IE"/>
          </a:p>
        </p:txBody>
      </p:sp>
      <p:sp>
        <p:nvSpPr>
          <p:cNvPr id="5" name="Footer Placeholder 4"/>
          <p:cNvSpPr>
            <a:spLocks noGrp="1"/>
          </p:cNvSpPr>
          <p:nvPr>
            <p:ph type="ftr" sz="quarter" idx="11"/>
          </p:nvPr>
        </p:nvSpPr>
        <p:spPr/>
        <p:txBody>
          <a:bodyPr/>
          <a:lstStyle/>
          <a:p>
            <a:endParaRPr lang="en-IE"/>
          </a:p>
        </p:txBody>
      </p:sp>
      <p:sp>
        <p:nvSpPr>
          <p:cNvPr id="6" name="Slide Number Placeholder 5"/>
          <p:cNvSpPr>
            <a:spLocks noGrp="1"/>
          </p:cNvSpPr>
          <p:nvPr>
            <p:ph type="sldNum" sz="quarter" idx="12"/>
          </p:nvPr>
        </p:nvSpPr>
        <p:spPr/>
        <p:txBody>
          <a:bodyPr/>
          <a:lstStyle/>
          <a:p>
            <a:fld id="{D20C5748-DA3B-4239-8367-5F85A9E15986}" type="slidenum">
              <a:rPr lang="en-IE" smtClean="0"/>
              <a:t>‹#›</a:t>
            </a:fld>
            <a:endParaRPr lang="en-IE"/>
          </a:p>
        </p:txBody>
      </p:sp>
    </p:spTree>
    <p:extLst>
      <p:ext uri="{BB962C8B-B14F-4D97-AF65-F5344CB8AC3E}">
        <p14:creationId xmlns:p14="http://schemas.microsoft.com/office/powerpoint/2010/main" val="2759185596"/>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IE"/>
          </a:p>
        </p:txBody>
      </p:sp>
      <p:sp>
        <p:nvSpPr>
          <p:cNvPr id="3" name="Content Placeholder 2"/>
          <p:cNvSpPr>
            <a:spLocks noGrp="1"/>
          </p:cNvSpPr>
          <p:nvPr>
            <p:ph idx="1"/>
          </p:nvPr>
        </p:nvSpPr>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Date Placeholder 3"/>
          <p:cNvSpPr>
            <a:spLocks noGrp="1"/>
          </p:cNvSpPr>
          <p:nvPr>
            <p:ph type="dt" sz="half" idx="10"/>
          </p:nvPr>
        </p:nvSpPr>
        <p:spPr/>
        <p:txBody>
          <a:bodyPr/>
          <a:lstStyle/>
          <a:p>
            <a:fld id="{CAAB7BE9-EE56-4B37-8159-988D5B8FFF5C}" type="datetimeFigureOut">
              <a:rPr lang="en-IE" smtClean="0"/>
              <a:t>10/04/2025</a:t>
            </a:fld>
            <a:endParaRPr lang="en-IE"/>
          </a:p>
        </p:txBody>
      </p:sp>
      <p:sp>
        <p:nvSpPr>
          <p:cNvPr id="5" name="Footer Placeholder 4"/>
          <p:cNvSpPr>
            <a:spLocks noGrp="1"/>
          </p:cNvSpPr>
          <p:nvPr>
            <p:ph type="ftr" sz="quarter" idx="11"/>
          </p:nvPr>
        </p:nvSpPr>
        <p:spPr/>
        <p:txBody>
          <a:bodyPr/>
          <a:lstStyle/>
          <a:p>
            <a:endParaRPr lang="en-IE"/>
          </a:p>
        </p:txBody>
      </p:sp>
      <p:sp>
        <p:nvSpPr>
          <p:cNvPr id="6" name="Slide Number Placeholder 5"/>
          <p:cNvSpPr>
            <a:spLocks noGrp="1"/>
          </p:cNvSpPr>
          <p:nvPr>
            <p:ph type="sldNum" sz="quarter" idx="12"/>
          </p:nvPr>
        </p:nvSpPr>
        <p:spPr/>
        <p:txBody>
          <a:bodyPr/>
          <a:lstStyle/>
          <a:p>
            <a:fld id="{D20C5748-DA3B-4239-8367-5F85A9E15986}" type="slidenum">
              <a:rPr lang="en-IE" smtClean="0"/>
              <a:t>‹#›</a:t>
            </a:fld>
            <a:endParaRPr lang="en-IE"/>
          </a:p>
        </p:txBody>
      </p:sp>
    </p:spTree>
    <p:extLst>
      <p:ext uri="{BB962C8B-B14F-4D97-AF65-F5344CB8AC3E}">
        <p14:creationId xmlns:p14="http://schemas.microsoft.com/office/powerpoint/2010/main" val="1415208556"/>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a:t>Click to edit Master title style</a:t>
            </a:r>
            <a:endParaRPr lang="en-IE"/>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CAAB7BE9-EE56-4B37-8159-988D5B8FFF5C}" type="datetimeFigureOut">
              <a:rPr lang="en-IE" smtClean="0"/>
              <a:t>10/04/2025</a:t>
            </a:fld>
            <a:endParaRPr lang="en-IE"/>
          </a:p>
        </p:txBody>
      </p:sp>
      <p:sp>
        <p:nvSpPr>
          <p:cNvPr id="5" name="Footer Placeholder 4"/>
          <p:cNvSpPr>
            <a:spLocks noGrp="1"/>
          </p:cNvSpPr>
          <p:nvPr>
            <p:ph type="ftr" sz="quarter" idx="11"/>
          </p:nvPr>
        </p:nvSpPr>
        <p:spPr/>
        <p:txBody>
          <a:bodyPr/>
          <a:lstStyle/>
          <a:p>
            <a:endParaRPr lang="en-IE"/>
          </a:p>
        </p:txBody>
      </p:sp>
      <p:sp>
        <p:nvSpPr>
          <p:cNvPr id="6" name="Slide Number Placeholder 5"/>
          <p:cNvSpPr>
            <a:spLocks noGrp="1"/>
          </p:cNvSpPr>
          <p:nvPr>
            <p:ph type="sldNum" sz="quarter" idx="12"/>
          </p:nvPr>
        </p:nvSpPr>
        <p:spPr/>
        <p:txBody>
          <a:bodyPr/>
          <a:lstStyle/>
          <a:p>
            <a:fld id="{D20C5748-DA3B-4239-8367-5F85A9E15986}" type="slidenum">
              <a:rPr lang="en-IE" smtClean="0"/>
              <a:t>‹#›</a:t>
            </a:fld>
            <a:endParaRPr lang="en-IE"/>
          </a:p>
        </p:txBody>
      </p:sp>
    </p:spTree>
    <p:extLst>
      <p:ext uri="{BB962C8B-B14F-4D97-AF65-F5344CB8AC3E}">
        <p14:creationId xmlns:p14="http://schemas.microsoft.com/office/powerpoint/2010/main" val="4020731323"/>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IE"/>
          </a:p>
        </p:txBody>
      </p:sp>
      <p:sp>
        <p:nvSpPr>
          <p:cNvPr id="3" name="Content Placeholder 2"/>
          <p:cNvSpPr>
            <a:spLocks noGrp="1"/>
          </p:cNvSpPr>
          <p:nvPr>
            <p:ph sz="half" idx="1"/>
          </p:nvPr>
        </p:nvSpPr>
        <p:spPr>
          <a:xfrm>
            <a:off x="838200" y="1825625"/>
            <a:ext cx="51816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Content Placeholder 3"/>
          <p:cNvSpPr>
            <a:spLocks noGrp="1"/>
          </p:cNvSpPr>
          <p:nvPr>
            <p:ph sz="half" idx="2"/>
          </p:nvPr>
        </p:nvSpPr>
        <p:spPr>
          <a:xfrm>
            <a:off x="6172200" y="1825625"/>
            <a:ext cx="51816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5" name="Date Placeholder 4"/>
          <p:cNvSpPr>
            <a:spLocks noGrp="1"/>
          </p:cNvSpPr>
          <p:nvPr>
            <p:ph type="dt" sz="half" idx="10"/>
          </p:nvPr>
        </p:nvSpPr>
        <p:spPr/>
        <p:txBody>
          <a:bodyPr/>
          <a:lstStyle/>
          <a:p>
            <a:fld id="{CAAB7BE9-EE56-4B37-8159-988D5B8FFF5C}" type="datetimeFigureOut">
              <a:rPr lang="en-IE" smtClean="0"/>
              <a:t>10/04/2025</a:t>
            </a:fld>
            <a:endParaRPr lang="en-IE"/>
          </a:p>
        </p:txBody>
      </p:sp>
      <p:sp>
        <p:nvSpPr>
          <p:cNvPr id="6" name="Footer Placeholder 5"/>
          <p:cNvSpPr>
            <a:spLocks noGrp="1"/>
          </p:cNvSpPr>
          <p:nvPr>
            <p:ph type="ftr" sz="quarter" idx="11"/>
          </p:nvPr>
        </p:nvSpPr>
        <p:spPr/>
        <p:txBody>
          <a:bodyPr/>
          <a:lstStyle/>
          <a:p>
            <a:endParaRPr lang="en-IE"/>
          </a:p>
        </p:txBody>
      </p:sp>
      <p:sp>
        <p:nvSpPr>
          <p:cNvPr id="7" name="Slide Number Placeholder 6"/>
          <p:cNvSpPr>
            <a:spLocks noGrp="1"/>
          </p:cNvSpPr>
          <p:nvPr>
            <p:ph type="sldNum" sz="quarter" idx="12"/>
          </p:nvPr>
        </p:nvSpPr>
        <p:spPr/>
        <p:txBody>
          <a:bodyPr/>
          <a:lstStyle/>
          <a:p>
            <a:fld id="{D20C5748-DA3B-4239-8367-5F85A9E15986}" type="slidenum">
              <a:rPr lang="en-IE" smtClean="0"/>
              <a:t>‹#›</a:t>
            </a:fld>
            <a:endParaRPr lang="en-IE"/>
          </a:p>
        </p:txBody>
      </p:sp>
    </p:spTree>
    <p:extLst>
      <p:ext uri="{BB962C8B-B14F-4D97-AF65-F5344CB8AC3E}">
        <p14:creationId xmlns:p14="http://schemas.microsoft.com/office/powerpoint/2010/main" val="589949380"/>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a:t>Click to edit Master title style</a:t>
            </a:r>
            <a:endParaRPr lang="en-IE"/>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7" name="Date Placeholder 6"/>
          <p:cNvSpPr>
            <a:spLocks noGrp="1"/>
          </p:cNvSpPr>
          <p:nvPr>
            <p:ph type="dt" sz="half" idx="10"/>
          </p:nvPr>
        </p:nvSpPr>
        <p:spPr/>
        <p:txBody>
          <a:bodyPr/>
          <a:lstStyle/>
          <a:p>
            <a:fld id="{CAAB7BE9-EE56-4B37-8159-988D5B8FFF5C}" type="datetimeFigureOut">
              <a:rPr lang="en-IE" smtClean="0"/>
              <a:t>10/04/2025</a:t>
            </a:fld>
            <a:endParaRPr lang="en-IE"/>
          </a:p>
        </p:txBody>
      </p:sp>
      <p:sp>
        <p:nvSpPr>
          <p:cNvPr id="8" name="Footer Placeholder 7"/>
          <p:cNvSpPr>
            <a:spLocks noGrp="1"/>
          </p:cNvSpPr>
          <p:nvPr>
            <p:ph type="ftr" sz="quarter" idx="11"/>
          </p:nvPr>
        </p:nvSpPr>
        <p:spPr/>
        <p:txBody>
          <a:bodyPr/>
          <a:lstStyle/>
          <a:p>
            <a:endParaRPr lang="en-IE"/>
          </a:p>
        </p:txBody>
      </p:sp>
      <p:sp>
        <p:nvSpPr>
          <p:cNvPr id="9" name="Slide Number Placeholder 8"/>
          <p:cNvSpPr>
            <a:spLocks noGrp="1"/>
          </p:cNvSpPr>
          <p:nvPr>
            <p:ph type="sldNum" sz="quarter" idx="12"/>
          </p:nvPr>
        </p:nvSpPr>
        <p:spPr/>
        <p:txBody>
          <a:bodyPr/>
          <a:lstStyle/>
          <a:p>
            <a:fld id="{D20C5748-DA3B-4239-8367-5F85A9E15986}" type="slidenum">
              <a:rPr lang="en-IE" smtClean="0"/>
              <a:t>‹#›</a:t>
            </a:fld>
            <a:endParaRPr lang="en-IE"/>
          </a:p>
        </p:txBody>
      </p:sp>
    </p:spTree>
    <p:extLst>
      <p:ext uri="{BB962C8B-B14F-4D97-AF65-F5344CB8AC3E}">
        <p14:creationId xmlns:p14="http://schemas.microsoft.com/office/powerpoint/2010/main" val="1424302432"/>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IE"/>
          </a:p>
        </p:txBody>
      </p:sp>
      <p:sp>
        <p:nvSpPr>
          <p:cNvPr id="3" name="Date Placeholder 2"/>
          <p:cNvSpPr>
            <a:spLocks noGrp="1"/>
          </p:cNvSpPr>
          <p:nvPr>
            <p:ph type="dt" sz="half" idx="10"/>
          </p:nvPr>
        </p:nvSpPr>
        <p:spPr/>
        <p:txBody>
          <a:bodyPr/>
          <a:lstStyle/>
          <a:p>
            <a:fld id="{CAAB7BE9-EE56-4B37-8159-988D5B8FFF5C}" type="datetimeFigureOut">
              <a:rPr lang="en-IE" smtClean="0"/>
              <a:t>10/04/2025</a:t>
            </a:fld>
            <a:endParaRPr lang="en-IE"/>
          </a:p>
        </p:txBody>
      </p:sp>
      <p:sp>
        <p:nvSpPr>
          <p:cNvPr id="4" name="Footer Placeholder 3"/>
          <p:cNvSpPr>
            <a:spLocks noGrp="1"/>
          </p:cNvSpPr>
          <p:nvPr>
            <p:ph type="ftr" sz="quarter" idx="11"/>
          </p:nvPr>
        </p:nvSpPr>
        <p:spPr/>
        <p:txBody>
          <a:bodyPr/>
          <a:lstStyle/>
          <a:p>
            <a:endParaRPr lang="en-IE"/>
          </a:p>
        </p:txBody>
      </p:sp>
      <p:sp>
        <p:nvSpPr>
          <p:cNvPr id="5" name="Slide Number Placeholder 4"/>
          <p:cNvSpPr>
            <a:spLocks noGrp="1"/>
          </p:cNvSpPr>
          <p:nvPr>
            <p:ph type="sldNum" sz="quarter" idx="12"/>
          </p:nvPr>
        </p:nvSpPr>
        <p:spPr/>
        <p:txBody>
          <a:bodyPr/>
          <a:lstStyle/>
          <a:p>
            <a:fld id="{D20C5748-DA3B-4239-8367-5F85A9E15986}" type="slidenum">
              <a:rPr lang="en-IE" smtClean="0"/>
              <a:t>‹#›</a:t>
            </a:fld>
            <a:endParaRPr lang="en-IE"/>
          </a:p>
        </p:txBody>
      </p:sp>
    </p:spTree>
    <p:extLst>
      <p:ext uri="{BB962C8B-B14F-4D97-AF65-F5344CB8AC3E}">
        <p14:creationId xmlns:p14="http://schemas.microsoft.com/office/powerpoint/2010/main" val="289081786"/>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CAAB7BE9-EE56-4B37-8159-988D5B8FFF5C}" type="datetimeFigureOut">
              <a:rPr lang="en-IE" smtClean="0"/>
              <a:t>10/04/2025</a:t>
            </a:fld>
            <a:endParaRPr lang="en-IE"/>
          </a:p>
        </p:txBody>
      </p:sp>
      <p:sp>
        <p:nvSpPr>
          <p:cNvPr id="3" name="Footer Placeholder 2"/>
          <p:cNvSpPr>
            <a:spLocks noGrp="1"/>
          </p:cNvSpPr>
          <p:nvPr>
            <p:ph type="ftr" sz="quarter" idx="11"/>
          </p:nvPr>
        </p:nvSpPr>
        <p:spPr/>
        <p:txBody>
          <a:bodyPr/>
          <a:lstStyle/>
          <a:p>
            <a:endParaRPr lang="en-IE"/>
          </a:p>
        </p:txBody>
      </p:sp>
      <p:sp>
        <p:nvSpPr>
          <p:cNvPr id="4" name="Slide Number Placeholder 3"/>
          <p:cNvSpPr>
            <a:spLocks noGrp="1"/>
          </p:cNvSpPr>
          <p:nvPr>
            <p:ph type="sldNum" sz="quarter" idx="12"/>
          </p:nvPr>
        </p:nvSpPr>
        <p:spPr/>
        <p:txBody>
          <a:bodyPr/>
          <a:lstStyle/>
          <a:p>
            <a:fld id="{D20C5748-DA3B-4239-8367-5F85A9E15986}" type="slidenum">
              <a:rPr lang="en-IE" smtClean="0"/>
              <a:t>‹#›</a:t>
            </a:fld>
            <a:endParaRPr lang="en-IE"/>
          </a:p>
        </p:txBody>
      </p:sp>
    </p:spTree>
    <p:extLst>
      <p:ext uri="{BB962C8B-B14F-4D97-AF65-F5344CB8AC3E}">
        <p14:creationId xmlns:p14="http://schemas.microsoft.com/office/powerpoint/2010/main" val="2605763758"/>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IE"/>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p:txBody>
          <a:bodyPr/>
          <a:lstStyle/>
          <a:p>
            <a:fld id="{CAAB7BE9-EE56-4B37-8159-988D5B8FFF5C}" type="datetimeFigureOut">
              <a:rPr lang="en-IE" smtClean="0"/>
              <a:t>10/04/2025</a:t>
            </a:fld>
            <a:endParaRPr lang="en-IE"/>
          </a:p>
        </p:txBody>
      </p:sp>
      <p:sp>
        <p:nvSpPr>
          <p:cNvPr id="6" name="Footer Placeholder 5"/>
          <p:cNvSpPr>
            <a:spLocks noGrp="1"/>
          </p:cNvSpPr>
          <p:nvPr>
            <p:ph type="ftr" sz="quarter" idx="11"/>
          </p:nvPr>
        </p:nvSpPr>
        <p:spPr/>
        <p:txBody>
          <a:bodyPr/>
          <a:lstStyle/>
          <a:p>
            <a:endParaRPr lang="en-IE"/>
          </a:p>
        </p:txBody>
      </p:sp>
      <p:sp>
        <p:nvSpPr>
          <p:cNvPr id="7" name="Slide Number Placeholder 6"/>
          <p:cNvSpPr>
            <a:spLocks noGrp="1"/>
          </p:cNvSpPr>
          <p:nvPr>
            <p:ph type="sldNum" sz="quarter" idx="12"/>
          </p:nvPr>
        </p:nvSpPr>
        <p:spPr/>
        <p:txBody>
          <a:bodyPr/>
          <a:lstStyle/>
          <a:p>
            <a:fld id="{D20C5748-DA3B-4239-8367-5F85A9E15986}" type="slidenum">
              <a:rPr lang="en-IE" smtClean="0"/>
              <a:t>‹#›</a:t>
            </a:fld>
            <a:endParaRPr lang="en-IE"/>
          </a:p>
        </p:txBody>
      </p:sp>
    </p:spTree>
    <p:extLst>
      <p:ext uri="{BB962C8B-B14F-4D97-AF65-F5344CB8AC3E}">
        <p14:creationId xmlns:p14="http://schemas.microsoft.com/office/powerpoint/2010/main" val="1925419217"/>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IE"/>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IE"/>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p:txBody>
          <a:bodyPr/>
          <a:lstStyle/>
          <a:p>
            <a:fld id="{CAAB7BE9-EE56-4B37-8159-988D5B8FFF5C}" type="datetimeFigureOut">
              <a:rPr lang="en-IE" smtClean="0"/>
              <a:t>10/04/2025</a:t>
            </a:fld>
            <a:endParaRPr lang="en-IE"/>
          </a:p>
        </p:txBody>
      </p:sp>
      <p:sp>
        <p:nvSpPr>
          <p:cNvPr id="6" name="Footer Placeholder 5"/>
          <p:cNvSpPr>
            <a:spLocks noGrp="1"/>
          </p:cNvSpPr>
          <p:nvPr>
            <p:ph type="ftr" sz="quarter" idx="11"/>
          </p:nvPr>
        </p:nvSpPr>
        <p:spPr/>
        <p:txBody>
          <a:bodyPr/>
          <a:lstStyle/>
          <a:p>
            <a:endParaRPr lang="en-IE"/>
          </a:p>
        </p:txBody>
      </p:sp>
      <p:sp>
        <p:nvSpPr>
          <p:cNvPr id="7" name="Slide Number Placeholder 6"/>
          <p:cNvSpPr>
            <a:spLocks noGrp="1"/>
          </p:cNvSpPr>
          <p:nvPr>
            <p:ph type="sldNum" sz="quarter" idx="12"/>
          </p:nvPr>
        </p:nvSpPr>
        <p:spPr/>
        <p:txBody>
          <a:bodyPr/>
          <a:lstStyle/>
          <a:p>
            <a:fld id="{D20C5748-DA3B-4239-8367-5F85A9E15986}" type="slidenum">
              <a:rPr lang="en-IE" smtClean="0"/>
              <a:t>‹#›</a:t>
            </a:fld>
            <a:endParaRPr lang="en-IE"/>
          </a:p>
        </p:txBody>
      </p:sp>
    </p:spTree>
    <p:extLst>
      <p:ext uri="{BB962C8B-B14F-4D97-AF65-F5344CB8AC3E}">
        <p14:creationId xmlns:p14="http://schemas.microsoft.com/office/powerpoint/2010/main" val="589436000"/>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IE"/>
          </a:p>
        </p:txBody>
      </p:sp>
      <p:sp>
        <p:nvSpPr>
          <p:cNvPr id="3" name="Vertical Text Placeholder 2"/>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Date Placeholder 3"/>
          <p:cNvSpPr>
            <a:spLocks noGrp="1"/>
          </p:cNvSpPr>
          <p:nvPr>
            <p:ph type="dt" sz="half" idx="10"/>
          </p:nvPr>
        </p:nvSpPr>
        <p:spPr/>
        <p:txBody>
          <a:bodyPr/>
          <a:lstStyle/>
          <a:p>
            <a:fld id="{CAAB7BE9-EE56-4B37-8159-988D5B8FFF5C}" type="datetimeFigureOut">
              <a:rPr lang="en-IE" smtClean="0"/>
              <a:t>10/04/2025</a:t>
            </a:fld>
            <a:endParaRPr lang="en-IE"/>
          </a:p>
        </p:txBody>
      </p:sp>
      <p:sp>
        <p:nvSpPr>
          <p:cNvPr id="5" name="Footer Placeholder 4"/>
          <p:cNvSpPr>
            <a:spLocks noGrp="1"/>
          </p:cNvSpPr>
          <p:nvPr>
            <p:ph type="ftr" sz="quarter" idx="11"/>
          </p:nvPr>
        </p:nvSpPr>
        <p:spPr/>
        <p:txBody>
          <a:bodyPr/>
          <a:lstStyle/>
          <a:p>
            <a:endParaRPr lang="en-IE"/>
          </a:p>
        </p:txBody>
      </p:sp>
      <p:sp>
        <p:nvSpPr>
          <p:cNvPr id="6" name="Slide Number Placeholder 5"/>
          <p:cNvSpPr>
            <a:spLocks noGrp="1"/>
          </p:cNvSpPr>
          <p:nvPr>
            <p:ph type="sldNum" sz="quarter" idx="12"/>
          </p:nvPr>
        </p:nvSpPr>
        <p:spPr/>
        <p:txBody>
          <a:bodyPr/>
          <a:lstStyle/>
          <a:p>
            <a:fld id="{D20C5748-DA3B-4239-8367-5F85A9E15986}" type="slidenum">
              <a:rPr lang="en-IE" smtClean="0"/>
              <a:t>‹#›</a:t>
            </a:fld>
            <a:endParaRPr lang="en-IE"/>
          </a:p>
        </p:txBody>
      </p:sp>
    </p:spTree>
    <p:extLst>
      <p:ext uri="{BB962C8B-B14F-4D97-AF65-F5344CB8AC3E}">
        <p14:creationId xmlns:p14="http://schemas.microsoft.com/office/powerpoint/2010/main" val="2800932026"/>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a:t>Click to edit Master title style</a:t>
            </a:r>
            <a:endParaRPr lang="en-IE"/>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Date Placeholder 3"/>
          <p:cNvSpPr>
            <a:spLocks noGrp="1"/>
          </p:cNvSpPr>
          <p:nvPr>
            <p:ph type="dt" sz="half" idx="10"/>
          </p:nvPr>
        </p:nvSpPr>
        <p:spPr/>
        <p:txBody>
          <a:bodyPr/>
          <a:lstStyle/>
          <a:p>
            <a:fld id="{CAAB7BE9-EE56-4B37-8159-988D5B8FFF5C}" type="datetimeFigureOut">
              <a:rPr lang="en-IE" smtClean="0"/>
              <a:t>10/04/2025</a:t>
            </a:fld>
            <a:endParaRPr lang="en-IE"/>
          </a:p>
        </p:txBody>
      </p:sp>
      <p:sp>
        <p:nvSpPr>
          <p:cNvPr id="5" name="Footer Placeholder 4"/>
          <p:cNvSpPr>
            <a:spLocks noGrp="1"/>
          </p:cNvSpPr>
          <p:nvPr>
            <p:ph type="ftr" sz="quarter" idx="11"/>
          </p:nvPr>
        </p:nvSpPr>
        <p:spPr/>
        <p:txBody>
          <a:bodyPr/>
          <a:lstStyle/>
          <a:p>
            <a:endParaRPr lang="en-IE"/>
          </a:p>
        </p:txBody>
      </p:sp>
      <p:sp>
        <p:nvSpPr>
          <p:cNvPr id="6" name="Slide Number Placeholder 5"/>
          <p:cNvSpPr>
            <a:spLocks noGrp="1"/>
          </p:cNvSpPr>
          <p:nvPr>
            <p:ph type="sldNum" sz="quarter" idx="12"/>
          </p:nvPr>
        </p:nvSpPr>
        <p:spPr/>
        <p:txBody>
          <a:bodyPr/>
          <a:lstStyle/>
          <a:p>
            <a:fld id="{D20C5748-DA3B-4239-8367-5F85A9E15986}" type="slidenum">
              <a:rPr lang="en-IE" smtClean="0"/>
              <a:t>‹#›</a:t>
            </a:fld>
            <a:endParaRPr lang="en-IE"/>
          </a:p>
        </p:txBody>
      </p:sp>
    </p:spTree>
    <p:extLst>
      <p:ext uri="{BB962C8B-B14F-4D97-AF65-F5344CB8AC3E}">
        <p14:creationId xmlns:p14="http://schemas.microsoft.com/office/powerpoint/2010/main" val="3352102403"/>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showMasterSp="0" userDrawn="1">
  <p:cSld name="1_Title &amp; Subtitle  light">
    <p:bg>
      <p:bgPr>
        <a:gradFill>
          <a:gsLst>
            <a:gs pos="0">
              <a:srgbClr val="246076"/>
            </a:gs>
            <a:gs pos="100000">
              <a:srgbClr val="1987A8"/>
            </a:gs>
          </a:gsLst>
          <a:lin ang="17054404" scaled="0"/>
        </a:gradFill>
        <a:effectLst/>
      </p:bgPr>
    </p:bg>
    <p:spTree>
      <p:nvGrpSpPr>
        <p:cNvPr id="1" name=""/>
        <p:cNvGrpSpPr/>
        <p:nvPr/>
      </p:nvGrpSpPr>
      <p:grpSpPr>
        <a:xfrm>
          <a:off x="0" y="0"/>
          <a:ext cx="0" cy="0"/>
          <a:chOff x="0" y="0"/>
          <a:chExt cx="0" cy="0"/>
        </a:xfrm>
      </p:grpSpPr>
      <p:pic>
        <p:nvPicPr>
          <p:cNvPr id="6" name="Graphic 5">
            <a:extLst>
              <a:ext uri="{FF2B5EF4-FFF2-40B4-BE49-F238E27FC236}">
                <a16:creationId xmlns:a16="http://schemas.microsoft.com/office/drawing/2014/main" id="{454E402B-0CEA-76CC-B774-546F74B36185}"/>
              </a:ext>
            </a:extLst>
          </p:cNvPr>
          <p:cNvPicPr>
            <a:picLocks noChangeAspect="1"/>
          </p:cNvPicPr>
          <p:nvPr userDrawn="1"/>
        </p:nvPicPr>
        <p:blipFill>
          <a:blip r:embed="rId2">
            <a:extLst>
              <a:ext uri="{96DAC541-7B7A-43D3-8B79-37D633B846F1}">
                <asvg:svgBlip xmlns:asvg="http://schemas.microsoft.com/office/drawing/2016/SVG/main" r:embed="rId3"/>
              </a:ext>
            </a:extLst>
          </a:blip>
          <a:stretch>
            <a:fillRect/>
          </a:stretch>
        </p:blipFill>
        <p:spPr>
          <a:xfrm>
            <a:off x="911597" y="805778"/>
            <a:ext cx="5974978" cy="1029025"/>
          </a:xfrm>
          <a:prstGeom prst="rect">
            <a:avLst/>
          </a:prstGeom>
        </p:spPr>
      </p:pic>
      <p:pic>
        <p:nvPicPr>
          <p:cNvPr id="15" name="Graphic 14">
            <a:extLst>
              <a:ext uri="{FF2B5EF4-FFF2-40B4-BE49-F238E27FC236}">
                <a16:creationId xmlns:a16="http://schemas.microsoft.com/office/drawing/2014/main" id="{316989F7-607E-C42C-04A2-493393925C62}"/>
              </a:ext>
            </a:extLst>
          </p:cNvPr>
          <p:cNvPicPr>
            <a:picLocks noChangeAspect="1"/>
          </p:cNvPicPr>
          <p:nvPr userDrawn="1"/>
        </p:nvPicPr>
        <p:blipFill>
          <a:blip r:embed="rId4">
            <a:extLst>
              <a:ext uri="{96DAC541-7B7A-43D3-8B79-37D633B846F1}">
                <asvg:svgBlip xmlns:asvg="http://schemas.microsoft.com/office/drawing/2016/SVG/main" r:embed="rId5"/>
              </a:ext>
            </a:extLst>
          </a:blip>
          <a:stretch>
            <a:fillRect/>
          </a:stretch>
        </p:blipFill>
        <p:spPr>
          <a:xfrm>
            <a:off x="0" y="5118100"/>
            <a:ext cx="6494688" cy="1739900"/>
          </a:xfrm>
          <a:prstGeom prst="rect">
            <a:avLst/>
          </a:prstGeom>
        </p:spPr>
      </p:pic>
      <p:pic>
        <p:nvPicPr>
          <p:cNvPr id="21" name="Graphic 20">
            <a:extLst>
              <a:ext uri="{FF2B5EF4-FFF2-40B4-BE49-F238E27FC236}">
                <a16:creationId xmlns:a16="http://schemas.microsoft.com/office/drawing/2014/main" id="{D79987BE-CCC5-A892-BA86-A5DFE563B222}"/>
              </a:ext>
            </a:extLst>
          </p:cNvPr>
          <p:cNvPicPr>
            <a:picLocks noChangeAspect="1"/>
          </p:cNvPicPr>
          <p:nvPr userDrawn="1"/>
        </p:nvPicPr>
        <p:blipFill>
          <a:blip r:embed="rId6">
            <a:extLst>
              <a:ext uri="{96DAC541-7B7A-43D3-8B79-37D633B846F1}">
                <asvg:svgBlip xmlns:asvg="http://schemas.microsoft.com/office/drawing/2016/SVG/main" r:embed="rId7"/>
              </a:ext>
            </a:extLst>
          </a:blip>
          <a:stretch>
            <a:fillRect/>
          </a:stretch>
        </p:blipFill>
        <p:spPr>
          <a:xfrm>
            <a:off x="1691464" y="4044950"/>
            <a:ext cx="10500537" cy="2813051"/>
          </a:xfrm>
          <a:prstGeom prst="rect">
            <a:avLst/>
          </a:prstGeom>
        </p:spPr>
      </p:pic>
      <p:pic>
        <p:nvPicPr>
          <p:cNvPr id="2" name="Creative Commons logo">
            <a:extLst>
              <a:ext uri="{FF2B5EF4-FFF2-40B4-BE49-F238E27FC236}">
                <a16:creationId xmlns:a16="http://schemas.microsoft.com/office/drawing/2014/main" id="{86F8946A-B1BF-D2FE-C298-097FC5BB83C8}"/>
              </a:ext>
            </a:extLst>
          </p:cNvPr>
          <p:cNvPicPr>
            <a:picLocks noChangeAspect="1"/>
          </p:cNvPicPr>
          <p:nvPr userDrawn="1"/>
        </p:nvPicPr>
        <p:blipFill>
          <a:blip r:embed="rId8" cstate="print">
            <a:extLst>
              <a:ext uri="{28A0092B-C50C-407E-A947-70E740481C1C}">
                <a14:useLocalDpi xmlns:a14="http://schemas.microsoft.com/office/drawing/2010/main" val="0"/>
              </a:ext>
              <a:ext uri="{96DAC541-7B7A-43D3-8B79-37D633B846F1}">
                <asvg:svgBlip xmlns:asvg="http://schemas.microsoft.com/office/drawing/2016/SVG/main" r:embed="rId9"/>
              </a:ext>
            </a:extLst>
          </a:blip>
          <a:stretch>
            <a:fillRect/>
          </a:stretch>
        </p:blipFill>
        <p:spPr>
          <a:xfrm>
            <a:off x="10821972" y="6264471"/>
            <a:ext cx="1143000" cy="400050"/>
          </a:xfrm>
          <a:prstGeom prst="rect">
            <a:avLst/>
          </a:prstGeom>
        </p:spPr>
      </p:pic>
      <p:sp>
        <p:nvSpPr>
          <p:cNvPr id="3" name="Title Text">
            <a:extLst>
              <a:ext uri="{FF2B5EF4-FFF2-40B4-BE49-F238E27FC236}">
                <a16:creationId xmlns:a16="http://schemas.microsoft.com/office/drawing/2014/main" id="{DBF4B890-8A06-A22A-70F4-FB49FCCDF498}"/>
              </a:ext>
            </a:extLst>
          </p:cNvPr>
          <p:cNvSpPr txBox="1">
            <a:spLocks noGrp="1"/>
          </p:cNvSpPr>
          <p:nvPr>
            <p:ph type="title"/>
          </p:nvPr>
        </p:nvSpPr>
        <p:spPr>
          <a:xfrm>
            <a:off x="1726163" y="1907006"/>
            <a:ext cx="9576837" cy="2619571"/>
          </a:xfrm>
          <a:prstGeom prst="rect">
            <a:avLst/>
          </a:prstGeom>
        </p:spPr>
        <p:txBody>
          <a:bodyPr anchor="b">
            <a:normAutofit/>
          </a:bodyPr>
          <a:lstStyle>
            <a:lvl1pPr algn="l">
              <a:lnSpc>
                <a:spcPct val="80000"/>
              </a:lnSpc>
              <a:defRPr sz="8000" b="0" i="0" cap="none" spc="-136">
                <a:solidFill>
                  <a:schemeClr val="bg1"/>
                </a:solidFill>
                <a:latin typeface="+mn-lt"/>
                <a:ea typeface="Calibri Light" charset="0"/>
                <a:cs typeface="Calibri Light" charset="0"/>
                <a:sym typeface="Open Sans Light"/>
              </a:defRPr>
            </a:lvl1pPr>
          </a:lstStyle>
          <a:p>
            <a:r>
              <a:rPr lang="en-US"/>
              <a:t>Click to edit Master title style</a:t>
            </a:r>
            <a:endParaRPr/>
          </a:p>
        </p:txBody>
      </p:sp>
      <p:sp>
        <p:nvSpPr>
          <p:cNvPr id="4" name="Body Level One…">
            <a:extLst>
              <a:ext uri="{FF2B5EF4-FFF2-40B4-BE49-F238E27FC236}">
                <a16:creationId xmlns:a16="http://schemas.microsoft.com/office/drawing/2014/main" id="{CC71582C-4629-6DB1-D32F-85D7F89DDB72}"/>
              </a:ext>
            </a:extLst>
          </p:cNvPr>
          <p:cNvSpPr txBox="1">
            <a:spLocks noGrp="1"/>
          </p:cNvSpPr>
          <p:nvPr>
            <p:ph type="body" sz="quarter" idx="1"/>
          </p:nvPr>
        </p:nvSpPr>
        <p:spPr>
          <a:xfrm>
            <a:off x="1726163" y="4741162"/>
            <a:ext cx="9576837" cy="1503400"/>
          </a:xfrm>
          <a:prstGeom prst="rect">
            <a:avLst/>
          </a:prstGeom>
        </p:spPr>
        <p:txBody>
          <a:bodyPr/>
          <a:lstStyle>
            <a:lvl1pPr marL="0" indent="0" algn="l">
              <a:lnSpc>
                <a:spcPct val="120000"/>
              </a:lnSpc>
              <a:buClr>
                <a:schemeClr val="bg1"/>
              </a:buClr>
              <a:buNone/>
              <a:defRPr sz="4000" b="0" i="0" spc="0">
                <a:solidFill>
                  <a:schemeClr val="bg1"/>
                </a:solidFill>
                <a:latin typeface="+mn-lt"/>
                <a:ea typeface="Calibri Light" charset="0"/>
                <a:cs typeface="Calibri Light" charset="0"/>
              </a:defRPr>
            </a:lvl1pPr>
            <a:lvl2pPr indent="0" algn="l">
              <a:lnSpc>
                <a:spcPct val="120000"/>
              </a:lnSpc>
              <a:buClr>
                <a:schemeClr val="bg1"/>
              </a:buClr>
              <a:defRPr sz="1600" b="0" spc="0">
                <a:solidFill>
                  <a:schemeClr val="tx1"/>
                </a:solidFill>
                <a:latin typeface="+mn-lt"/>
                <a:ea typeface="Calibri" charset="0"/>
                <a:cs typeface="Calibri" charset="0"/>
                <a:sym typeface="Georgia"/>
              </a:defRPr>
            </a:lvl2pPr>
            <a:lvl3pPr algn="l">
              <a:lnSpc>
                <a:spcPct val="120000"/>
              </a:lnSpc>
              <a:buClr>
                <a:schemeClr val="bg1"/>
              </a:buClr>
              <a:defRPr sz="1200" b="0" i="1" spc="0">
                <a:solidFill>
                  <a:schemeClr val="tx1"/>
                </a:solidFill>
                <a:latin typeface="+mn-lt"/>
                <a:ea typeface="Calibri Light" charset="0"/>
                <a:cs typeface="Calibri Light" charset="0"/>
              </a:defRPr>
            </a:lvl3pPr>
            <a:lvl4pPr algn="l">
              <a:lnSpc>
                <a:spcPct val="120000"/>
              </a:lnSpc>
              <a:buClr>
                <a:schemeClr val="bg1"/>
              </a:buClr>
              <a:defRPr sz="1200" spc="0">
                <a:solidFill>
                  <a:schemeClr val="tx1"/>
                </a:solidFill>
                <a:latin typeface="+mn-lt"/>
                <a:ea typeface="Georgia"/>
                <a:cs typeface="Georgia"/>
                <a:sym typeface="Georgia"/>
              </a:defRPr>
            </a:lvl4pPr>
            <a:lvl5pPr algn="l">
              <a:lnSpc>
                <a:spcPct val="120000"/>
              </a:lnSpc>
              <a:buClr>
                <a:schemeClr val="bg1"/>
              </a:buClr>
              <a:defRPr sz="1200" b="0" i="1" spc="0">
                <a:solidFill>
                  <a:schemeClr val="tx1"/>
                </a:solidFill>
                <a:latin typeface="+mn-lt"/>
                <a:ea typeface="Calibri Light" charset="0"/>
                <a:cs typeface="Calibri Light" charset="0"/>
              </a:defRPr>
            </a:lvl5pPr>
          </a:lstStyle>
          <a:p>
            <a:pPr lvl="0"/>
            <a:r>
              <a:rPr lang="en-US"/>
              <a:t>Edit Master text styles</a:t>
            </a:r>
          </a:p>
        </p:txBody>
      </p:sp>
    </p:spTree>
    <p:extLst>
      <p:ext uri="{BB962C8B-B14F-4D97-AF65-F5344CB8AC3E}">
        <p14:creationId xmlns:p14="http://schemas.microsoft.com/office/powerpoint/2010/main" val="2659106336"/>
      </p:ext>
    </p:extLst>
  </p:cSld>
  <p:clrMapOvr>
    <a:masterClrMapping/>
  </p:clrMapOvr>
  <p:extLst>
    <p:ext uri="{DCECCB84-F9BA-43D5-87BE-67443E8EF086}">
      <p15:sldGuideLst xmlns:p15="http://schemas.microsoft.com/office/powerpoint/2012/main">
        <p15:guide id="1" orient="horz" pos="4320">
          <p15:clr>
            <a:srgbClr val="FBAE40"/>
          </p15:clr>
        </p15:guide>
        <p15:guide id="2" pos="7680">
          <p15:clr>
            <a:srgbClr val="FBAE40"/>
          </p15:clr>
        </p15:guide>
      </p15:sldGuideLst>
    </p:ext>
  </p:extLst>
</p:sldLayout>
</file>

<file path=ppt/slideLayouts/slideLayout1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7D085ED-5D25-B048-1F9F-9DD6333779C5}"/>
              </a:ext>
            </a:extLst>
          </p:cNvPr>
          <p:cNvSpPr>
            <a:spLocks noGrp="1"/>
          </p:cNvSpPr>
          <p:nvPr>
            <p:ph type="title"/>
          </p:nvPr>
        </p:nvSpPr>
        <p:spPr/>
        <p:txBody>
          <a:bodyPr/>
          <a:lstStyle/>
          <a:p>
            <a:r>
              <a:rPr lang="en-US"/>
              <a:t>Click to edit Master title style</a:t>
            </a:r>
            <a:endParaRPr lang="en-IE"/>
          </a:p>
        </p:txBody>
      </p:sp>
      <p:sp>
        <p:nvSpPr>
          <p:cNvPr id="3" name="Content Placeholder 2">
            <a:extLst>
              <a:ext uri="{FF2B5EF4-FFF2-40B4-BE49-F238E27FC236}">
                <a16:creationId xmlns:a16="http://schemas.microsoft.com/office/drawing/2014/main" id="{94C0821C-30ED-A311-1D13-4B49BF33CFF9}"/>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Tree>
    <p:extLst>
      <p:ext uri="{BB962C8B-B14F-4D97-AF65-F5344CB8AC3E}">
        <p14:creationId xmlns:p14="http://schemas.microsoft.com/office/powerpoint/2010/main" val="1735841912"/>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C979882-A544-B115-8CBB-598356A9ECEB}"/>
              </a:ext>
            </a:extLst>
          </p:cNvPr>
          <p:cNvSpPr>
            <a:spLocks noGrp="1"/>
          </p:cNvSpPr>
          <p:nvPr>
            <p:ph type="title"/>
          </p:nvPr>
        </p:nvSpPr>
        <p:spPr>
          <a:xfrm>
            <a:off x="831850" y="1709738"/>
            <a:ext cx="10515600" cy="2852737"/>
          </a:xfrm>
        </p:spPr>
        <p:txBody>
          <a:bodyPr anchor="b">
            <a:normAutofit/>
          </a:bodyPr>
          <a:lstStyle>
            <a:lvl1pPr>
              <a:defRPr sz="4400"/>
            </a:lvl1pPr>
          </a:lstStyle>
          <a:p>
            <a:r>
              <a:rPr lang="en-US"/>
              <a:t>Click to edit Master title style</a:t>
            </a:r>
            <a:endParaRPr lang="en-IE"/>
          </a:p>
        </p:txBody>
      </p:sp>
      <p:sp>
        <p:nvSpPr>
          <p:cNvPr id="3" name="Text Placeholder 2">
            <a:extLst>
              <a:ext uri="{FF2B5EF4-FFF2-40B4-BE49-F238E27FC236}">
                <a16:creationId xmlns:a16="http://schemas.microsoft.com/office/drawing/2014/main" id="{5498157D-C18E-142E-6CE7-F40F28B2C30C}"/>
              </a:ext>
            </a:extLst>
          </p:cNvPr>
          <p:cNvSpPr>
            <a:spLocks noGrp="1"/>
          </p:cNvSpPr>
          <p:nvPr>
            <p:ph type="body" idx="1"/>
          </p:nvPr>
        </p:nvSpPr>
        <p:spPr>
          <a:xfrm>
            <a:off x="831850" y="4589463"/>
            <a:ext cx="10515600" cy="1500187"/>
          </a:xfrm>
        </p:spPr>
        <p:txBody>
          <a:bodyPr>
            <a:normAutofit/>
          </a:bodyPr>
          <a:lstStyle>
            <a:lvl1pPr marL="0" indent="0">
              <a:buNone/>
              <a:defRPr sz="28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Tree>
    <p:extLst>
      <p:ext uri="{BB962C8B-B14F-4D97-AF65-F5344CB8AC3E}">
        <p14:creationId xmlns:p14="http://schemas.microsoft.com/office/powerpoint/2010/main" val="767181513"/>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4ECC772-8D91-2D76-2150-005579323496}"/>
              </a:ext>
            </a:extLst>
          </p:cNvPr>
          <p:cNvSpPr>
            <a:spLocks noGrp="1"/>
          </p:cNvSpPr>
          <p:nvPr>
            <p:ph type="title"/>
          </p:nvPr>
        </p:nvSpPr>
        <p:spPr/>
        <p:txBody>
          <a:bodyPr/>
          <a:lstStyle/>
          <a:p>
            <a:r>
              <a:rPr lang="en-US"/>
              <a:t>Click to edit Master title style</a:t>
            </a:r>
            <a:endParaRPr lang="en-IE"/>
          </a:p>
        </p:txBody>
      </p:sp>
      <p:sp>
        <p:nvSpPr>
          <p:cNvPr id="3" name="Content Placeholder 2">
            <a:extLst>
              <a:ext uri="{FF2B5EF4-FFF2-40B4-BE49-F238E27FC236}">
                <a16:creationId xmlns:a16="http://schemas.microsoft.com/office/drawing/2014/main" id="{67E4513A-73A9-F154-2097-4F022AC1C4F6}"/>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Content Placeholder 3">
            <a:extLst>
              <a:ext uri="{FF2B5EF4-FFF2-40B4-BE49-F238E27FC236}">
                <a16:creationId xmlns:a16="http://schemas.microsoft.com/office/drawing/2014/main" id="{F7E9BBD4-CC86-F9F8-05AF-CC59CA06F93B}"/>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Tree>
    <p:extLst>
      <p:ext uri="{BB962C8B-B14F-4D97-AF65-F5344CB8AC3E}">
        <p14:creationId xmlns:p14="http://schemas.microsoft.com/office/powerpoint/2010/main" val="620216235"/>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E38F136-C1AC-2584-FED2-35A61D6151C8}"/>
              </a:ext>
            </a:extLst>
          </p:cNvPr>
          <p:cNvSpPr>
            <a:spLocks noGrp="1"/>
          </p:cNvSpPr>
          <p:nvPr>
            <p:ph type="title"/>
          </p:nvPr>
        </p:nvSpPr>
        <p:spPr>
          <a:xfrm>
            <a:off x="839788" y="365125"/>
            <a:ext cx="10515600" cy="1325563"/>
          </a:xfrm>
        </p:spPr>
        <p:txBody>
          <a:bodyPr/>
          <a:lstStyle/>
          <a:p>
            <a:r>
              <a:rPr lang="en-US"/>
              <a:t>Click to edit Master title style</a:t>
            </a:r>
            <a:endParaRPr lang="en-IE"/>
          </a:p>
        </p:txBody>
      </p:sp>
      <p:sp>
        <p:nvSpPr>
          <p:cNvPr id="3" name="Text Placeholder 2">
            <a:extLst>
              <a:ext uri="{FF2B5EF4-FFF2-40B4-BE49-F238E27FC236}">
                <a16:creationId xmlns:a16="http://schemas.microsoft.com/office/drawing/2014/main" id="{C0755BDF-B145-20D4-81DC-857DDE6EE5A7}"/>
              </a:ext>
            </a:extLst>
          </p:cNvPr>
          <p:cNvSpPr>
            <a:spLocks noGrp="1"/>
          </p:cNvSpPr>
          <p:nvPr>
            <p:ph type="body" idx="1"/>
          </p:nvPr>
        </p:nvSpPr>
        <p:spPr>
          <a:xfrm>
            <a:off x="839788" y="1681163"/>
            <a:ext cx="5157787" cy="823912"/>
          </a:xfrm>
        </p:spPr>
        <p:txBody>
          <a:bodyPr anchor="b">
            <a:noAutofit/>
          </a:bodyPr>
          <a:lstStyle>
            <a:lvl1pPr marL="0" indent="0">
              <a:buNone/>
              <a:defRPr sz="28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E1B17A9F-5174-D1B2-01DF-5DB4AE4CDF04}"/>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5" name="Text Placeholder 4">
            <a:extLst>
              <a:ext uri="{FF2B5EF4-FFF2-40B4-BE49-F238E27FC236}">
                <a16:creationId xmlns:a16="http://schemas.microsoft.com/office/drawing/2014/main" id="{7C05FC63-4EFC-8651-8112-387539FCDED3}"/>
              </a:ext>
            </a:extLst>
          </p:cNvPr>
          <p:cNvSpPr>
            <a:spLocks noGrp="1"/>
          </p:cNvSpPr>
          <p:nvPr>
            <p:ph type="body" sz="quarter" idx="3"/>
          </p:nvPr>
        </p:nvSpPr>
        <p:spPr>
          <a:xfrm>
            <a:off x="6172200" y="1681163"/>
            <a:ext cx="5183188" cy="823912"/>
          </a:xfrm>
        </p:spPr>
        <p:txBody>
          <a:bodyPr anchor="b">
            <a:noAutofit/>
          </a:bodyPr>
          <a:lstStyle>
            <a:lvl1pPr marL="0" indent="0">
              <a:buNone/>
              <a:defRPr sz="28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1300A9FD-AF65-0CC4-2ABB-A14A5EACDCF8}"/>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Tree>
    <p:extLst>
      <p:ext uri="{BB962C8B-B14F-4D97-AF65-F5344CB8AC3E}">
        <p14:creationId xmlns:p14="http://schemas.microsoft.com/office/powerpoint/2010/main" val="1706648321"/>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425BC5E-FDB3-72F0-CE15-07F48E13407C}"/>
              </a:ext>
            </a:extLst>
          </p:cNvPr>
          <p:cNvSpPr>
            <a:spLocks noGrp="1"/>
          </p:cNvSpPr>
          <p:nvPr>
            <p:ph type="title"/>
          </p:nvPr>
        </p:nvSpPr>
        <p:spPr/>
        <p:txBody>
          <a:bodyPr/>
          <a:lstStyle/>
          <a:p>
            <a:r>
              <a:rPr lang="en-US"/>
              <a:t>Click to edit Master title style</a:t>
            </a:r>
            <a:endParaRPr lang="en-IE"/>
          </a:p>
        </p:txBody>
      </p:sp>
    </p:spTree>
    <p:extLst>
      <p:ext uri="{BB962C8B-B14F-4D97-AF65-F5344CB8AC3E}">
        <p14:creationId xmlns:p14="http://schemas.microsoft.com/office/powerpoint/2010/main" val="1686142037"/>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Tree>
    <p:extLst>
      <p:ext uri="{BB962C8B-B14F-4D97-AF65-F5344CB8AC3E}">
        <p14:creationId xmlns:p14="http://schemas.microsoft.com/office/powerpoint/2010/main" val="2437050133"/>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9CEFFE9-E7EF-09BC-01AA-6022F7E1CD74}"/>
              </a:ext>
            </a:extLst>
          </p:cNvPr>
          <p:cNvSpPr>
            <a:spLocks noGrp="1"/>
          </p:cNvSpPr>
          <p:nvPr>
            <p:ph type="title"/>
          </p:nvPr>
        </p:nvSpPr>
        <p:spPr>
          <a:xfrm>
            <a:off x="839788" y="987425"/>
            <a:ext cx="3932237" cy="1920875"/>
          </a:xfrm>
        </p:spPr>
        <p:txBody>
          <a:bodyPr anchor="b">
            <a:noAutofit/>
          </a:bodyPr>
          <a:lstStyle>
            <a:lvl1pPr>
              <a:defRPr sz="4400"/>
            </a:lvl1pPr>
          </a:lstStyle>
          <a:p>
            <a:r>
              <a:rPr lang="en-US"/>
              <a:t>Click to edit Master title style</a:t>
            </a:r>
            <a:endParaRPr lang="en-IE"/>
          </a:p>
        </p:txBody>
      </p:sp>
      <p:sp>
        <p:nvSpPr>
          <p:cNvPr id="3" name="Picture Placeholder 2">
            <a:extLst>
              <a:ext uri="{FF2B5EF4-FFF2-40B4-BE49-F238E27FC236}">
                <a16:creationId xmlns:a16="http://schemas.microsoft.com/office/drawing/2014/main" id="{32EE68A2-6E51-E1A3-28B8-B10EF2B4C0EA}"/>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IE"/>
          </a:p>
        </p:txBody>
      </p:sp>
      <p:sp>
        <p:nvSpPr>
          <p:cNvPr id="4" name="Text Placeholder 3">
            <a:extLst>
              <a:ext uri="{FF2B5EF4-FFF2-40B4-BE49-F238E27FC236}">
                <a16:creationId xmlns:a16="http://schemas.microsoft.com/office/drawing/2014/main" id="{77EFF95F-319D-F3F1-4560-740C491DACD7}"/>
              </a:ext>
            </a:extLst>
          </p:cNvPr>
          <p:cNvSpPr>
            <a:spLocks noGrp="1"/>
          </p:cNvSpPr>
          <p:nvPr>
            <p:ph type="body" sz="half" idx="2"/>
          </p:nvPr>
        </p:nvSpPr>
        <p:spPr>
          <a:xfrm>
            <a:off x="839788" y="2908300"/>
            <a:ext cx="3932237" cy="2960688"/>
          </a:xfrm>
        </p:spPr>
        <p:txBody>
          <a:bodyPr>
            <a:normAutofit/>
          </a:bodyPr>
          <a:lstStyle>
            <a:lvl1pPr marL="0" indent="0">
              <a:buNone/>
              <a:defRPr sz="28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Tree>
    <p:extLst>
      <p:ext uri="{BB962C8B-B14F-4D97-AF65-F5344CB8AC3E}">
        <p14:creationId xmlns:p14="http://schemas.microsoft.com/office/powerpoint/2010/main" val="4042174153"/>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matchingName="Module Title">
  <p:cSld name="Module Title">
    <p:spTree>
      <p:nvGrpSpPr>
        <p:cNvPr id="1" name="Shape 213"/>
        <p:cNvGrpSpPr/>
        <p:nvPr/>
      </p:nvGrpSpPr>
      <p:grpSpPr>
        <a:xfrm>
          <a:off x="0" y="0"/>
          <a:ext cx="0" cy="0"/>
          <a:chOff x="0" y="0"/>
          <a:chExt cx="0" cy="0"/>
        </a:xfrm>
      </p:grpSpPr>
      <p:sp>
        <p:nvSpPr>
          <p:cNvPr id="214" name="Google Shape;214;p108"/>
          <p:cNvSpPr>
            <a:spLocks noGrp="1"/>
          </p:cNvSpPr>
          <p:nvPr>
            <p:ph type="pic" idx="2"/>
          </p:nvPr>
        </p:nvSpPr>
        <p:spPr>
          <a:xfrm>
            <a:off x="0" y="0"/>
            <a:ext cx="12192000" cy="6858000"/>
          </a:xfrm>
          <a:prstGeom prst="rect">
            <a:avLst/>
          </a:prstGeom>
          <a:noFill/>
          <a:ln>
            <a:noFill/>
          </a:ln>
        </p:spPr>
      </p:sp>
      <p:sp>
        <p:nvSpPr>
          <p:cNvPr id="215" name="Google Shape;215;p108"/>
          <p:cNvSpPr txBox="1">
            <a:spLocks noGrp="1"/>
          </p:cNvSpPr>
          <p:nvPr>
            <p:ph type="title"/>
          </p:nvPr>
        </p:nvSpPr>
        <p:spPr>
          <a:xfrm>
            <a:off x="709105" y="4087905"/>
            <a:ext cx="8198227" cy="859324"/>
          </a:xfrm>
          <a:prstGeom prst="rect">
            <a:avLst/>
          </a:prstGeom>
          <a:noFill/>
          <a:ln>
            <a:noFill/>
          </a:ln>
        </p:spPr>
        <p:txBody>
          <a:bodyPr spcFirstLastPara="1" wrap="square" lIns="91425" tIns="45700" rIns="91425" bIns="45700" anchor="ctr" anchorCtr="0">
            <a:noAutofit/>
          </a:bodyPr>
          <a:lstStyle>
            <a:lvl1pPr lvl="0" algn="l">
              <a:lnSpc>
                <a:spcPct val="90000"/>
              </a:lnSpc>
              <a:spcBef>
                <a:spcPts val="0"/>
              </a:spcBef>
              <a:spcAft>
                <a:spcPts val="0"/>
              </a:spcAft>
              <a:buClr>
                <a:schemeClr val="dk1"/>
              </a:buClr>
              <a:buSzPts val="3800"/>
              <a:buFont typeface="Raleway"/>
              <a:buNone/>
              <a:defRPr sz="3800" b="1"/>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216" name="Google Shape;216;p108"/>
          <p:cNvSpPr txBox="1">
            <a:spLocks noGrp="1"/>
          </p:cNvSpPr>
          <p:nvPr>
            <p:ph type="body" idx="1"/>
          </p:nvPr>
        </p:nvSpPr>
        <p:spPr>
          <a:xfrm>
            <a:off x="709107" y="4990284"/>
            <a:ext cx="6670640" cy="653769"/>
          </a:xfrm>
          <a:prstGeom prst="rect">
            <a:avLst/>
          </a:prstGeom>
          <a:noFill/>
          <a:ln>
            <a:noFill/>
          </a:ln>
        </p:spPr>
        <p:txBody>
          <a:bodyPr spcFirstLastPara="1" wrap="square" lIns="91425" tIns="45700" rIns="91425" bIns="45700" anchor="t" anchorCtr="0">
            <a:noAutofit/>
          </a:bodyPr>
          <a:lstStyle>
            <a:lvl1pPr marL="457200" lvl="0" indent="-228600" algn="l">
              <a:lnSpc>
                <a:spcPct val="114000"/>
              </a:lnSpc>
              <a:spcBef>
                <a:spcPts val="1000"/>
              </a:spcBef>
              <a:spcAft>
                <a:spcPts val="0"/>
              </a:spcAft>
              <a:buClr>
                <a:srgbClr val="646464"/>
              </a:buClr>
              <a:buSzPts val="1600"/>
              <a:buNone/>
              <a:defRPr sz="1600">
                <a:solidFill>
                  <a:srgbClr val="646464"/>
                </a:solidFill>
                <a:latin typeface="Raleway Medium"/>
                <a:ea typeface="Raleway Medium"/>
                <a:cs typeface="Raleway Medium"/>
                <a:sym typeface="Raleway Medium"/>
              </a:defRPr>
            </a:lvl1pPr>
            <a:lvl2pPr marL="914400" lvl="1" indent="-342900" algn="l">
              <a:lnSpc>
                <a:spcPct val="90000"/>
              </a:lnSpc>
              <a:spcBef>
                <a:spcPts val="500"/>
              </a:spcBef>
              <a:spcAft>
                <a:spcPts val="0"/>
              </a:spcAft>
              <a:buClr>
                <a:schemeClr val="dk1"/>
              </a:buClr>
              <a:buSzPts val="1800"/>
              <a:buChar char="•"/>
              <a:defRPr/>
            </a:lvl2pPr>
            <a:lvl3pPr marL="1371600" lvl="2" indent="-342900" algn="l">
              <a:lnSpc>
                <a:spcPct val="90000"/>
              </a:lnSpc>
              <a:spcBef>
                <a:spcPts val="500"/>
              </a:spcBef>
              <a:spcAft>
                <a:spcPts val="0"/>
              </a:spcAft>
              <a:buClr>
                <a:schemeClr val="dk1"/>
              </a:buClr>
              <a:buSzPts val="1800"/>
              <a:buChar char="•"/>
              <a:defRPr/>
            </a:lvl3pPr>
            <a:lvl4pPr marL="1828800" lvl="3" indent="-342900" algn="l">
              <a:lnSpc>
                <a:spcPct val="90000"/>
              </a:lnSpc>
              <a:spcBef>
                <a:spcPts val="500"/>
              </a:spcBef>
              <a:spcAft>
                <a:spcPts val="0"/>
              </a:spcAft>
              <a:buClr>
                <a:schemeClr val="dk1"/>
              </a:buClr>
              <a:buSzPts val="1800"/>
              <a:buChar char="•"/>
              <a:defRPr/>
            </a:lvl4pPr>
            <a:lvl5pPr marL="2286000" lvl="4" indent="-342900" algn="l">
              <a:lnSpc>
                <a:spcPct val="90000"/>
              </a:lnSpc>
              <a:spcBef>
                <a:spcPts val="500"/>
              </a:spcBef>
              <a:spcAft>
                <a:spcPts val="0"/>
              </a:spcAft>
              <a:buClr>
                <a:schemeClr val="dk1"/>
              </a:buClr>
              <a:buSzPts val="1800"/>
              <a:buChar char="•"/>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217" name="Google Shape;217;p108"/>
          <p:cNvSpPr txBox="1">
            <a:spLocks noGrp="1"/>
          </p:cNvSpPr>
          <p:nvPr>
            <p:ph type="body" idx="3"/>
          </p:nvPr>
        </p:nvSpPr>
        <p:spPr>
          <a:xfrm>
            <a:off x="710901" y="3295312"/>
            <a:ext cx="1817147" cy="478272"/>
          </a:xfrm>
          <a:prstGeom prst="rect">
            <a:avLst/>
          </a:prstGeom>
          <a:noFill/>
          <a:ln>
            <a:noFill/>
          </a:ln>
        </p:spPr>
        <p:txBody>
          <a:bodyPr spcFirstLastPara="1" wrap="square" lIns="91425" tIns="45700" rIns="91425" bIns="45700" anchor="t" anchorCtr="0">
            <a:noAutofit/>
          </a:bodyPr>
          <a:lstStyle>
            <a:lvl1pPr marL="457200" lvl="0" indent="-228600" algn="l">
              <a:lnSpc>
                <a:spcPct val="90000"/>
              </a:lnSpc>
              <a:spcBef>
                <a:spcPts val="1000"/>
              </a:spcBef>
              <a:spcAft>
                <a:spcPts val="0"/>
              </a:spcAft>
              <a:buClr>
                <a:schemeClr val="lt1"/>
              </a:buClr>
              <a:buSzPts val="2200"/>
              <a:buNone/>
              <a:defRPr sz="2200" b="1">
                <a:solidFill>
                  <a:schemeClr val="lt1"/>
                </a:solidFill>
                <a:latin typeface="Raleway"/>
                <a:ea typeface="Raleway"/>
                <a:cs typeface="Raleway"/>
                <a:sym typeface="Raleway"/>
              </a:defRPr>
            </a:lvl1pPr>
            <a:lvl2pPr marL="914400" lvl="1" indent="-342900" algn="l">
              <a:lnSpc>
                <a:spcPct val="90000"/>
              </a:lnSpc>
              <a:spcBef>
                <a:spcPts val="500"/>
              </a:spcBef>
              <a:spcAft>
                <a:spcPts val="0"/>
              </a:spcAft>
              <a:buClr>
                <a:schemeClr val="dk1"/>
              </a:buClr>
              <a:buSzPts val="1800"/>
              <a:buChar char="•"/>
              <a:defRPr/>
            </a:lvl2pPr>
            <a:lvl3pPr marL="1371600" lvl="2" indent="-342900" algn="l">
              <a:lnSpc>
                <a:spcPct val="90000"/>
              </a:lnSpc>
              <a:spcBef>
                <a:spcPts val="500"/>
              </a:spcBef>
              <a:spcAft>
                <a:spcPts val="0"/>
              </a:spcAft>
              <a:buClr>
                <a:schemeClr val="dk1"/>
              </a:buClr>
              <a:buSzPts val="1800"/>
              <a:buChar char="•"/>
              <a:defRPr/>
            </a:lvl3pPr>
            <a:lvl4pPr marL="1828800" lvl="3" indent="-342900" algn="l">
              <a:lnSpc>
                <a:spcPct val="90000"/>
              </a:lnSpc>
              <a:spcBef>
                <a:spcPts val="500"/>
              </a:spcBef>
              <a:spcAft>
                <a:spcPts val="0"/>
              </a:spcAft>
              <a:buClr>
                <a:schemeClr val="dk1"/>
              </a:buClr>
              <a:buSzPts val="1800"/>
              <a:buChar char="•"/>
              <a:defRPr/>
            </a:lvl4pPr>
            <a:lvl5pPr marL="2286000" lvl="4" indent="-342900" algn="l">
              <a:lnSpc>
                <a:spcPct val="90000"/>
              </a:lnSpc>
              <a:spcBef>
                <a:spcPts val="500"/>
              </a:spcBef>
              <a:spcAft>
                <a:spcPts val="0"/>
              </a:spcAft>
              <a:buClr>
                <a:schemeClr val="dk1"/>
              </a:buClr>
              <a:buSzPts val="1800"/>
              <a:buChar char="•"/>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Tree>
    <p:extLst>
      <p:ext uri="{BB962C8B-B14F-4D97-AF65-F5344CB8AC3E}">
        <p14:creationId xmlns:p14="http://schemas.microsoft.com/office/powerpoint/2010/main" val="469759431"/>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showMasterSp="0" userDrawn="1">
  <p:cSld name="1_Title &amp; Subtitle  light">
    <p:bg>
      <p:bgPr>
        <a:gradFill>
          <a:gsLst>
            <a:gs pos="0">
              <a:srgbClr val="246076"/>
            </a:gs>
            <a:gs pos="100000">
              <a:srgbClr val="1987A8"/>
            </a:gs>
          </a:gsLst>
          <a:lin ang="17054404" scaled="0"/>
        </a:gradFill>
        <a:effectLst/>
      </p:bgPr>
    </p:bg>
    <p:spTree>
      <p:nvGrpSpPr>
        <p:cNvPr id="1" name=""/>
        <p:cNvGrpSpPr/>
        <p:nvPr/>
      </p:nvGrpSpPr>
      <p:grpSpPr>
        <a:xfrm>
          <a:off x="0" y="0"/>
          <a:ext cx="0" cy="0"/>
          <a:chOff x="0" y="0"/>
          <a:chExt cx="0" cy="0"/>
        </a:xfrm>
      </p:grpSpPr>
      <p:pic>
        <p:nvPicPr>
          <p:cNvPr id="6" name="Graphic 5">
            <a:extLst>
              <a:ext uri="{FF2B5EF4-FFF2-40B4-BE49-F238E27FC236}">
                <a16:creationId xmlns:a16="http://schemas.microsoft.com/office/drawing/2014/main" id="{454E402B-0CEA-76CC-B774-546F74B36185}"/>
              </a:ext>
            </a:extLst>
          </p:cNvPr>
          <p:cNvPicPr>
            <a:picLocks noChangeAspect="1"/>
          </p:cNvPicPr>
          <p:nvPr userDrawn="1"/>
        </p:nvPicPr>
        <p:blipFill>
          <a:blip r:embed="rId2">
            <a:extLst>
              <a:ext uri="{96DAC541-7B7A-43D3-8B79-37D633B846F1}">
                <asvg:svgBlip xmlns:asvg="http://schemas.microsoft.com/office/drawing/2016/SVG/main" r:embed="rId3"/>
              </a:ext>
            </a:extLst>
          </a:blip>
          <a:stretch>
            <a:fillRect/>
          </a:stretch>
        </p:blipFill>
        <p:spPr>
          <a:xfrm>
            <a:off x="911597" y="805778"/>
            <a:ext cx="5974978" cy="1029025"/>
          </a:xfrm>
          <a:prstGeom prst="rect">
            <a:avLst/>
          </a:prstGeom>
        </p:spPr>
      </p:pic>
      <p:pic>
        <p:nvPicPr>
          <p:cNvPr id="15" name="Graphic 14">
            <a:extLst>
              <a:ext uri="{FF2B5EF4-FFF2-40B4-BE49-F238E27FC236}">
                <a16:creationId xmlns:a16="http://schemas.microsoft.com/office/drawing/2014/main" id="{316989F7-607E-C42C-04A2-493393925C62}"/>
              </a:ext>
            </a:extLst>
          </p:cNvPr>
          <p:cNvPicPr>
            <a:picLocks noChangeAspect="1"/>
          </p:cNvPicPr>
          <p:nvPr userDrawn="1"/>
        </p:nvPicPr>
        <p:blipFill>
          <a:blip r:embed="rId4">
            <a:extLst>
              <a:ext uri="{96DAC541-7B7A-43D3-8B79-37D633B846F1}">
                <asvg:svgBlip xmlns:asvg="http://schemas.microsoft.com/office/drawing/2016/SVG/main" r:embed="rId5"/>
              </a:ext>
            </a:extLst>
          </a:blip>
          <a:stretch>
            <a:fillRect/>
          </a:stretch>
        </p:blipFill>
        <p:spPr>
          <a:xfrm>
            <a:off x="0" y="5118100"/>
            <a:ext cx="6494688" cy="1739900"/>
          </a:xfrm>
          <a:prstGeom prst="rect">
            <a:avLst/>
          </a:prstGeom>
        </p:spPr>
      </p:pic>
      <p:pic>
        <p:nvPicPr>
          <p:cNvPr id="21" name="Graphic 20">
            <a:extLst>
              <a:ext uri="{FF2B5EF4-FFF2-40B4-BE49-F238E27FC236}">
                <a16:creationId xmlns:a16="http://schemas.microsoft.com/office/drawing/2014/main" id="{D79987BE-CCC5-A892-BA86-A5DFE563B222}"/>
              </a:ext>
            </a:extLst>
          </p:cNvPr>
          <p:cNvPicPr>
            <a:picLocks noChangeAspect="1"/>
          </p:cNvPicPr>
          <p:nvPr userDrawn="1"/>
        </p:nvPicPr>
        <p:blipFill>
          <a:blip r:embed="rId6">
            <a:extLst>
              <a:ext uri="{96DAC541-7B7A-43D3-8B79-37D633B846F1}">
                <asvg:svgBlip xmlns:asvg="http://schemas.microsoft.com/office/drawing/2016/SVG/main" r:embed="rId7"/>
              </a:ext>
            </a:extLst>
          </a:blip>
          <a:stretch>
            <a:fillRect/>
          </a:stretch>
        </p:blipFill>
        <p:spPr>
          <a:xfrm>
            <a:off x="1691464" y="4044950"/>
            <a:ext cx="10500537" cy="2813051"/>
          </a:xfrm>
          <a:prstGeom prst="rect">
            <a:avLst/>
          </a:prstGeom>
        </p:spPr>
      </p:pic>
      <p:pic>
        <p:nvPicPr>
          <p:cNvPr id="2" name="Creative Commons logo">
            <a:extLst>
              <a:ext uri="{FF2B5EF4-FFF2-40B4-BE49-F238E27FC236}">
                <a16:creationId xmlns:a16="http://schemas.microsoft.com/office/drawing/2014/main" id="{86F8946A-B1BF-D2FE-C298-097FC5BB83C8}"/>
              </a:ext>
            </a:extLst>
          </p:cNvPr>
          <p:cNvPicPr>
            <a:picLocks noChangeAspect="1"/>
          </p:cNvPicPr>
          <p:nvPr userDrawn="1"/>
        </p:nvPicPr>
        <p:blipFill>
          <a:blip r:embed="rId8" cstate="print">
            <a:extLst>
              <a:ext uri="{28A0092B-C50C-407E-A947-70E740481C1C}">
                <a14:useLocalDpi xmlns:a14="http://schemas.microsoft.com/office/drawing/2010/main" val="0"/>
              </a:ext>
              <a:ext uri="{96DAC541-7B7A-43D3-8B79-37D633B846F1}">
                <asvg:svgBlip xmlns:asvg="http://schemas.microsoft.com/office/drawing/2016/SVG/main" r:embed="rId9"/>
              </a:ext>
            </a:extLst>
          </a:blip>
          <a:stretch>
            <a:fillRect/>
          </a:stretch>
        </p:blipFill>
        <p:spPr>
          <a:xfrm>
            <a:off x="10821972" y="6264471"/>
            <a:ext cx="1143000" cy="400050"/>
          </a:xfrm>
          <a:prstGeom prst="rect">
            <a:avLst/>
          </a:prstGeom>
        </p:spPr>
      </p:pic>
      <p:sp>
        <p:nvSpPr>
          <p:cNvPr id="3" name="Title Text">
            <a:extLst>
              <a:ext uri="{FF2B5EF4-FFF2-40B4-BE49-F238E27FC236}">
                <a16:creationId xmlns:a16="http://schemas.microsoft.com/office/drawing/2014/main" id="{DBF4B890-8A06-A22A-70F4-FB49FCCDF498}"/>
              </a:ext>
            </a:extLst>
          </p:cNvPr>
          <p:cNvSpPr txBox="1">
            <a:spLocks noGrp="1"/>
          </p:cNvSpPr>
          <p:nvPr>
            <p:ph type="title"/>
          </p:nvPr>
        </p:nvSpPr>
        <p:spPr>
          <a:xfrm>
            <a:off x="1726163" y="1907006"/>
            <a:ext cx="9576837" cy="2619571"/>
          </a:xfrm>
          <a:prstGeom prst="rect">
            <a:avLst/>
          </a:prstGeom>
        </p:spPr>
        <p:txBody>
          <a:bodyPr anchor="b">
            <a:normAutofit/>
          </a:bodyPr>
          <a:lstStyle>
            <a:lvl1pPr algn="l">
              <a:lnSpc>
                <a:spcPct val="80000"/>
              </a:lnSpc>
              <a:defRPr sz="8000" b="0" i="0" cap="none" spc="-136">
                <a:solidFill>
                  <a:schemeClr val="bg1"/>
                </a:solidFill>
                <a:latin typeface="+mn-lt"/>
                <a:ea typeface="Calibri Light" charset="0"/>
                <a:cs typeface="Calibri Light" charset="0"/>
                <a:sym typeface="Open Sans Light"/>
              </a:defRPr>
            </a:lvl1pPr>
          </a:lstStyle>
          <a:p>
            <a:r>
              <a:rPr lang="en-US"/>
              <a:t>Click to edit Master title style</a:t>
            </a:r>
            <a:endParaRPr/>
          </a:p>
        </p:txBody>
      </p:sp>
      <p:sp>
        <p:nvSpPr>
          <p:cNvPr id="4" name="Body Level One…">
            <a:extLst>
              <a:ext uri="{FF2B5EF4-FFF2-40B4-BE49-F238E27FC236}">
                <a16:creationId xmlns:a16="http://schemas.microsoft.com/office/drawing/2014/main" id="{CC71582C-4629-6DB1-D32F-85D7F89DDB72}"/>
              </a:ext>
            </a:extLst>
          </p:cNvPr>
          <p:cNvSpPr txBox="1">
            <a:spLocks noGrp="1"/>
          </p:cNvSpPr>
          <p:nvPr>
            <p:ph type="body" sz="quarter" idx="1"/>
          </p:nvPr>
        </p:nvSpPr>
        <p:spPr>
          <a:xfrm>
            <a:off x="1726163" y="4741162"/>
            <a:ext cx="9576837" cy="1503400"/>
          </a:xfrm>
          <a:prstGeom prst="rect">
            <a:avLst/>
          </a:prstGeom>
        </p:spPr>
        <p:txBody>
          <a:bodyPr/>
          <a:lstStyle>
            <a:lvl1pPr marL="0" indent="0" algn="l">
              <a:lnSpc>
                <a:spcPct val="120000"/>
              </a:lnSpc>
              <a:buClr>
                <a:schemeClr val="bg1"/>
              </a:buClr>
              <a:buNone/>
              <a:defRPr sz="4000" b="0" i="0" spc="0">
                <a:solidFill>
                  <a:schemeClr val="bg1"/>
                </a:solidFill>
                <a:latin typeface="+mn-lt"/>
                <a:ea typeface="Calibri Light" charset="0"/>
                <a:cs typeface="Calibri Light" charset="0"/>
              </a:defRPr>
            </a:lvl1pPr>
            <a:lvl2pPr indent="0" algn="l">
              <a:lnSpc>
                <a:spcPct val="120000"/>
              </a:lnSpc>
              <a:buClr>
                <a:schemeClr val="bg1"/>
              </a:buClr>
              <a:defRPr sz="1600" b="0" spc="0">
                <a:solidFill>
                  <a:schemeClr val="tx1"/>
                </a:solidFill>
                <a:latin typeface="+mn-lt"/>
                <a:ea typeface="Calibri" charset="0"/>
                <a:cs typeface="Calibri" charset="0"/>
                <a:sym typeface="Georgia"/>
              </a:defRPr>
            </a:lvl2pPr>
            <a:lvl3pPr algn="l">
              <a:lnSpc>
                <a:spcPct val="120000"/>
              </a:lnSpc>
              <a:buClr>
                <a:schemeClr val="bg1"/>
              </a:buClr>
              <a:defRPr sz="1200" b="0" i="1" spc="0">
                <a:solidFill>
                  <a:schemeClr val="tx1"/>
                </a:solidFill>
                <a:latin typeface="+mn-lt"/>
                <a:ea typeface="Calibri Light" charset="0"/>
                <a:cs typeface="Calibri Light" charset="0"/>
              </a:defRPr>
            </a:lvl3pPr>
            <a:lvl4pPr algn="l">
              <a:lnSpc>
                <a:spcPct val="120000"/>
              </a:lnSpc>
              <a:buClr>
                <a:schemeClr val="bg1"/>
              </a:buClr>
              <a:defRPr sz="1200" spc="0">
                <a:solidFill>
                  <a:schemeClr val="tx1"/>
                </a:solidFill>
                <a:latin typeface="+mn-lt"/>
                <a:ea typeface="Georgia"/>
                <a:cs typeface="Georgia"/>
                <a:sym typeface="Georgia"/>
              </a:defRPr>
            </a:lvl4pPr>
            <a:lvl5pPr algn="l">
              <a:lnSpc>
                <a:spcPct val="120000"/>
              </a:lnSpc>
              <a:buClr>
                <a:schemeClr val="bg1"/>
              </a:buClr>
              <a:defRPr sz="1200" b="0" i="1" spc="0">
                <a:solidFill>
                  <a:schemeClr val="tx1"/>
                </a:solidFill>
                <a:latin typeface="+mn-lt"/>
                <a:ea typeface="Calibri Light" charset="0"/>
                <a:cs typeface="Calibri Light" charset="0"/>
              </a:defRPr>
            </a:lvl5pPr>
          </a:lstStyle>
          <a:p>
            <a:pPr lvl="0"/>
            <a:r>
              <a:rPr lang="en-US"/>
              <a:t>Edit Master text styles</a:t>
            </a:r>
          </a:p>
        </p:txBody>
      </p:sp>
    </p:spTree>
    <p:extLst>
      <p:ext uri="{BB962C8B-B14F-4D97-AF65-F5344CB8AC3E}">
        <p14:creationId xmlns:p14="http://schemas.microsoft.com/office/powerpoint/2010/main" val="2751941345"/>
      </p:ext>
    </p:extLst>
  </p:cSld>
  <p:clrMapOvr>
    <a:masterClrMapping/>
  </p:clrMapOvr>
  <p:extLst>
    <p:ext uri="{DCECCB84-F9BA-43D5-87BE-67443E8EF086}">
      <p15:sldGuideLst xmlns:p15="http://schemas.microsoft.com/office/powerpoint/2012/main">
        <p15:guide id="1" orient="horz" pos="4320">
          <p15:clr>
            <a:srgbClr val="FBAE40"/>
          </p15:clr>
        </p15:guide>
        <p15:guide id="2" pos="7680">
          <p15:clr>
            <a:srgbClr val="FBAE40"/>
          </p15:clr>
        </p15:guide>
      </p15:sldGuideLst>
    </p:ext>
  </p:extLst>
</p:sldLayout>
</file>

<file path=ppt/slideLayouts/slideLayout22.xml><?xml version="1.0" encoding="utf-8"?>
<p:sldLayout xmlns:a="http://schemas.openxmlformats.org/drawingml/2006/main" xmlns:r="http://schemas.openxmlformats.org/officeDocument/2006/relationships" xmlns:p="http://schemas.openxmlformats.org/presentationml/2006/main" type="obj" preserve="1">
  <p:cSld name="1_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7D085ED-5D25-B048-1F9F-9DD6333779C5}"/>
              </a:ext>
            </a:extLst>
          </p:cNvPr>
          <p:cNvSpPr>
            <a:spLocks noGrp="1"/>
          </p:cNvSpPr>
          <p:nvPr>
            <p:ph type="title"/>
          </p:nvPr>
        </p:nvSpPr>
        <p:spPr/>
        <p:txBody>
          <a:bodyPr/>
          <a:lstStyle/>
          <a:p>
            <a:r>
              <a:rPr lang="en-US"/>
              <a:t>Click to edit Master title style</a:t>
            </a:r>
            <a:endParaRPr lang="en-IE"/>
          </a:p>
        </p:txBody>
      </p:sp>
      <p:sp>
        <p:nvSpPr>
          <p:cNvPr id="3" name="Content Placeholder 2">
            <a:extLst>
              <a:ext uri="{FF2B5EF4-FFF2-40B4-BE49-F238E27FC236}">
                <a16:creationId xmlns:a16="http://schemas.microsoft.com/office/drawing/2014/main" id="{94C0821C-30ED-A311-1D13-4B49BF33CFF9}"/>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Tree>
    <p:extLst>
      <p:ext uri="{BB962C8B-B14F-4D97-AF65-F5344CB8AC3E}">
        <p14:creationId xmlns:p14="http://schemas.microsoft.com/office/powerpoint/2010/main" val="343806352"/>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secHead" preserve="1">
  <p:cSld name="1_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C979882-A544-B115-8CBB-598356A9ECEB}"/>
              </a:ext>
            </a:extLst>
          </p:cNvPr>
          <p:cNvSpPr>
            <a:spLocks noGrp="1"/>
          </p:cNvSpPr>
          <p:nvPr>
            <p:ph type="title"/>
          </p:nvPr>
        </p:nvSpPr>
        <p:spPr>
          <a:xfrm>
            <a:off x="831850" y="1709738"/>
            <a:ext cx="10515600" cy="2852737"/>
          </a:xfrm>
        </p:spPr>
        <p:txBody>
          <a:bodyPr anchor="b">
            <a:normAutofit/>
          </a:bodyPr>
          <a:lstStyle>
            <a:lvl1pPr>
              <a:defRPr sz="4400"/>
            </a:lvl1pPr>
          </a:lstStyle>
          <a:p>
            <a:r>
              <a:rPr lang="en-US"/>
              <a:t>Click to edit Master title style</a:t>
            </a:r>
            <a:endParaRPr lang="en-IE"/>
          </a:p>
        </p:txBody>
      </p:sp>
      <p:sp>
        <p:nvSpPr>
          <p:cNvPr id="3" name="Text Placeholder 2">
            <a:extLst>
              <a:ext uri="{FF2B5EF4-FFF2-40B4-BE49-F238E27FC236}">
                <a16:creationId xmlns:a16="http://schemas.microsoft.com/office/drawing/2014/main" id="{5498157D-C18E-142E-6CE7-F40F28B2C30C}"/>
              </a:ext>
            </a:extLst>
          </p:cNvPr>
          <p:cNvSpPr>
            <a:spLocks noGrp="1"/>
          </p:cNvSpPr>
          <p:nvPr>
            <p:ph type="body" idx="1"/>
          </p:nvPr>
        </p:nvSpPr>
        <p:spPr>
          <a:xfrm>
            <a:off x="831850" y="4589463"/>
            <a:ext cx="10515600" cy="1500187"/>
          </a:xfrm>
        </p:spPr>
        <p:txBody>
          <a:bodyPr>
            <a:normAutofit/>
          </a:bodyPr>
          <a:lstStyle>
            <a:lvl1pPr marL="0" indent="0">
              <a:buNone/>
              <a:defRPr sz="28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Tree>
    <p:extLst>
      <p:ext uri="{BB962C8B-B14F-4D97-AF65-F5344CB8AC3E}">
        <p14:creationId xmlns:p14="http://schemas.microsoft.com/office/powerpoint/2010/main" val="3468125322"/>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type="twoObj" preserve="1">
  <p:cSld name="1_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4ECC772-8D91-2D76-2150-005579323496}"/>
              </a:ext>
            </a:extLst>
          </p:cNvPr>
          <p:cNvSpPr>
            <a:spLocks noGrp="1"/>
          </p:cNvSpPr>
          <p:nvPr>
            <p:ph type="title"/>
          </p:nvPr>
        </p:nvSpPr>
        <p:spPr/>
        <p:txBody>
          <a:bodyPr/>
          <a:lstStyle/>
          <a:p>
            <a:r>
              <a:rPr lang="en-US"/>
              <a:t>Click to edit Master title style</a:t>
            </a:r>
            <a:endParaRPr lang="en-IE"/>
          </a:p>
        </p:txBody>
      </p:sp>
      <p:sp>
        <p:nvSpPr>
          <p:cNvPr id="3" name="Content Placeholder 2">
            <a:extLst>
              <a:ext uri="{FF2B5EF4-FFF2-40B4-BE49-F238E27FC236}">
                <a16:creationId xmlns:a16="http://schemas.microsoft.com/office/drawing/2014/main" id="{67E4513A-73A9-F154-2097-4F022AC1C4F6}"/>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Content Placeholder 3">
            <a:extLst>
              <a:ext uri="{FF2B5EF4-FFF2-40B4-BE49-F238E27FC236}">
                <a16:creationId xmlns:a16="http://schemas.microsoft.com/office/drawing/2014/main" id="{F7E9BBD4-CC86-F9F8-05AF-CC59CA06F93B}"/>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Tree>
    <p:extLst>
      <p:ext uri="{BB962C8B-B14F-4D97-AF65-F5344CB8AC3E}">
        <p14:creationId xmlns:p14="http://schemas.microsoft.com/office/powerpoint/2010/main" val="4013845557"/>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type="twoTxTwoObj" preserve="1">
  <p:cSld name="1_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E38F136-C1AC-2584-FED2-35A61D6151C8}"/>
              </a:ext>
            </a:extLst>
          </p:cNvPr>
          <p:cNvSpPr>
            <a:spLocks noGrp="1"/>
          </p:cNvSpPr>
          <p:nvPr>
            <p:ph type="title"/>
          </p:nvPr>
        </p:nvSpPr>
        <p:spPr>
          <a:xfrm>
            <a:off x="839788" y="365125"/>
            <a:ext cx="10515600" cy="1325563"/>
          </a:xfrm>
        </p:spPr>
        <p:txBody>
          <a:bodyPr/>
          <a:lstStyle/>
          <a:p>
            <a:r>
              <a:rPr lang="en-US"/>
              <a:t>Click to edit Master title style</a:t>
            </a:r>
            <a:endParaRPr lang="en-IE"/>
          </a:p>
        </p:txBody>
      </p:sp>
      <p:sp>
        <p:nvSpPr>
          <p:cNvPr id="3" name="Text Placeholder 2">
            <a:extLst>
              <a:ext uri="{FF2B5EF4-FFF2-40B4-BE49-F238E27FC236}">
                <a16:creationId xmlns:a16="http://schemas.microsoft.com/office/drawing/2014/main" id="{C0755BDF-B145-20D4-81DC-857DDE6EE5A7}"/>
              </a:ext>
            </a:extLst>
          </p:cNvPr>
          <p:cNvSpPr>
            <a:spLocks noGrp="1"/>
          </p:cNvSpPr>
          <p:nvPr>
            <p:ph type="body" idx="1"/>
          </p:nvPr>
        </p:nvSpPr>
        <p:spPr>
          <a:xfrm>
            <a:off x="839788" y="1681163"/>
            <a:ext cx="5157787" cy="823912"/>
          </a:xfrm>
        </p:spPr>
        <p:txBody>
          <a:bodyPr anchor="b">
            <a:noAutofit/>
          </a:bodyPr>
          <a:lstStyle>
            <a:lvl1pPr marL="0" indent="0">
              <a:buNone/>
              <a:defRPr sz="28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E1B17A9F-5174-D1B2-01DF-5DB4AE4CDF04}"/>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5" name="Text Placeholder 4">
            <a:extLst>
              <a:ext uri="{FF2B5EF4-FFF2-40B4-BE49-F238E27FC236}">
                <a16:creationId xmlns:a16="http://schemas.microsoft.com/office/drawing/2014/main" id="{7C05FC63-4EFC-8651-8112-387539FCDED3}"/>
              </a:ext>
            </a:extLst>
          </p:cNvPr>
          <p:cNvSpPr>
            <a:spLocks noGrp="1"/>
          </p:cNvSpPr>
          <p:nvPr>
            <p:ph type="body" sz="quarter" idx="3"/>
          </p:nvPr>
        </p:nvSpPr>
        <p:spPr>
          <a:xfrm>
            <a:off x="6172200" y="1681163"/>
            <a:ext cx="5183188" cy="823912"/>
          </a:xfrm>
        </p:spPr>
        <p:txBody>
          <a:bodyPr anchor="b">
            <a:noAutofit/>
          </a:bodyPr>
          <a:lstStyle>
            <a:lvl1pPr marL="0" indent="0">
              <a:buNone/>
              <a:defRPr sz="28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1300A9FD-AF65-0CC4-2ABB-A14A5EACDCF8}"/>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Tree>
    <p:extLst>
      <p:ext uri="{BB962C8B-B14F-4D97-AF65-F5344CB8AC3E}">
        <p14:creationId xmlns:p14="http://schemas.microsoft.com/office/powerpoint/2010/main" val="1258020242"/>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type="titleOnly" preserve="1">
  <p:cSld name="1_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425BC5E-FDB3-72F0-CE15-07F48E13407C}"/>
              </a:ext>
            </a:extLst>
          </p:cNvPr>
          <p:cNvSpPr>
            <a:spLocks noGrp="1"/>
          </p:cNvSpPr>
          <p:nvPr>
            <p:ph type="title"/>
          </p:nvPr>
        </p:nvSpPr>
        <p:spPr/>
        <p:txBody>
          <a:bodyPr/>
          <a:lstStyle/>
          <a:p>
            <a:r>
              <a:rPr lang="en-US"/>
              <a:t>Click to edit Master title style</a:t>
            </a:r>
            <a:endParaRPr lang="en-IE"/>
          </a:p>
        </p:txBody>
      </p:sp>
    </p:spTree>
    <p:extLst>
      <p:ext uri="{BB962C8B-B14F-4D97-AF65-F5344CB8AC3E}">
        <p14:creationId xmlns:p14="http://schemas.microsoft.com/office/powerpoint/2010/main" val="3249902827"/>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type="blank" preserve="1">
  <p:cSld name="1_Blank">
    <p:spTree>
      <p:nvGrpSpPr>
        <p:cNvPr id="1" name=""/>
        <p:cNvGrpSpPr/>
        <p:nvPr/>
      </p:nvGrpSpPr>
      <p:grpSpPr>
        <a:xfrm>
          <a:off x="0" y="0"/>
          <a:ext cx="0" cy="0"/>
          <a:chOff x="0" y="0"/>
          <a:chExt cx="0" cy="0"/>
        </a:xfrm>
      </p:grpSpPr>
    </p:spTree>
    <p:extLst>
      <p:ext uri="{BB962C8B-B14F-4D97-AF65-F5344CB8AC3E}">
        <p14:creationId xmlns:p14="http://schemas.microsoft.com/office/powerpoint/2010/main" val="1768650490"/>
      </p:ext>
    </p:extLst>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type="picTx" preserve="1">
  <p:cSld name="1_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9CEFFE9-E7EF-09BC-01AA-6022F7E1CD74}"/>
              </a:ext>
            </a:extLst>
          </p:cNvPr>
          <p:cNvSpPr>
            <a:spLocks noGrp="1"/>
          </p:cNvSpPr>
          <p:nvPr>
            <p:ph type="title"/>
          </p:nvPr>
        </p:nvSpPr>
        <p:spPr>
          <a:xfrm>
            <a:off x="839788" y="987425"/>
            <a:ext cx="3932237" cy="1920875"/>
          </a:xfrm>
        </p:spPr>
        <p:txBody>
          <a:bodyPr anchor="b">
            <a:noAutofit/>
          </a:bodyPr>
          <a:lstStyle>
            <a:lvl1pPr>
              <a:defRPr sz="4400"/>
            </a:lvl1pPr>
          </a:lstStyle>
          <a:p>
            <a:r>
              <a:rPr lang="en-US"/>
              <a:t>Click to edit Master title style</a:t>
            </a:r>
            <a:endParaRPr lang="en-IE"/>
          </a:p>
        </p:txBody>
      </p:sp>
      <p:sp>
        <p:nvSpPr>
          <p:cNvPr id="3" name="Picture Placeholder 2">
            <a:extLst>
              <a:ext uri="{FF2B5EF4-FFF2-40B4-BE49-F238E27FC236}">
                <a16:creationId xmlns:a16="http://schemas.microsoft.com/office/drawing/2014/main" id="{32EE68A2-6E51-E1A3-28B8-B10EF2B4C0EA}"/>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IE"/>
          </a:p>
        </p:txBody>
      </p:sp>
      <p:sp>
        <p:nvSpPr>
          <p:cNvPr id="4" name="Text Placeholder 3">
            <a:extLst>
              <a:ext uri="{FF2B5EF4-FFF2-40B4-BE49-F238E27FC236}">
                <a16:creationId xmlns:a16="http://schemas.microsoft.com/office/drawing/2014/main" id="{77EFF95F-319D-F3F1-4560-740C491DACD7}"/>
              </a:ext>
            </a:extLst>
          </p:cNvPr>
          <p:cNvSpPr>
            <a:spLocks noGrp="1"/>
          </p:cNvSpPr>
          <p:nvPr>
            <p:ph type="body" sz="half" idx="2"/>
          </p:nvPr>
        </p:nvSpPr>
        <p:spPr>
          <a:xfrm>
            <a:off x="839788" y="2908300"/>
            <a:ext cx="3932237" cy="2960688"/>
          </a:xfrm>
        </p:spPr>
        <p:txBody>
          <a:bodyPr>
            <a:normAutofit/>
          </a:bodyPr>
          <a:lstStyle>
            <a:lvl1pPr marL="0" indent="0">
              <a:buNone/>
              <a:defRPr sz="28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Tree>
    <p:extLst>
      <p:ext uri="{BB962C8B-B14F-4D97-AF65-F5344CB8AC3E}">
        <p14:creationId xmlns:p14="http://schemas.microsoft.com/office/powerpoint/2010/main" val="1439705957"/>
      </p:ext>
    </p:extLst>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matchingName="Module Title">
  <p:cSld name="1_Module Title">
    <p:spTree>
      <p:nvGrpSpPr>
        <p:cNvPr id="1" name="Shape 12"/>
        <p:cNvGrpSpPr/>
        <p:nvPr/>
      </p:nvGrpSpPr>
      <p:grpSpPr>
        <a:xfrm>
          <a:off x="0" y="0"/>
          <a:ext cx="0" cy="0"/>
          <a:chOff x="0" y="0"/>
          <a:chExt cx="0" cy="0"/>
        </a:xfrm>
      </p:grpSpPr>
      <p:sp>
        <p:nvSpPr>
          <p:cNvPr id="13" name="Google Shape;13;p57"/>
          <p:cNvSpPr>
            <a:spLocks noGrp="1"/>
          </p:cNvSpPr>
          <p:nvPr>
            <p:ph type="pic" idx="2"/>
          </p:nvPr>
        </p:nvSpPr>
        <p:spPr>
          <a:xfrm>
            <a:off x="0" y="0"/>
            <a:ext cx="12192000" cy="6858000"/>
          </a:xfrm>
          <a:prstGeom prst="rect">
            <a:avLst/>
          </a:prstGeom>
          <a:noFill/>
          <a:ln>
            <a:noFill/>
          </a:ln>
        </p:spPr>
      </p:sp>
      <p:sp>
        <p:nvSpPr>
          <p:cNvPr id="14" name="Google Shape;14;p57"/>
          <p:cNvSpPr txBox="1">
            <a:spLocks noGrp="1"/>
          </p:cNvSpPr>
          <p:nvPr>
            <p:ph type="title"/>
          </p:nvPr>
        </p:nvSpPr>
        <p:spPr>
          <a:xfrm>
            <a:off x="709105" y="4087905"/>
            <a:ext cx="8198227" cy="859324"/>
          </a:xfrm>
          <a:prstGeom prst="rect">
            <a:avLst/>
          </a:prstGeom>
          <a:noFill/>
          <a:ln>
            <a:noFill/>
          </a:ln>
        </p:spPr>
        <p:txBody>
          <a:bodyPr spcFirstLastPara="1" wrap="square" lIns="91425" tIns="45700" rIns="91425" bIns="45700" anchor="ctr" anchorCtr="0">
            <a:noAutofit/>
          </a:bodyPr>
          <a:lstStyle>
            <a:lvl1pPr lvl="0" algn="l">
              <a:lnSpc>
                <a:spcPct val="90000"/>
              </a:lnSpc>
              <a:spcBef>
                <a:spcPts val="0"/>
              </a:spcBef>
              <a:spcAft>
                <a:spcPts val="0"/>
              </a:spcAft>
              <a:buClr>
                <a:schemeClr val="dk1"/>
              </a:buClr>
              <a:buSzPts val="3800"/>
              <a:buFont typeface="Raleway"/>
              <a:buNone/>
              <a:defRPr sz="3800" b="1"/>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15" name="Google Shape;15;p57"/>
          <p:cNvSpPr txBox="1">
            <a:spLocks noGrp="1"/>
          </p:cNvSpPr>
          <p:nvPr>
            <p:ph type="body" idx="1"/>
          </p:nvPr>
        </p:nvSpPr>
        <p:spPr>
          <a:xfrm>
            <a:off x="709107" y="4990284"/>
            <a:ext cx="6670640" cy="653769"/>
          </a:xfrm>
          <a:prstGeom prst="rect">
            <a:avLst/>
          </a:prstGeom>
          <a:noFill/>
          <a:ln>
            <a:noFill/>
          </a:ln>
        </p:spPr>
        <p:txBody>
          <a:bodyPr spcFirstLastPara="1" wrap="square" lIns="91425" tIns="45700" rIns="91425" bIns="45700" anchor="t" anchorCtr="0">
            <a:noAutofit/>
          </a:bodyPr>
          <a:lstStyle>
            <a:lvl1pPr marL="457200" lvl="0" indent="-228600" algn="l">
              <a:lnSpc>
                <a:spcPct val="114000"/>
              </a:lnSpc>
              <a:spcBef>
                <a:spcPts val="1000"/>
              </a:spcBef>
              <a:spcAft>
                <a:spcPts val="0"/>
              </a:spcAft>
              <a:buClr>
                <a:srgbClr val="646464"/>
              </a:buClr>
              <a:buSzPts val="1600"/>
              <a:buNone/>
              <a:defRPr sz="1600">
                <a:solidFill>
                  <a:srgbClr val="646464"/>
                </a:solidFill>
                <a:latin typeface="Raleway Medium"/>
                <a:ea typeface="Raleway Medium"/>
                <a:cs typeface="Raleway Medium"/>
                <a:sym typeface="Raleway Medium"/>
              </a:defRPr>
            </a:lvl1pPr>
            <a:lvl2pPr marL="914400" lvl="1" indent="-342900" algn="l">
              <a:lnSpc>
                <a:spcPct val="90000"/>
              </a:lnSpc>
              <a:spcBef>
                <a:spcPts val="500"/>
              </a:spcBef>
              <a:spcAft>
                <a:spcPts val="0"/>
              </a:spcAft>
              <a:buClr>
                <a:schemeClr val="dk1"/>
              </a:buClr>
              <a:buSzPts val="1800"/>
              <a:buChar char="•"/>
              <a:defRPr/>
            </a:lvl2pPr>
            <a:lvl3pPr marL="1371600" lvl="2" indent="-342900" algn="l">
              <a:lnSpc>
                <a:spcPct val="90000"/>
              </a:lnSpc>
              <a:spcBef>
                <a:spcPts val="500"/>
              </a:spcBef>
              <a:spcAft>
                <a:spcPts val="0"/>
              </a:spcAft>
              <a:buClr>
                <a:schemeClr val="dk1"/>
              </a:buClr>
              <a:buSzPts val="1800"/>
              <a:buChar char="•"/>
              <a:defRPr/>
            </a:lvl3pPr>
            <a:lvl4pPr marL="1828800" lvl="3" indent="-342900" algn="l">
              <a:lnSpc>
                <a:spcPct val="90000"/>
              </a:lnSpc>
              <a:spcBef>
                <a:spcPts val="500"/>
              </a:spcBef>
              <a:spcAft>
                <a:spcPts val="0"/>
              </a:spcAft>
              <a:buClr>
                <a:schemeClr val="dk1"/>
              </a:buClr>
              <a:buSzPts val="1800"/>
              <a:buChar char="•"/>
              <a:defRPr/>
            </a:lvl4pPr>
            <a:lvl5pPr marL="2286000" lvl="4" indent="-342900" algn="l">
              <a:lnSpc>
                <a:spcPct val="90000"/>
              </a:lnSpc>
              <a:spcBef>
                <a:spcPts val="500"/>
              </a:spcBef>
              <a:spcAft>
                <a:spcPts val="0"/>
              </a:spcAft>
              <a:buClr>
                <a:schemeClr val="dk1"/>
              </a:buClr>
              <a:buSzPts val="1800"/>
              <a:buChar char="•"/>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16" name="Google Shape;16;p57"/>
          <p:cNvSpPr txBox="1">
            <a:spLocks noGrp="1"/>
          </p:cNvSpPr>
          <p:nvPr>
            <p:ph type="body" idx="3"/>
          </p:nvPr>
        </p:nvSpPr>
        <p:spPr>
          <a:xfrm>
            <a:off x="710901" y="3295312"/>
            <a:ext cx="1817147" cy="478272"/>
          </a:xfrm>
          <a:prstGeom prst="rect">
            <a:avLst/>
          </a:prstGeom>
          <a:noFill/>
          <a:ln>
            <a:noFill/>
          </a:ln>
        </p:spPr>
        <p:txBody>
          <a:bodyPr spcFirstLastPara="1" wrap="square" lIns="91425" tIns="45700" rIns="91425" bIns="45700" anchor="t" anchorCtr="0">
            <a:noAutofit/>
          </a:bodyPr>
          <a:lstStyle>
            <a:lvl1pPr marL="457200" lvl="0" indent="-228600" algn="l">
              <a:lnSpc>
                <a:spcPct val="90000"/>
              </a:lnSpc>
              <a:spcBef>
                <a:spcPts val="1000"/>
              </a:spcBef>
              <a:spcAft>
                <a:spcPts val="0"/>
              </a:spcAft>
              <a:buClr>
                <a:schemeClr val="lt1"/>
              </a:buClr>
              <a:buSzPts val="2200"/>
              <a:buNone/>
              <a:defRPr sz="2200" b="1">
                <a:solidFill>
                  <a:schemeClr val="lt1"/>
                </a:solidFill>
                <a:latin typeface="Raleway"/>
                <a:ea typeface="Raleway"/>
                <a:cs typeface="Raleway"/>
                <a:sym typeface="Raleway"/>
              </a:defRPr>
            </a:lvl1pPr>
            <a:lvl2pPr marL="914400" lvl="1" indent="-342900" algn="l">
              <a:lnSpc>
                <a:spcPct val="90000"/>
              </a:lnSpc>
              <a:spcBef>
                <a:spcPts val="500"/>
              </a:spcBef>
              <a:spcAft>
                <a:spcPts val="0"/>
              </a:spcAft>
              <a:buClr>
                <a:schemeClr val="dk1"/>
              </a:buClr>
              <a:buSzPts val="1800"/>
              <a:buChar char="•"/>
              <a:defRPr/>
            </a:lvl2pPr>
            <a:lvl3pPr marL="1371600" lvl="2" indent="-342900" algn="l">
              <a:lnSpc>
                <a:spcPct val="90000"/>
              </a:lnSpc>
              <a:spcBef>
                <a:spcPts val="500"/>
              </a:spcBef>
              <a:spcAft>
                <a:spcPts val="0"/>
              </a:spcAft>
              <a:buClr>
                <a:schemeClr val="dk1"/>
              </a:buClr>
              <a:buSzPts val="1800"/>
              <a:buChar char="•"/>
              <a:defRPr/>
            </a:lvl3pPr>
            <a:lvl4pPr marL="1828800" lvl="3" indent="-342900" algn="l">
              <a:lnSpc>
                <a:spcPct val="90000"/>
              </a:lnSpc>
              <a:spcBef>
                <a:spcPts val="500"/>
              </a:spcBef>
              <a:spcAft>
                <a:spcPts val="0"/>
              </a:spcAft>
              <a:buClr>
                <a:schemeClr val="dk1"/>
              </a:buClr>
              <a:buSzPts val="1800"/>
              <a:buChar char="•"/>
              <a:defRPr/>
            </a:lvl4pPr>
            <a:lvl5pPr marL="2286000" lvl="4" indent="-342900" algn="l">
              <a:lnSpc>
                <a:spcPct val="90000"/>
              </a:lnSpc>
              <a:spcBef>
                <a:spcPts val="500"/>
              </a:spcBef>
              <a:spcAft>
                <a:spcPts val="0"/>
              </a:spcAft>
              <a:buClr>
                <a:schemeClr val="dk1"/>
              </a:buClr>
              <a:buSzPts val="1800"/>
              <a:buChar char="•"/>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Tree>
    <p:extLst>
      <p:ext uri="{BB962C8B-B14F-4D97-AF65-F5344CB8AC3E}">
        <p14:creationId xmlns:p14="http://schemas.microsoft.com/office/powerpoint/2010/main" val="363865677"/>
      </p:ext>
    </p:extLst>
  </p:cSld>
  <p:clrMapOvr>
    <a:masterClrMapping/>
  </p:clrMapOvr>
</p:sldLayout>
</file>

<file path=ppt/slideLayouts/slideLayout30.xml><?xml version="1.0" encoding="utf-8"?>
<p:sldLayout xmlns:a="http://schemas.openxmlformats.org/drawingml/2006/main" xmlns:r="http://schemas.openxmlformats.org/officeDocument/2006/relationships" xmlns:p="http://schemas.openxmlformats.org/presentationml/2006/main" type="obj" preserve="1">
  <p:cSld name="2_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7D085ED-5D25-B048-1F9F-9DD6333779C5}"/>
              </a:ext>
            </a:extLst>
          </p:cNvPr>
          <p:cNvSpPr>
            <a:spLocks noGrp="1"/>
          </p:cNvSpPr>
          <p:nvPr>
            <p:ph type="title"/>
          </p:nvPr>
        </p:nvSpPr>
        <p:spPr/>
        <p:txBody>
          <a:bodyPr/>
          <a:lstStyle/>
          <a:p>
            <a:r>
              <a:rPr lang="en-US"/>
              <a:t>Click to edit Master title style</a:t>
            </a:r>
            <a:endParaRPr lang="en-IE"/>
          </a:p>
        </p:txBody>
      </p:sp>
      <p:sp>
        <p:nvSpPr>
          <p:cNvPr id="3" name="Content Placeholder 2">
            <a:extLst>
              <a:ext uri="{FF2B5EF4-FFF2-40B4-BE49-F238E27FC236}">
                <a16:creationId xmlns:a16="http://schemas.microsoft.com/office/drawing/2014/main" id="{94C0821C-30ED-A311-1D13-4B49BF33CFF9}"/>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Tree>
    <p:extLst>
      <p:ext uri="{BB962C8B-B14F-4D97-AF65-F5344CB8AC3E}">
        <p14:creationId xmlns:p14="http://schemas.microsoft.com/office/powerpoint/2010/main" val="467431528"/>
      </p:ext>
    </p:extLst>
  </p:cSld>
  <p:clrMapOvr>
    <a:masterClrMapping/>
  </p:clrMapOvr>
</p:sldLayout>
</file>

<file path=ppt/slideLayouts/slideLayout31.xml><?xml version="1.0" encoding="utf-8"?>
<p:sldLayout xmlns:a="http://schemas.openxmlformats.org/drawingml/2006/main" xmlns:r="http://schemas.openxmlformats.org/officeDocument/2006/relationships" xmlns:p="http://schemas.openxmlformats.org/presentationml/2006/main" type="secHead" preserve="1">
  <p:cSld name="2_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C979882-A544-B115-8CBB-598356A9ECEB}"/>
              </a:ext>
            </a:extLst>
          </p:cNvPr>
          <p:cNvSpPr>
            <a:spLocks noGrp="1"/>
          </p:cNvSpPr>
          <p:nvPr>
            <p:ph type="title"/>
          </p:nvPr>
        </p:nvSpPr>
        <p:spPr>
          <a:xfrm>
            <a:off x="831850" y="1709738"/>
            <a:ext cx="10515600" cy="2852737"/>
          </a:xfrm>
        </p:spPr>
        <p:txBody>
          <a:bodyPr anchor="b">
            <a:normAutofit/>
          </a:bodyPr>
          <a:lstStyle>
            <a:lvl1pPr>
              <a:defRPr sz="4400"/>
            </a:lvl1pPr>
          </a:lstStyle>
          <a:p>
            <a:r>
              <a:rPr lang="en-US"/>
              <a:t>Click to edit Master title style</a:t>
            </a:r>
            <a:endParaRPr lang="en-IE"/>
          </a:p>
        </p:txBody>
      </p:sp>
      <p:sp>
        <p:nvSpPr>
          <p:cNvPr id="3" name="Text Placeholder 2">
            <a:extLst>
              <a:ext uri="{FF2B5EF4-FFF2-40B4-BE49-F238E27FC236}">
                <a16:creationId xmlns:a16="http://schemas.microsoft.com/office/drawing/2014/main" id="{5498157D-C18E-142E-6CE7-F40F28B2C30C}"/>
              </a:ext>
            </a:extLst>
          </p:cNvPr>
          <p:cNvSpPr>
            <a:spLocks noGrp="1"/>
          </p:cNvSpPr>
          <p:nvPr>
            <p:ph type="body" idx="1"/>
          </p:nvPr>
        </p:nvSpPr>
        <p:spPr>
          <a:xfrm>
            <a:off x="831850" y="4589463"/>
            <a:ext cx="10515600" cy="1500187"/>
          </a:xfrm>
        </p:spPr>
        <p:txBody>
          <a:bodyPr>
            <a:normAutofit/>
          </a:bodyPr>
          <a:lstStyle>
            <a:lvl1pPr marL="0" indent="0">
              <a:buNone/>
              <a:defRPr sz="28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Tree>
    <p:extLst>
      <p:ext uri="{BB962C8B-B14F-4D97-AF65-F5344CB8AC3E}">
        <p14:creationId xmlns:p14="http://schemas.microsoft.com/office/powerpoint/2010/main" val="4155140248"/>
      </p:ext>
    </p:extLst>
  </p:cSld>
  <p:clrMapOvr>
    <a:masterClrMapping/>
  </p:clrMapOvr>
</p:sldLayout>
</file>

<file path=ppt/slideLayouts/slideLayout32.xml><?xml version="1.0" encoding="utf-8"?>
<p:sldLayout xmlns:a="http://schemas.openxmlformats.org/drawingml/2006/main" xmlns:r="http://schemas.openxmlformats.org/officeDocument/2006/relationships" xmlns:p="http://schemas.openxmlformats.org/presentationml/2006/main" type="twoObj" preserve="1">
  <p:cSld name="2_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4ECC772-8D91-2D76-2150-005579323496}"/>
              </a:ext>
            </a:extLst>
          </p:cNvPr>
          <p:cNvSpPr>
            <a:spLocks noGrp="1"/>
          </p:cNvSpPr>
          <p:nvPr>
            <p:ph type="title"/>
          </p:nvPr>
        </p:nvSpPr>
        <p:spPr/>
        <p:txBody>
          <a:bodyPr/>
          <a:lstStyle/>
          <a:p>
            <a:r>
              <a:rPr lang="en-US"/>
              <a:t>Click to edit Master title style</a:t>
            </a:r>
            <a:endParaRPr lang="en-IE"/>
          </a:p>
        </p:txBody>
      </p:sp>
      <p:sp>
        <p:nvSpPr>
          <p:cNvPr id="3" name="Content Placeholder 2">
            <a:extLst>
              <a:ext uri="{FF2B5EF4-FFF2-40B4-BE49-F238E27FC236}">
                <a16:creationId xmlns:a16="http://schemas.microsoft.com/office/drawing/2014/main" id="{67E4513A-73A9-F154-2097-4F022AC1C4F6}"/>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Content Placeholder 3">
            <a:extLst>
              <a:ext uri="{FF2B5EF4-FFF2-40B4-BE49-F238E27FC236}">
                <a16:creationId xmlns:a16="http://schemas.microsoft.com/office/drawing/2014/main" id="{F7E9BBD4-CC86-F9F8-05AF-CC59CA06F93B}"/>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Tree>
    <p:extLst>
      <p:ext uri="{BB962C8B-B14F-4D97-AF65-F5344CB8AC3E}">
        <p14:creationId xmlns:p14="http://schemas.microsoft.com/office/powerpoint/2010/main" val="791486966"/>
      </p:ext>
    </p:extLst>
  </p:cSld>
  <p:clrMapOvr>
    <a:masterClrMapping/>
  </p:clrMapOvr>
</p:sldLayout>
</file>

<file path=ppt/slideLayouts/slideLayout33.xml><?xml version="1.0" encoding="utf-8"?>
<p:sldLayout xmlns:a="http://schemas.openxmlformats.org/drawingml/2006/main" xmlns:r="http://schemas.openxmlformats.org/officeDocument/2006/relationships" xmlns:p="http://schemas.openxmlformats.org/presentationml/2006/main" type="twoTxTwoObj" preserve="1">
  <p:cSld name="2_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E38F136-C1AC-2584-FED2-35A61D6151C8}"/>
              </a:ext>
            </a:extLst>
          </p:cNvPr>
          <p:cNvSpPr>
            <a:spLocks noGrp="1"/>
          </p:cNvSpPr>
          <p:nvPr>
            <p:ph type="title"/>
          </p:nvPr>
        </p:nvSpPr>
        <p:spPr>
          <a:xfrm>
            <a:off x="839788" y="365125"/>
            <a:ext cx="10515600" cy="1325563"/>
          </a:xfrm>
        </p:spPr>
        <p:txBody>
          <a:bodyPr/>
          <a:lstStyle/>
          <a:p>
            <a:r>
              <a:rPr lang="en-US"/>
              <a:t>Click to edit Master title style</a:t>
            </a:r>
            <a:endParaRPr lang="en-IE"/>
          </a:p>
        </p:txBody>
      </p:sp>
      <p:sp>
        <p:nvSpPr>
          <p:cNvPr id="3" name="Text Placeholder 2">
            <a:extLst>
              <a:ext uri="{FF2B5EF4-FFF2-40B4-BE49-F238E27FC236}">
                <a16:creationId xmlns:a16="http://schemas.microsoft.com/office/drawing/2014/main" id="{C0755BDF-B145-20D4-81DC-857DDE6EE5A7}"/>
              </a:ext>
            </a:extLst>
          </p:cNvPr>
          <p:cNvSpPr>
            <a:spLocks noGrp="1"/>
          </p:cNvSpPr>
          <p:nvPr>
            <p:ph type="body" idx="1"/>
          </p:nvPr>
        </p:nvSpPr>
        <p:spPr>
          <a:xfrm>
            <a:off x="839788" y="1681163"/>
            <a:ext cx="5157787" cy="823912"/>
          </a:xfrm>
        </p:spPr>
        <p:txBody>
          <a:bodyPr anchor="b">
            <a:noAutofit/>
          </a:bodyPr>
          <a:lstStyle>
            <a:lvl1pPr marL="0" indent="0">
              <a:buNone/>
              <a:defRPr sz="28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E1B17A9F-5174-D1B2-01DF-5DB4AE4CDF04}"/>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5" name="Text Placeholder 4">
            <a:extLst>
              <a:ext uri="{FF2B5EF4-FFF2-40B4-BE49-F238E27FC236}">
                <a16:creationId xmlns:a16="http://schemas.microsoft.com/office/drawing/2014/main" id="{7C05FC63-4EFC-8651-8112-387539FCDED3}"/>
              </a:ext>
            </a:extLst>
          </p:cNvPr>
          <p:cNvSpPr>
            <a:spLocks noGrp="1"/>
          </p:cNvSpPr>
          <p:nvPr>
            <p:ph type="body" sz="quarter" idx="3"/>
          </p:nvPr>
        </p:nvSpPr>
        <p:spPr>
          <a:xfrm>
            <a:off x="6172200" y="1681163"/>
            <a:ext cx="5183188" cy="823912"/>
          </a:xfrm>
        </p:spPr>
        <p:txBody>
          <a:bodyPr anchor="b">
            <a:noAutofit/>
          </a:bodyPr>
          <a:lstStyle>
            <a:lvl1pPr marL="0" indent="0">
              <a:buNone/>
              <a:defRPr sz="28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1300A9FD-AF65-0CC4-2ABB-A14A5EACDCF8}"/>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Tree>
    <p:extLst>
      <p:ext uri="{BB962C8B-B14F-4D97-AF65-F5344CB8AC3E}">
        <p14:creationId xmlns:p14="http://schemas.microsoft.com/office/powerpoint/2010/main" val="1178291412"/>
      </p:ext>
    </p:extLst>
  </p:cSld>
  <p:clrMapOvr>
    <a:masterClrMapping/>
  </p:clrMapOvr>
</p:sldLayout>
</file>

<file path=ppt/slideLayouts/slideLayout34.xml><?xml version="1.0" encoding="utf-8"?>
<p:sldLayout xmlns:a="http://schemas.openxmlformats.org/drawingml/2006/main" xmlns:r="http://schemas.openxmlformats.org/officeDocument/2006/relationships" xmlns:p="http://schemas.openxmlformats.org/presentationml/2006/main" type="titleOnly" preserve="1">
  <p:cSld name="2_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425BC5E-FDB3-72F0-CE15-07F48E13407C}"/>
              </a:ext>
            </a:extLst>
          </p:cNvPr>
          <p:cNvSpPr>
            <a:spLocks noGrp="1"/>
          </p:cNvSpPr>
          <p:nvPr>
            <p:ph type="title"/>
          </p:nvPr>
        </p:nvSpPr>
        <p:spPr/>
        <p:txBody>
          <a:bodyPr/>
          <a:lstStyle/>
          <a:p>
            <a:r>
              <a:rPr lang="en-US"/>
              <a:t>Click to edit Master title style</a:t>
            </a:r>
            <a:endParaRPr lang="en-IE"/>
          </a:p>
        </p:txBody>
      </p:sp>
    </p:spTree>
    <p:extLst>
      <p:ext uri="{BB962C8B-B14F-4D97-AF65-F5344CB8AC3E}">
        <p14:creationId xmlns:p14="http://schemas.microsoft.com/office/powerpoint/2010/main" val="1848833962"/>
      </p:ext>
    </p:extLst>
  </p:cSld>
  <p:clrMapOvr>
    <a:masterClrMapping/>
  </p:clrMapOvr>
</p:sldLayout>
</file>

<file path=ppt/slideLayouts/slideLayout35.xml><?xml version="1.0" encoding="utf-8"?>
<p:sldLayout xmlns:a="http://schemas.openxmlformats.org/drawingml/2006/main" xmlns:r="http://schemas.openxmlformats.org/officeDocument/2006/relationships" xmlns:p="http://schemas.openxmlformats.org/presentationml/2006/main" type="blank" preserve="1">
  <p:cSld name="2_Blank">
    <p:spTree>
      <p:nvGrpSpPr>
        <p:cNvPr id="1" name=""/>
        <p:cNvGrpSpPr/>
        <p:nvPr/>
      </p:nvGrpSpPr>
      <p:grpSpPr>
        <a:xfrm>
          <a:off x="0" y="0"/>
          <a:ext cx="0" cy="0"/>
          <a:chOff x="0" y="0"/>
          <a:chExt cx="0" cy="0"/>
        </a:xfrm>
      </p:grpSpPr>
    </p:spTree>
    <p:extLst>
      <p:ext uri="{BB962C8B-B14F-4D97-AF65-F5344CB8AC3E}">
        <p14:creationId xmlns:p14="http://schemas.microsoft.com/office/powerpoint/2010/main" val="2089247392"/>
      </p:ext>
    </p:extLst>
  </p:cSld>
  <p:clrMapOvr>
    <a:masterClrMapping/>
  </p:clrMapOvr>
</p:sldLayout>
</file>

<file path=ppt/slideLayouts/slideLayout36.xml><?xml version="1.0" encoding="utf-8"?>
<p:sldLayout xmlns:a="http://schemas.openxmlformats.org/drawingml/2006/main" xmlns:r="http://schemas.openxmlformats.org/officeDocument/2006/relationships" xmlns:p="http://schemas.openxmlformats.org/presentationml/2006/main" type="picTx" preserve="1">
  <p:cSld name="2_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9CEFFE9-E7EF-09BC-01AA-6022F7E1CD74}"/>
              </a:ext>
            </a:extLst>
          </p:cNvPr>
          <p:cNvSpPr>
            <a:spLocks noGrp="1"/>
          </p:cNvSpPr>
          <p:nvPr>
            <p:ph type="title"/>
          </p:nvPr>
        </p:nvSpPr>
        <p:spPr>
          <a:xfrm>
            <a:off x="839788" y="987425"/>
            <a:ext cx="3932237" cy="1920875"/>
          </a:xfrm>
        </p:spPr>
        <p:txBody>
          <a:bodyPr anchor="b">
            <a:noAutofit/>
          </a:bodyPr>
          <a:lstStyle>
            <a:lvl1pPr>
              <a:defRPr sz="4400"/>
            </a:lvl1pPr>
          </a:lstStyle>
          <a:p>
            <a:r>
              <a:rPr lang="en-US"/>
              <a:t>Click to edit Master title style</a:t>
            </a:r>
            <a:endParaRPr lang="en-IE"/>
          </a:p>
        </p:txBody>
      </p:sp>
      <p:sp>
        <p:nvSpPr>
          <p:cNvPr id="3" name="Picture Placeholder 2">
            <a:extLst>
              <a:ext uri="{FF2B5EF4-FFF2-40B4-BE49-F238E27FC236}">
                <a16:creationId xmlns:a16="http://schemas.microsoft.com/office/drawing/2014/main" id="{32EE68A2-6E51-E1A3-28B8-B10EF2B4C0EA}"/>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IE"/>
          </a:p>
        </p:txBody>
      </p:sp>
      <p:sp>
        <p:nvSpPr>
          <p:cNvPr id="4" name="Text Placeholder 3">
            <a:extLst>
              <a:ext uri="{FF2B5EF4-FFF2-40B4-BE49-F238E27FC236}">
                <a16:creationId xmlns:a16="http://schemas.microsoft.com/office/drawing/2014/main" id="{77EFF95F-319D-F3F1-4560-740C491DACD7}"/>
              </a:ext>
            </a:extLst>
          </p:cNvPr>
          <p:cNvSpPr>
            <a:spLocks noGrp="1"/>
          </p:cNvSpPr>
          <p:nvPr>
            <p:ph type="body" sz="half" idx="2"/>
          </p:nvPr>
        </p:nvSpPr>
        <p:spPr>
          <a:xfrm>
            <a:off x="839788" y="2908300"/>
            <a:ext cx="3932237" cy="2960688"/>
          </a:xfrm>
        </p:spPr>
        <p:txBody>
          <a:bodyPr>
            <a:normAutofit/>
          </a:bodyPr>
          <a:lstStyle>
            <a:lvl1pPr marL="0" indent="0">
              <a:buNone/>
              <a:defRPr sz="28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Tree>
    <p:extLst>
      <p:ext uri="{BB962C8B-B14F-4D97-AF65-F5344CB8AC3E}">
        <p14:creationId xmlns:p14="http://schemas.microsoft.com/office/powerpoint/2010/main" val="1074348713"/>
      </p:ext>
    </p:extLst>
  </p:cSld>
  <p:clrMapOvr>
    <a:masterClrMapping/>
  </p:clrMapOvr>
</p:sldLayout>
</file>

<file path=ppt/slideLayouts/slideLayout37.xml><?xml version="1.0" encoding="utf-8"?>
<p:sldLayout xmlns:a="http://schemas.openxmlformats.org/drawingml/2006/main" xmlns:r="http://schemas.openxmlformats.org/officeDocument/2006/relationships" xmlns:p="http://schemas.openxmlformats.org/presentationml/2006/main" matchingName="Module Title">
  <p:cSld name="1_Module Title">
    <p:spTree>
      <p:nvGrpSpPr>
        <p:cNvPr id="1" name="Shape 213"/>
        <p:cNvGrpSpPr/>
        <p:nvPr/>
      </p:nvGrpSpPr>
      <p:grpSpPr>
        <a:xfrm>
          <a:off x="0" y="0"/>
          <a:ext cx="0" cy="0"/>
          <a:chOff x="0" y="0"/>
          <a:chExt cx="0" cy="0"/>
        </a:xfrm>
      </p:grpSpPr>
      <p:sp>
        <p:nvSpPr>
          <p:cNvPr id="214" name="Google Shape;214;p108"/>
          <p:cNvSpPr>
            <a:spLocks noGrp="1"/>
          </p:cNvSpPr>
          <p:nvPr>
            <p:ph type="pic" idx="2"/>
          </p:nvPr>
        </p:nvSpPr>
        <p:spPr>
          <a:xfrm>
            <a:off x="0" y="0"/>
            <a:ext cx="12192000" cy="6858000"/>
          </a:xfrm>
          <a:prstGeom prst="rect">
            <a:avLst/>
          </a:prstGeom>
          <a:noFill/>
          <a:ln>
            <a:noFill/>
          </a:ln>
        </p:spPr>
      </p:sp>
      <p:sp>
        <p:nvSpPr>
          <p:cNvPr id="215" name="Google Shape;215;p108"/>
          <p:cNvSpPr txBox="1">
            <a:spLocks noGrp="1"/>
          </p:cNvSpPr>
          <p:nvPr>
            <p:ph type="title"/>
          </p:nvPr>
        </p:nvSpPr>
        <p:spPr>
          <a:xfrm>
            <a:off x="709105" y="4087905"/>
            <a:ext cx="8198227" cy="859324"/>
          </a:xfrm>
          <a:prstGeom prst="rect">
            <a:avLst/>
          </a:prstGeom>
          <a:noFill/>
          <a:ln>
            <a:noFill/>
          </a:ln>
        </p:spPr>
        <p:txBody>
          <a:bodyPr spcFirstLastPara="1" wrap="square" lIns="91425" tIns="45700" rIns="91425" bIns="45700" anchor="ctr" anchorCtr="0">
            <a:noAutofit/>
          </a:bodyPr>
          <a:lstStyle>
            <a:lvl1pPr lvl="0" algn="l">
              <a:lnSpc>
                <a:spcPct val="90000"/>
              </a:lnSpc>
              <a:spcBef>
                <a:spcPts val="0"/>
              </a:spcBef>
              <a:spcAft>
                <a:spcPts val="0"/>
              </a:spcAft>
              <a:buClr>
                <a:schemeClr val="dk1"/>
              </a:buClr>
              <a:buSzPts val="3800"/>
              <a:buFont typeface="Raleway"/>
              <a:buNone/>
              <a:defRPr sz="3800" b="1"/>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216" name="Google Shape;216;p108"/>
          <p:cNvSpPr txBox="1">
            <a:spLocks noGrp="1"/>
          </p:cNvSpPr>
          <p:nvPr>
            <p:ph type="body" idx="1"/>
          </p:nvPr>
        </p:nvSpPr>
        <p:spPr>
          <a:xfrm>
            <a:off x="709107" y="4990284"/>
            <a:ext cx="6670640" cy="653769"/>
          </a:xfrm>
          <a:prstGeom prst="rect">
            <a:avLst/>
          </a:prstGeom>
          <a:noFill/>
          <a:ln>
            <a:noFill/>
          </a:ln>
        </p:spPr>
        <p:txBody>
          <a:bodyPr spcFirstLastPara="1" wrap="square" lIns="91425" tIns="45700" rIns="91425" bIns="45700" anchor="t" anchorCtr="0">
            <a:noAutofit/>
          </a:bodyPr>
          <a:lstStyle>
            <a:lvl1pPr marL="457200" lvl="0" indent="-228600" algn="l">
              <a:lnSpc>
                <a:spcPct val="114000"/>
              </a:lnSpc>
              <a:spcBef>
                <a:spcPts val="1000"/>
              </a:spcBef>
              <a:spcAft>
                <a:spcPts val="0"/>
              </a:spcAft>
              <a:buClr>
                <a:srgbClr val="646464"/>
              </a:buClr>
              <a:buSzPts val="1600"/>
              <a:buNone/>
              <a:defRPr sz="1600">
                <a:solidFill>
                  <a:srgbClr val="646464"/>
                </a:solidFill>
                <a:latin typeface="Raleway Medium"/>
                <a:ea typeface="Raleway Medium"/>
                <a:cs typeface="Raleway Medium"/>
                <a:sym typeface="Raleway Medium"/>
              </a:defRPr>
            </a:lvl1pPr>
            <a:lvl2pPr marL="914400" lvl="1" indent="-342900" algn="l">
              <a:lnSpc>
                <a:spcPct val="90000"/>
              </a:lnSpc>
              <a:spcBef>
                <a:spcPts val="500"/>
              </a:spcBef>
              <a:spcAft>
                <a:spcPts val="0"/>
              </a:spcAft>
              <a:buClr>
                <a:schemeClr val="dk1"/>
              </a:buClr>
              <a:buSzPts val="1800"/>
              <a:buChar char="•"/>
              <a:defRPr/>
            </a:lvl2pPr>
            <a:lvl3pPr marL="1371600" lvl="2" indent="-342900" algn="l">
              <a:lnSpc>
                <a:spcPct val="90000"/>
              </a:lnSpc>
              <a:spcBef>
                <a:spcPts val="500"/>
              </a:spcBef>
              <a:spcAft>
                <a:spcPts val="0"/>
              </a:spcAft>
              <a:buClr>
                <a:schemeClr val="dk1"/>
              </a:buClr>
              <a:buSzPts val="1800"/>
              <a:buChar char="•"/>
              <a:defRPr/>
            </a:lvl3pPr>
            <a:lvl4pPr marL="1828800" lvl="3" indent="-342900" algn="l">
              <a:lnSpc>
                <a:spcPct val="90000"/>
              </a:lnSpc>
              <a:spcBef>
                <a:spcPts val="500"/>
              </a:spcBef>
              <a:spcAft>
                <a:spcPts val="0"/>
              </a:spcAft>
              <a:buClr>
                <a:schemeClr val="dk1"/>
              </a:buClr>
              <a:buSzPts val="1800"/>
              <a:buChar char="•"/>
              <a:defRPr/>
            </a:lvl4pPr>
            <a:lvl5pPr marL="2286000" lvl="4" indent="-342900" algn="l">
              <a:lnSpc>
                <a:spcPct val="90000"/>
              </a:lnSpc>
              <a:spcBef>
                <a:spcPts val="500"/>
              </a:spcBef>
              <a:spcAft>
                <a:spcPts val="0"/>
              </a:spcAft>
              <a:buClr>
                <a:schemeClr val="dk1"/>
              </a:buClr>
              <a:buSzPts val="1800"/>
              <a:buChar char="•"/>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217" name="Google Shape;217;p108"/>
          <p:cNvSpPr txBox="1">
            <a:spLocks noGrp="1"/>
          </p:cNvSpPr>
          <p:nvPr>
            <p:ph type="body" idx="3"/>
          </p:nvPr>
        </p:nvSpPr>
        <p:spPr>
          <a:xfrm>
            <a:off x="710901" y="3295312"/>
            <a:ext cx="1817147" cy="478272"/>
          </a:xfrm>
          <a:prstGeom prst="rect">
            <a:avLst/>
          </a:prstGeom>
          <a:noFill/>
          <a:ln>
            <a:noFill/>
          </a:ln>
        </p:spPr>
        <p:txBody>
          <a:bodyPr spcFirstLastPara="1" wrap="square" lIns="91425" tIns="45700" rIns="91425" bIns="45700" anchor="t" anchorCtr="0">
            <a:noAutofit/>
          </a:bodyPr>
          <a:lstStyle>
            <a:lvl1pPr marL="457200" lvl="0" indent="-228600" algn="l">
              <a:lnSpc>
                <a:spcPct val="90000"/>
              </a:lnSpc>
              <a:spcBef>
                <a:spcPts val="1000"/>
              </a:spcBef>
              <a:spcAft>
                <a:spcPts val="0"/>
              </a:spcAft>
              <a:buClr>
                <a:schemeClr val="lt1"/>
              </a:buClr>
              <a:buSzPts val="2200"/>
              <a:buNone/>
              <a:defRPr sz="2200" b="1">
                <a:solidFill>
                  <a:schemeClr val="lt1"/>
                </a:solidFill>
                <a:latin typeface="Raleway"/>
                <a:ea typeface="Raleway"/>
                <a:cs typeface="Raleway"/>
                <a:sym typeface="Raleway"/>
              </a:defRPr>
            </a:lvl1pPr>
            <a:lvl2pPr marL="914400" lvl="1" indent="-342900" algn="l">
              <a:lnSpc>
                <a:spcPct val="90000"/>
              </a:lnSpc>
              <a:spcBef>
                <a:spcPts val="500"/>
              </a:spcBef>
              <a:spcAft>
                <a:spcPts val="0"/>
              </a:spcAft>
              <a:buClr>
                <a:schemeClr val="dk1"/>
              </a:buClr>
              <a:buSzPts val="1800"/>
              <a:buChar char="•"/>
              <a:defRPr/>
            </a:lvl2pPr>
            <a:lvl3pPr marL="1371600" lvl="2" indent="-342900" algn="l">
              <a:lnSpc>
                <a:spcPct val="90000"/>
              </a:lnSpc>
              <a:spcBef>
                <a:spcPts val="500"/>
              </a:spcBef>
              <a:spcAft>
                <a:spcPts val="0"/>
              </a:spcAft>
              <a:buClr>
                <a:schemeClr val="dk1"/>
              </a:buClr>
              <a:buSzPts val="1800"/>
              <a:buChar char="•"/>
              <a:defRPr/>
            </a:lvl3pPr>
            <a:lvl4pPr marL="1828800" lvl="3" indent="-342900" algn="l">
              <a:lnSpc>
                <a:spcPct val="90000"/>
              </a:lnSpc>
              <a:spcBef>
                <a:spcPts val="500"/>
              </a:spcBef>
              <a:spcAft>
                <a:spcPts val="0"/>
              </a:spcAft>
              <a:buClr>
                <a:schemeClr val="dk1"/>
              </a:buClr>
              <a:buSzPts val="1800"/>
              <a:buChar char="•"/>
              <a:defRPr/>
            </a:lvl4pPr>
            <a:lvl5pPr marL="2286000" lvl="4" indent="-342900" algn="l">
              <a:lnSpc>
                <a:spcPct val="90000"/>
              </a:lnSpc>
              <a:spcBef>
                <a:spcPts val="500"/>
              </a:spcBef>
              <a:spcAft>
                <a:spcPts val="0"/>
              </a:spcAft>
              <a:buClr>
                <a:schemeClr val="dk1"/>
              </a:buClr>
              <a:buSzPts val="1800"/>
              <a:buChar char="•"/>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Tree>
    <p:extLst>
      <p:ext uri="{BB962C8B-B14F-4D97-AF65-F5344CB8AC3E}">
        <p14:creationId xmlns:p14="http://schemas.microsoft.com/office/powerpoint/2010/main" val="469759431"/>
      </p:ext>
    </p:extLst>
  </p:cSld>
  <p:clrMapOvr>
    <a:masterClrMapping/>
  </p:clrMapOvr>
</p:sldLayout>
</file>

<file path=ppt/slideLayouts/slideLayout38.xml><?xml version="1.0" encoding="utf-8"?>
<p:sldLayout xmlns:a="http://schemas.openxmlformats.org/drawingml/2006/main" xmlns:r="http://schemas.openxmlformats.org/officeDocument/2006/relationships" xmlns:p="http://schemas.openxmlformats.org/presentationml/2006/main" showMasterSp="0" userDrawn="1">
  <p:cSld name="2_Title &amp; Subtitle  light">
    <p:bg>
      <p:bgPr>
        <a:gradFill>
          <a:gsLst>
            <a:gs pos="0">
              <a:srgbClr val="246076"/>
            </a:gs>
            <a:gs pos="100000">
              <a:srgbClr val="1987A8"/>
            </a:gs>
          </a:gsLst>
          <a:lin ang="17054404" scaled="0"/>
        </a:gradFill>
        <a:effectLst/>
      </p:bgPr>
    </p:bg>
    <p:spTree>
      <p:nvGrpSpPr>
        <p:cNvPr id="1" name=""/>
        <p:cNvGrpSpPr/>
        <p:nvPr/>
      </p:nvGrpSpPr>
      <p:grpSpPr>
        <a:xfrm>
          <a:off x="0" y="0"/>
          <a:ext cx="0" cy="0"/>
          <a:chOff x="0" y="0"/>
          <a:chExt cx="0" cy="0"/>
        </a:xfrm>
      </p:grpSpPr>
      <p:pic>
        <p:nvPicPr>
          <p:cNvPr id="6" name="Graphic 5">
            <a:extLst>
              <a:ext uri="{FF2B5EF4-FFF2-40B4-BE49-F238E27FC236}">
                <a16:creationId xmlns:a16="http://schemas.microsoft.com/office/drawing/2014/main" id="{454E402B-0CEA-76CC-B774-546F74B36185}"/>
              </a:ext>
            </a:extLst>
          </p:cNvPr>
          <p:cNvPicPr>
            <a:picLocks noChangeAspect="1"/>
          </p:cNvPicPr>
          <p:nvPr userDrawn="1"/>
        </p:nvPicPr>
        <p:blipFill>
          <a:blip r:embed="rId2">
            <a:extLst>
              <a:ext uri="{96DAC541-7B7A-43D3-8B79-37D633B846F1}">
                <asvg:svgBlip xmlns:asvg="http://schemas.microsoft.com/office/drawing/2016/SVG/main" r:embed="rId3"/>
              </a:ext>
            </a:extLst>
          </a:blip>
          <a:stretch>
            <a:fillRect/>
          </a:stretch>
        </p:blipFill>
        <p:spPr>
          <a:xfrm>
            <a:off x="911597" y="805778"/>
            <a:ext cx="5974978" cy="1029025"/>
          </a:xfrm>
          <a:prstGeom prst="rect">
            <a:avLst/>
          </a:prstGeom>
        </p:spPr>
      </p:pic>
      <p:pic>
        <p:nvPicPr>
          <p:cNvPr id="15" name="Graphic 14">
            <a:extLst>
              <a:ext uri="{FF2B5EF4-FFF2-40B4-BE49-F238E27FC236}">
                <a16:creationId xmlns:a16="http://schemas.microsoft.com/office/drawing/2014/main" id="{316989F7-607E-C42C-04A2-493393925C62}"/>
              </a:ext>
            </a:extLst>
          </p:cNvPr>
          <p:cNvPicPr>
            <a:picLocks noChangeAspect="1"/>
          </p:cNvPicPr>
          <p:nvPr userDrawn="1"/>
        </p:nvPicPr>
        <p:blipFill>
          <a:blip r:embed="rId4">
            <a:extLst>
              <a:ext uri="{96DAC541-7B7A-43D3-8B79-37D633B846F1}">
                <asvg:svgBlip xmlns:asvg="http://schemas.microsoft.com/office/drawing/2016/SVG/main" r:embed="rId5"/>
              </a:ext>
            </a:extLst>
          </a:blip>
          <a:stretch>
            <a:fillRect/>
          </a:stretch>
        </p:blipFill>
        <p:spPr>
          <a:xfrm>
            <a:off x="0" y="5118100"/>
            <a:ext cx="6494688" cy="1739900"/>
          </a:xfrm>
          <a:prstGeom prst="rect">
            <a:avLst/>
          </a:prstGeom>
        </p:spPr>
      </p:pic>
      <p:pic>
        <p:nvPicPr>
          <p:cNvPr id="21" name="Graphic 20">
            <a:extLst>
              <a:ext uri="{FF2B5EF4-FFF2-40B4-BE49-F238E27FC236}">
                <a16:creationId xmlns:a16="http://schemas.microsoft.com/office/drawing/2014/main" id="{D79987BE-CCC5-A892-BA86-A5DFE563B222}"/>
              </a:ext>
            </a:extLst>
          </p:cNvPr>
          <p:cNvPicPr>
            <a:picLocks noChangeAspect="1"/>
          </p:cNvPicPr>
          <p:nvPr userDrawn="1"/>
        </p:nvPicPr>
        <p:blipFill>
          <a:blip r:embed="rId6">
            <a:extLst>
              <a:ext uri="{96DAC541-7B7A-43D3-8B79-37D633B846F1}">
                <asvg:svgBlip xmlns:asvg="http://schemas.microsoft.com/office/drawing/2016/SVG/main" r:embed="rId7"/>
              </a:ext>
            </a:extLst>
          </a:blip>
          <a:stretch>
            <a:fillRect/>
          </a:stretch>
        </p:blipFill>
        <p:spPr>
          <a:xfrm>
            <a:off x="1691464" y="4044950"/>
            <a:ext cx="10500537" cy="2813051"/>
          </a:xfrm>
          <a:prstGeom prst="rect">
            <a:avLst/>
          </a:prstGeom>
        </p:spPr>
      </p:pic>
      <p:pic>
        <p:nvPicPr>
          <p:cNvPr id="2" name="Creative Commons logo">
            <a:extLst>
              <a:ext uri="{FF2B5EF4-FFF2-40B4-BE49-F238E27FC236}">
                <a16:creationId xmlns:a16="http://schemas.microsoft.com/office/drawing/2014/main" id="{86F8946A-B1BF-D2FE-C298-097FC5BB83C8}"/>
              </a:ext>
            </a:extLst>
          </p:cNvPr>
          <p:cNvPicPr>
            <a:picLocks noChangeAspect="1"/>
          </p:cNvPicPr>
          <p:nvPr userDrawn="1"/>
        </p:nvPicPr>
        <p:blipFill>
          <a:blip r:embed="rId8" cstate="print">
            <a:extLst>
              <a:ext uri="{28A0092B-C50C-407E-A947-70E740481C1C}">
                <a14:useLocalDpi xmlns:a14="http://schemas.microsoft.com/office/drawing/2010/main" val="0"/>
              </a:ext>
              <a:ext uri="{96DAC541-7B7A-43D3-8B79-37D633B846F1}">
                <asvg:svgBlip xmlns:asvg="http://schemas.microsoft.com/office/drawing/2016/SVG/main" r:embed="rId9"/>
              </a:ext>
            </a:extLst>
          </a:blip>
          <a:stretch>
            <a:fillRect/>
          </a:stretch>
        </p:blipFill>
        <p:spPr>
          <a:xfrm>
            <a:off x="10821972" y="6264471"/>
            <a:ext cx="1143000" cy="400050"/>
          </a:xfrm>
          <a:prstGeom prst="rect">
            <a:avLst/>
          </a:prstGeom>
        </p:spPr>
      </p:pic>
      <p:sp>
        <p:nvSpPr>
          <p:cNvPr id="3" name="Title Text">
            <a:extLst>
              <a:ext uri="{FF2B5EF4-FFF2-40B4-BE49-F238E27FC236}">
                <a16:creationId xmlns:a16="http://schemas.microsoft.com/office/drawing/2014/main" id="{DBF4B890-8A06-A22A-70F4-FB49FCCDF498}"/>
              </a:ext>
            </a:extLst>
          </p:cNvPr>
          <p:cNvSpPr txBox="1">
            <a:spLocks noGrp="1"/>
          </p:cNvSpPr>
          <p:nvPr>
            <p:ph type="title"/>
          </p:nvPr>
        </p:nvSpPr>
        <p:spPr>
          <a:xfrm>
            <a:off x="1726163" y="1907006"/>
            <a:ext cx="9576837" cy="2619571"/>
          </a:xfrm>
          <a:prstGeom prst="rect">
            <a:avLst/>
          </a:prstGeom>
        </p:spPr>
        <p:txBody>
          <a:bodyPr anchor="b">
            <a:normAutofit/>
          </a:bodyPr>
          <a:lstStyle>
            <a:lvl1pPr algn="l">
              <a:lnSpc>
                <a:spcPct val="80000"/>
              </a:lnSpc>
              <a:defRPr sz="8000" b="0" i="0" cap="none" spc="-136">
                <a:solidFill>
                  <a:schemeClr val="bg1"/>
                </a:solidFill>
                <a:latin typeface="+mn-lt"/>
                <a:ea typeface="Calibri Light" charset="0"/>
                <a:cs typeface="Calibri Light" charset="0"/>
                <a:sym typeface="Open Sans Light"/>
              </a:defRPr>
            </a:lvl1pPr>
          </a:lstStyle>
          <a:p>
            <a:r>
              <a:rPr lang="en-US"/>
              <a:t>Click to edit Master title style</a:t>
            </a:r>
            <a:endParaRPr/>
          </a:p>
        </p:txBody>
      </p:sp>
      <p:sp>
        <p:nvSpPr>
          <p:cNvPr id="4" name="Body Level One…">
            <a:extLst>
              <a:ext uri="{FF2B5EF4-FFF2-40B4-BE49-F238E27FC236}">
                <a16:creationId xmlns:a16="http://schemas.microsoft.com/office/drawing/2014/main" id="{CC71582C-4629-6DB1-D32F-85D7F89DDB72}"/>
              </a:ext>
            </a:extLst>
          </p:cNvPr>
          <p:cNvSpPr txBox="1">
            <a:spLocks noGrp="1"/>
          </p:cNvSpPr>
          <p:nvPr>
            <p:ph type="body" sz="quarter" idx="1"/>
          </p:nvPr>
        </p:nvSpPr>
        <p:spPr>
          <a:xfrm>
            <a:off x="1726163" y="4741162"/>
            <a:ext cx="9576837" cy="1503400"/>
          </a:xfrm>
          <a:prstGeom prst="rect">
            <a:avLst/>
          </a:prstGeom>
        </p:spPr>
        <p:txBody>
          <a:bodyPr/>
          <a:lstStyle>
            <a:lvl1pPr marL="0" indent="0" algn="l">
              <a:lnSpc>
                <a:spcPct val="120000"/>
              </a:lnSpc>
              <a:buClr>
                <a:schemeClr val="bg1"/>
              </a:buClr>
              <a:buNone/>
              <a:defRPr sz="4000" b="0" i="0" spc="0">
                <a:solidFill>
                  <a:schemeClr val="bg1"/>
                </a:solidFill>
                <a:latin typeface="+mn-lt"/>
                <a:ea typeface="Calibri Light" charset="0"/>
                <a:cs typeface="Calibri Light" charset="0"/>
              </a:defRPr>
            </a:lvl1pPr>
            <a:lvl2pPr indent="0" algn="l">
              <a:lnSpc>
                <a:spcPct val="120000"/>
              </a:lnSpc>
              <a:buClr>
                <a:schemeClr val="bg1"/>
              </a:buClr>
              <a:defRPr sz="1600" b="0" spc="0">
                <a:solidFill>
                  <a:schemeClr val="tx1"/>
                </a:solidFill>
                <a:latin typeface="+mn-lt"/>
                <a:ea typeface="Calibri" charset="0"/>
                <a:cs typeface="Calibri" charset="0"/>
                <a:sym typeface="Georgia"/>
              </a:defRPr>
            </a:lvl2pPr>
            <a:lvl3pPr algn="l">
              <a:lnSpc>
                <a:spcPct val="120000"/>
              </a:lnSpc>
              <a:buClr>
                <a:schemeClr val="bg1"/>
              </a:buClr>
              <a:defRPr sz="1200" b="0" i="1" spc="0">
                <a:solidFill>
                  <a:schemeClr val="tx1"/>
                </a:solidFill>
                <a:latin typeface="+mn-lt"/>
                <a:ea typeface="Calibri Light" charset="0"/>
                <a:cs typeface="Calibri Light" charset="0"/>
              </a:defRPr>
            </a:lvl3pPr>
            <a:lvl4pPr algn="l">
              <a:lnSpc>
                <a:spcPct val="120000"/>
              </a:lnSpc>
              <a:buClr>
                <a:schemeClr val="bg1"/>
              </a:buClr>
              <a:defRPr sz="1200" spc="0">
                <a:solidFill>
                  <a:schemeClr val="tx1"/>
                </a:solidFill>
                <a:latin typeface="+mn-lt"/>
                <a:ea typeface="Georgia"/>
                <a:cs typeface="Georgia"/>
                <a:sym typeface="Georgia"/>
              </a:defRPr>
            </a:lvl4pPr>
            <a:lvl5pPr algn="l">
              <a:lnSpc>
                <a:spcPct val="120000"/>
              </a:lnSpc>
              <a:buClr>
                <a:schemeClr val="bg1"/>
              </a:buClr>
              <a:defRPr sz="1200" b="0" i="1" spc="0">
                <a:solidFill>
                  <a:schemeClr val="tx1"/>
                </a:solidFill>
                <a:latin typeface="+mn-lt"/>
                <a:ea typeface="Calibri Light" charset="0"/>
                <a:cs typeface="Calibri Light" charset="0"/>
              </a:defRPr>
            </a:lvl5pPr>
          </a:lstStyle>
          <a:p>
            <a:pPr lvl="0"/>
            <a:r>
              <a:rPr lang="en-US"/>
              <a:t>Edit Master text styles</a:t>
            </a:r>
          </a:p>
        </p:txBody>
      </p:sp>
    </p:spTree>
    <p:extLst>
      <p:ext uri="{BB962C8B-B14F-4D97-AF65-F5344CB8AC3E}">
        <p14:creationId xmlns:p14="http://schemas.microsoft.com/office/powerpoint/2010/main" val="2751941345"/>
      </p:ext>
    </p:extLst>
  </p:cSld>
  <p:clrMapOvr>
    <a:masterClrMapping/>
  </p:clrMapOvr>
  <p:extLst>
    <p:ext uri="{DCECCB84-F9BA-43D5-87BE-67443E8EF086}">
      <p15:sldGuideLst xmlns:p15="http://schemas.microsoft.com/office/powerpoint/2012/main">
        <p15:guide id="1" orient="horz" pos="4320">
          <p15:clr>
            <a:srgbClr val="FBAE40"/>
          </p15:clr>
        </p15:guide>
        <p15:guide id="2" pos="7680">
          <p15:clr>
            <a:srgbClr val="FBAE40"/>
          </p15:clr>
        </p15:guide>
      </p15:sldGuideLst>
    </p:ext>
  </p:extLst>
</p:sldLayout>
</file>

<file path=ppt/slideLayouts/slideLayout39.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7D085ED-5D25-B048-1F9F-9DD6333779C5}"/>
              </a:ext>
            </a:extLst>
          </p:cNvPr>
          <p:cNvSpPr>
            <a:spLocks noGrp="1"/>
          </p:cNvSpPr>
          <p:nvPr>
            <p:ph type="title"/>
          </p:nvPr>
        </p:nvSpPr>
        <p:spPr/>
        <p:txBody>
          <a:bodyPr/>
          <a:lstStyle/>
          <a:p>
            <a:r>
              <a:rPr lang="en-US"/>
              <a:t>Click to edit Master title style</a:t>
            </a:r>
            <a:endParaRPr lang="en-IE"/>
          </a:p>
        </p:txBody>
      </p:sp>
      <p:sp>
        <p:nvSpPr>
          <p:cNvPr id="3" name="Content Placeholder 2">
            <a:extLst>
              <a:ext uri="{FF2B5EF4-FFF2-40B4-BE49-F238E27FC236}">
                <a16:creationId xmlns:a16="http://schemas.microsoft.com/office/drawing/2014/main" id="{94C0821C-30ED-A311-1D13-4B49BF33CFF9}"/>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Tree>
    <p:extLst>
      <p:ext uri="{BB962C8B-B14F-4D97-AF65-F5344CB8AC3E}">
        <p14:creationId xmlns:p14="http://schemas.microsoft.com/office/powerpoint/2010/main" val="2015501039"/>
      </p:ext>
    </p:extLst>
  </p:cSld>
  <p:clrMapOvr>
    <a:masterClrMapping/>
  </p:clrMapOvr>
</p:sldLayout>
</file>

<file path=ppt/slideLayouts/slideLayout40.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C979882-A544-B115-8CBB-598356A9ECEB}"/>
              </a:ext>
            </a:extLst>
          </p:cNvPr>
          <p:cNvSpPr>
            <a:spLocks noGrp="1"/>
          </p:cNvSpPr>
          <p:nvPr>
            <p:ph type="title"/>
          </p:nvPr>
        </p:nvSpPr>
        <p:spPr>
          <a:xfrm>
            <a:off x="831850" y="1709738"/>
            <a:ext cx="10515600" cy="2852737"/>
          </a:xfrm>
        </p:spPr>
        <p:txBody>
          <a:bodyPr anchor="b">
            <a:normAutofit/>
          </a:bodyPr>
          <a:lstStyle>
            <a:lvl1pPr>
              <a:defRPr sz="4400"/>
            </a:lvl1pPr>
          </a:lstStyle>
          <a:p>
            <a:r>
              <a:rPr lang="en-US"/>
              <a:t>Click to edit Master title style</a:t>
            </a:r>
            <a:endParaRPr lang="en-IE"/>
          </a:p>
        </p:txBody>
      </p:sp>
      <p:sp>
        <p:nvSpPr>
          <p:cNvPr id="3" name="Text Placeholder 2">
            <a:extLst>
              <a:ext uri="{FF2B5EF4-FFF2-40B4-BE49-F238E27FC236}">
                <a16:creationId xmlns:a16="http://schemas.microsoft.com/office/drawing/2014/main" id="{5498157D-C18E-142E-6CE7-F40F28B2C30C}"/>
              </a:ext>
            </a:extLst>
          </p:cNvPr>
          <p:cNvSpPr>
            <a:spLocks noGrp="1"/>
          </p:cNvSpPr>
          <p:nvPr>
            <p:ph type="body" idx="1"/>
          </p:nvPr>
        </p:nvSpPr>
        <p:spPr>
          <a:xfrm>
            <a:off x="831850" y="4589463"/>
            <a:ext cx="10515600" cy="1500187"/>
          </a:xfrm>
        </p:spPr>
        <p:txBody>
          <a:bodyPr>
            <a:normAutofit/>
          </a:bodyPr>
          <a:lstStyle>
            <a:lvl1pPr marL="0" indent="0">
              <a:buNone/>
              <a:defRPr sz="28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Tree>
    <p:extLst>
      <p:ext uri="{BB962C8B-B14F-4D97-AF65-F5344CB8AC3E}">
        <p14:creationId xmlns:p14="http://schemas.microsoft.com/office/powerpoint/2010/main" val="1189592605"/>
      </p:ext>
    </p:extLst>
  </p:cSld>
  <p:clrMapOvr>
    <a:masterClrMapping/>
  </p:clrMapOvr>
</p:sldLayout>
</file>

<file path=ppt/slideLayouts/slideLayout41.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4ECC772-8D91-2D76-2150-005579323496}"/>
              </a:ext>
            </a:extLst>
          </p:cNvPr>
          <p:cNvSpPr>
            <a:spLocks noGrp="1"/>
          </p:cNvSpPr>
          <p:nvPr>
            <p:ph type="title"/>
          </p:nvPr>
        </p:nvSpPr>
        <p:spPr/>
        <p:txBody>
          <a:bodyPr/>
          <a:lstStyle/>
          <a:p>
            <a:r>
              <a:rPr lang="en-US"/>
              <a:t>Click to edit Master title style</a:t>
            </a:r>
            <a:endParaRPr lang="en-IE"/>
          </a:p>
        </p:txBody>
      </p:sp>
      <p:sp>
        <p:nvSpPr>
          <p:cNvPr id="3" name="Content Placeholder 2">
            <a:extLst>
              <a:ext uri="{FF2B5EF4-FFF2-40B4-BE49-F238E27FC236}">
                <a16:creationId xmlns:a16="http://schemas.microsoft.com/office/drawing/2014/main" id="{67E4513A-73A9-F154-2097-4F022AC1C4F6}"/>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Content Placeholder 3">
            <a:extLst>
              <a:ext uri="{FF2B5EF4-FFF2-40B4-BE49-F238E27FC236}">
                <a16:creationId xmlns:a16="http://schemas.microsoft.com/office/drawing/2014/main" id="{F7E9BBD4-CC86-F9F8-05AF-CC59CA06F93B}"/>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Tree>
    <p:extLst>
      <p:ext uri="{BB962C8B-B14F-4D97-AF65-F5344CB8AC3E}">
        <p14:creationId xmlns:p14="http://schemas.microsoft.com/office/powerpoint/2010/main" val="178513432"/>
      </p:ext>
    </p:extLst>
  </p:cSld>
  <p:clrMapOvr>
    <a:masterClrMapping/>
  </p:clrMapOvr>
</p:sldLayout>
</file>

<file path=ppt/slideLayouts/slideLayout42.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E38F136-C1AC-2584-FED2-35A61D6151C8}"/>
              </a:ext>
            </a:extLst>
          </p:cNvPr>
          <p:cNvSpPr>
            <a:spLocks noGrp="1"/>
          </p:cNvSpPr>
          <p:nvPr>
            <p:ph type="title"/>
          </p:nvPr>
        </p:nvSpPr>
        <p:spPr>
          <a:xfrm>
            <a:off x="839788" y="365125"/>
            <a:ext cx="10515600" cy="1325563"/>
          </a:xfrm>
        </p:spPr>
        <p:txBody>
          <a:bodyPr/>
          <a:lstStyle/>
          <a:p>
            <a:r>
              <a:rPr lang="en-US"/>
              <a:t>Click to edit Master title style</a:t>
            </a:r>
            <a:endParaRPr lang="en-IE"/>
          </a:p>
        </p:txBody>
      </p:sp>
      <p:sp>
        <p:nvSpPr>
          <p:cNvPr id="3" name="Text Placeholder 2">
            <a:extLst>
              <a:ext uri="{FF2B5EF4-FFF2-40B4-BE49-F238E27FC236}">
                <a16:creationId xmlns:a16="http://schemas.microsoft.com/office/drawing/2014/main" id="{C0755BDF-B145-20D4-81DC-857DDE6EE5A7}"/>
              </a:ext>
            </a:extLst>
          </p:cNvPr>
          <p:cNvSpPr>
            <a:spLocks noGrp="1"/>
          </p:cNvSpPr>
          <p:nvPr>
            <p:ph type="body" idx="1"/>
          </p:nvPr>
        </p:nvSpPr>
        <p:spPr>
          <a:xfrm>
            <a:off x="839788" y="1681163"/>
            <a:ext cx="5157787" cy="823912"/>
          </a:xfrm>
        </p:spPr>
        <p:txBody>
          <a:bodyPr anchor="b">
            <a:noAutofit/>
          </a:bodyPr>
          <a:lstStyle>
            <a:lvl1pPr marL="0" indent="0">
              <a:buNone/>
              <a:defRPr sz="28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E1B17A9F-5174-D1B2-01DF-5DB4AE4CDF04}"/>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5" name="Text Placeholder 4">
            <a:extLst>
              <a:ext uri="{FF2B5EF4-FFF2-40B4-BE49-F238E27FC236}">
                <a16:creationId xmlns:a16="http://schemas.microsoft.com/office/drawing/2014/main" id="{7C05FC63-4EFC-8651-8112-387539FCDED3}"/>
              </a:ext>
            </a:extLst>
          </p:cNvPr>
          <p:cNvSpPr>
            <a:spLocks noGrp="1"/>
          </p:cNvSpPr>
          <p:nvPr>
            <p:ph type="body" sz="quarter" idx="3"/>
          </p:nvPr>
        </p:nvSpPr>
        <p:spPr>
          <a:xfrm>
            <a:off x="6172200" y="1681163"/>
            <a:ext cx="5183188" cy="823912"/>
          </a:xfrm>
        </p:spPr>
        <p:txBody>
          <a:bodyPr anchor="b">
            <a:noAutofit/>
          </a:bodyPr>
          <a:lstStyle>
            <a:lvl1pPr marL="0" indent="0">
              <a:buNone/>
              <a:defRPr sz="28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1300A9FD-AF65-0CC4-2ABB-A14A5EACDCF8}"/>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Tree>
    <p:extLst>
      <p:ext uri="{BB962C8B-B14F-4D97-AF65-F5344CB8AC3E}">
        <p14:creationId xmlns:p14="http://schemas.microsoft.com/office/powerpoint/2010/main" val="3456908283"/>
      </p:ext>
    </p:extLst>
  </p:cSld>
  <p:clrMapOvr>
    <a:masterClrMapping/>
  </p:clrMapOvr>
</p:sldLayout>
</file>

<file path=ppt/slideLayouts/slideLayout43.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425BC5E-FDB3-72F0-CE15-07F48E13407C}"/>
              </a:ext>
            </a:extLst>
          </p:cNvPr>
          <p:cNvSpPr>
            <a:spLocks noGrp="1"/>
          </p:cNvSpPr>
          <p:nvPr>
            <p:ph type="title"/>
          </p:nvPr>
        </p:nvSpPr>
        <p:spPr/>
        <p:txBody>
          <a:bodyPr/>
          <a:lstStyle/>
          <a:p>
            <a:r>
              <a:rPr lang="en-US"/>
              <a:t>Click to edit Master title style</a:t>
            </a:r>
            <a:endParaRPr lang="en-IE"/>
          </a:p>
        </p:txBody>
      </p:sp>
    </p:spTree>
    <p:extLst>
      <p:ext uri="{BB962C8B-B14F-4D97-AF65-F5344CB8AC3E}">
        <p14:creationId xmlns:p14="http://schemas.microsoft.com/office/powerpoint/2010/main" val="2932636090"/>
      </p:ext>
    </p:extLst>
  </p:cSld>
  <p:clrMapOvr>
    <a:masterClrMapping/>
  </p:clrMapOvr>
</p:sldLayout>
</file>

<file path=ppt/slideLayouts/slideLayout44.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Tree>
    <p:extLst>
      <p:ext uri="{BB962C8B-B14F-4D97-AF65-F5344CB8AC3E}">
        <p14:creationId xmlns:p14="http://schemas.microsoft.com/office/powerpoint/2010/main" val="4231349136"/>
      </p:ext>
    </p:extLst>
  </p:cSld>
  <p:clrMapOvr>
    <a:masterClrMapping/>
  </p:clrMapOvr>
</p:sldLayout>
</file>

<file path=ppt/slideLayouts/slideLayout45.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9CEFFE9-E7EF-09BC-01AA-6022F7E1CD74}"/>
              </a:ext>
            </a:extLst>
          </p:cNvPr>
          <p:cNvSpPr>
            <a:spLocks noGrp="1"/>
          </p:cNvSpPr>
          <p:nvPr>
            <p:ph type="title"/>
          </p:nvPr>
        </p:nvSpPr>
        <p:spPr>
          <a:xfrm>
            <a:off x="839788" y="987425"/>
            <a:ext cx="3932237" cy="1920875"/>
          </a:xfrm>
        </p:spPr>
        <p:txBody>
          <a:bodyPr anchor="b">
            <a:noAutofit/>
          </a:bodyPr>
          <a:lstStyle>
            <a:lvl1pPr>
              <a:defRPr sz="4400"/>
            </a:lvl1pPr>
          </a:lstStyle>
          <a:p>
            <a:r>
              <a:rPr lang="en-US"/>
              <a:t>Click to edit Master title style</a:t>
            </a:r>
            <a:endParaRPr lang="en-IE"/>
          </a:p>
        </p:txBody>
      </p:sp>
      <p:sp>
        <p:nvSpPr>
          <p:cNvPr id="3" name="Picture Placeholder 2">
            <a:extLst>
              <a:ext uri="{FF2B5EF4-FFF2-40B4-BE49-F238E27FC236}">
                <a16:creationId xmlns:a16="http://schemas.microsoft.com/office/drawing/2014/main" id="{32EE68A2-6E51-E1A3-28B8-B10EF2B4C0EA}"/>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IE"/>
          </a:p>
        </p:txBody>
      </p:sp>
      <p:sp>
        <p:nvSpPr>
          <p:cNvPr id="4" name="Text Placeholder 3">
            <a:extLst>
              <a:ext uri="{FF2B5EF4-FFF2-40B4-BE49-F238E27FC236}">
                <a16:creationId xmlns:a16="http://schemas.microsoft.com/office/drawing/2014/main" id="{77EFF95F-319D-F3F1-4560-740C491DACD7}"/>
              </a:ext>
            </a:extLst>
          </p:cNvPr>
          <p:cNvSpPr>
            <a:spLocks noGrp="1"/>
          </p:cNvSpPr>
          <p:nvPr>
            <p:ph type="body" sz="half" idx="2"/>
          </p:nvPr>
        </p:nvSpPr>
        <p:spPr>
          <a:xfrm>
            <a:off x="839788" y="2908300"/>
            <a:ext cx="3932237" cy="2960688"/>
          </a:xfrm>
        </p:spPr>
        <p:txBody>
          <a:bodyPr>
            <a:normAutofit/>
          </a:bodyPr>
          <a:lstStyle>
            <a:lvl1pPr marL="0" indent="0">
              <a:buNone/>
              <a:defRPr sz="28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Tree>
    <p:extLst>
      <p:ext uri="{BB962C8B-B14F-4D97-AF65-F5344CB8AC3E}">
        <p14:creationId xmlns:p14="http://schemas.microsoft.com/office/powerpoint/2010/main" val="1500457638"/>
      </p:ext>
    </p:extLst>
  </p:cSld>
  <p:clrMapOvr>
    <a:masterClrMapping/>
  </p:clrMapOvr>
</p:sldLayout>
</file>

<file path=ppt/slideLayouts/slideLayout46.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7D085ED-5D25-B048-1F9F-9DD6333779C5}"/>
              </a:ext>
            </a:extLst>
          </p:cNvPr>
          <p:cNvSpPr>
            <a:spLocks noGrp="1"/>
          </p:cNvSpPr>
          <p:nvPr>
            <p:ph type="title"/>
          </p:nvPr>
        </p:nvSpPr>
        <p:spPr/>
        <p:txBody>
          <a:bodyPr/>
          <a:lstStyle/>
          <a:p>
            <a:r>
              <a:rPr lang="en-US"/>
              <a:t>Click to edit Master title style</a:t>
            </a:r>
            <a:endParaRPr lang="en-IE"/>
          </a:p>
        </p:txBody>
      </p:sp>
      <p:sp>
        <p:nvSpPr>
          <p:cNvPr id="3" name="Content Placeholder 2">
            <a:extLst>
              <a:ext uri="{FF2B5EF4-FFF2-40B4-BE49-F238E27FC236}">
                <a16:creationId xmlns:a16="http://schemas.microsoft.com/office/drawing/2014/main" id="{94C0821C-30ED-A311-1D13-4B49BF33CFF9}"/>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Tree>
    <p:extLst>
      <p:ext uri="{BB962C8B-B14F-4D97-AF65-F5344CB8AC3E}">
        <p14:creationId xmlns:p14="http://schemas.microsoft.com/office/powerpoint/2010/main" val="2522537114"/>
      </p:ext>
    </p:extLst>
  </p:cSld>
  <p:clrMapOvr>
    <a:masterClrMapping/>
  </p:clrMapOvr>
</p:sldLayout>
</file>

<file path=ppt/slideLayouts/slideLayout47.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C979882-A544-B115-8CBB-598356A9ECEB}"/>
              </a:ext>
            </a:extLst>
          </p:cNvPr>
          <p:cNvSpPr>
            <a:spLocks noGrp="1"/>
          </p:cNvSpPr>
          <p:nvPr>
            <p:ph type="title"/>
          </p:nvPr>
        </p:nvSpPr>
        <p:spPr>
          <a:xfrm>
            <a:off x="831850" y="1709738"/>
            <a:ext cx="10515600" cy="2852737"/>
          </a:xfrm>
        </p:spPr>
        <p:txBody>
          <a:bodyPr anchor="b">
            <a:normAutofit/>
          </a:bodyPr>
          <a:lstStyle>
            <a:lvl1pPr>
              <a:defRPr sz="4400"/>
            </a:lvl1pPr>
          </a:lstStyle>
          <a:p>
            <a:r>
              <a:rPr lang="en-US"/>
              <a:t>Click to edit Master title style</a:t>
            </a:r>
            <a:endParaRPr lang="en-IE"/>
          </a:p>
        </p:txBody>
      </p:sp>
      <p:sp>
        <p:nvSpPr>
          <p:cNvPr id="3" name="Text Placeholder 2">
            <a:extLst>
              <a:ext uri="{FF2B5EF4-FFF2-40B4-BE49-F238E27FC236}">
                <a16:creationId xmlns:a16="http://schemas.microsoft.com/office/drawing/2014/main" id="{5498157D-C18E-142E-6CE7-F40F28B2C30C}"/>
              </a:ext>
            </a:extLst>
          </p:cNvPr>
          <p:cNvSpPr>
            <a:spLocks noGrp="1"/>
          </p:cNvSpPr>
          <p:nvPr>
            <p:ph type="body" idx="1"/>
          </p:nvPr>
        </p:nvSpPr>
        <p:spPr>
          <a:xfrm>
            <a:off x="831850" y="4589463"/>
            <a:ext cx="10515600" cy="1500187"/>
          </a:xfrm>
        </p:spPr>
        <p:txBody>
          <a:bodyPr>
            <a:normAutofit/>
          </a:bodyPr>
          <a:lstStyle>
            <a:lvl1pPr marL="0" indent="0">
              <a:buNone/>
              <a:defRPr sz="28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Tree>
    <p:extLst>
      <p:ext uri="{BB962C8B-B14F-4D97-AF65-F5344CB8AC3E}">
        <p14:creationId xmlns:p14="http://schemas.microsoft.com/office/powerpoint/2010/main" val="2673181732"/>
      </p:ext>
    </p:extLst>
  </p:cSld>
  <p:clrMapOvr>
    <a:masterClrMapping/>
  </p:clrMapOvr>
</p:sldLayout>
</file>

<file path=ppt/slideLayouts/slideLayout48.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4ECC772-8D91-2D76-2150-005579323496}"/>
              </a:ext>
            </a:extLst>
          </p:cNvPr>
          <p:cNvSpPr>
            <a:spLocks noGrp="1"/>
          </p:cNvSpPr>
          <p:nvPr>
            <p:ph type="title"/>
          </p:nvPr>
        </p:nvSpPr>
        <p:spPr/>
        <p:txBody>
          <a:bodyPr/>
          <a:lstStyle/>
          <a:p>
            <a:r>
              <a:rPr lang="en-US"/>
              <a:t>Click to edit Master title style</a:t>
            </a:r>
            <a:endParaRPr lang="en-IE"/>
          </a:p>
        </p:txBody>
      </p:sp>
      <p:sp>
        <p:nvSpPr>
          <p:cNvPr id="3" name="Content Placeholder 2">
            <a:extLst>
              <a:ext uri="{FF2B5EF4-FFF2-40B4-BE49-F238E27FC236}">
                <a16:creationId xmlns:a16="http://schemas.microsoft.com/office/drawing/2014/main" id="{67E4513A-73A9-F154-2097-4F022AC1C4F6}"/>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Content Placeholder 3">
            <a:extLst>
              <a:ext uri="{FF2B5EF4-FFF2-40B4-BE49-F238E27FC236}">
                <a16:creationId xmlns:a16="http://schemas.microsoft.com/office/drawing/2014/main" id="{F7E9BBD4-CC86-F9F8-05AF-CC59CA06F93B}"/>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Tree>
    <p:extLst>
      <p:ext uri="{BB962C8B-B14F-4D97-AF65-F5344CB8AC3E}">
        <p14:creationId xmlns:p14="http://schemas.microsoft.com/office/powerpoint/2010/main" val="675936330"/>
      </p:ext>
    </p:extLst>
  </p:cSld>
  <p:clrMapOvr>
    <a:masterClrMapping/>
  </p:clrMapOvr>
</p:sldLayout>
</file>

<file path=ppt/slideLayouts/slideLayout49.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E38F136-C1AC-2584-FED2-35A61D6151C8}"/>
              </a:ext>
            </a:extLst>
          </p:cNvPr>
          <p:cNvSpPr>
            <a:spLocks noGrp="1"/>
          </p:cNvSpPr>
          <p:nvPr>
            <p:ph type="title"/>
          </p:nvPr>
        </p:nvSpPr>
        <p:spPr>
          <a:xfrm>
            <a:off x="839788" y="365125"/>
            <a:ext cx="10515600" cy="1325563"/>
          </a:xfrm>
        </p:spPr>
        <p:txBody>
          <a:bodyPr/>
          <a:lstStyle/>
          <a:p>
            <a:r>
              <a:rPr lang="en-US"/>
              <a:t>Click to edit Master title style</a:t>
            </a:r>
            <a:endParaRPr lang="en-IE"/>
          </a:p>
        </p:txBody>
      </p:sp>
      <p:sp>
        <p:nvSpPr>
          <p:cNvPr id="3" name="Text Placeholder 2">
            <a:extLst>
              <a:ext uri="{FF2B5EF4-FFF2-40B4-BE49-F238E27FC236}">
                <a16:creationId xmlns:a16="http://schemas.microsoft.com/office/drawing/2014/main" id="{C0755BDF-B145-20D4-81DC-857DDE6EE5A7}"/>
              </a:ext>
            </a:extLst>
          </p:cNvPr>
          <p:cNvSpPr>
            <a:spLocks noGrp="1"/>
          </p:cNvSpPr>
          <p:nvPr>
            <p:ph type="body" idx="1"/>
          </p:nvPr>
        </p:nvSpPr>
        <p:spPr>
          <a:xfrm>
            <a:off x="839788" y="1681163"/>
            <a:ext cx="5157787" cy="823912"/>
          </a:xfrm>
        </p:spPr>
        <p:txBody>
          <a:bodyPr anchor="b">
            <a:noAutofit/>
          </a:bodyPr>
          <a:lstStyle>
            <a:lvl1pPr marL="0" indent="0">
              <a:buNone/>
              <a:defRPr sz="28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E1B17A9F-5174-D1B2-01DF-5DB4AE4CDF04}"/>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5" name="Text Placeholder 4">
            <a:extLst>
              <a:ext uri="{FF2B5EF4-FFF2-40B4-BE49-F238E27FC236}">
                <a16:creationId xmlns:a16="http://schemas.microsoft.com/office/drawing/2014/main" id="{7C05FC63-4EFC-8651-8112-387539FCDED3}"/>
              </a:ext>
            </a:extLst>
          </p:cNvPr>
          <p:cNvSpPr>
            <a:spLocks noGrp="1"/>
          </p:cNvSpPr>
          <p:nvPr>
            <p:ph type="body" sz="quarter" idx="3"/>
          </p:nvPr>
        </p:nvSpPr>
        <p:spPr>
          <a:xfrm>
            <a:off x="6172200" y="1681163"/>
            <a:ext cx="5183188" cy="823912"/>
          </a:xfrm>
        </p:spPr>
        <p:txBody>
          <a:bodyPr anchor="b">
            <a:noAutofit/>
          </a:bodyPr>
          <a:lstStyle>
            <a:lvl1pPr marL="0" indent="0">
              <a:buNone/>
              <a:defRPr sz="28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1300A9FD-AF65-0CC4-2ABB-A14A5EACDCF8}"/>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Tree>
    <p:extLst>
      <p:ext uri="{BB962C8B-B14F-4D97-AF65-F5344CB8AC3E}">
        <p14:creationId xmlns:p14="http://schemas.microsoft.com/office/powerpoint/2010/main" val="3546254355"/>
      </p:ext>
    </p:extLst>
  </p:cSld>
  <p:clrMapOvr>
    <a:masterClrMapping/>
  </p:clrMapOvr>
</p:sldLayout>
</file>

<file path=ppt/slideLayouts/slideLayout50.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425BC5E-FDB3-72F0-CE15-07F48E13407C}"/>
              </a:ext>
            </a:extLst>
          </p:cNvPr>
          <p:cNvSpPr>
            <a:spLocks noGrp="1"/>
          </p:cNvSpPr>
          <p:nvPr>
            <p:ph type="title"/>
          </p:nvPr>
        </p:nvSpPr>
        <p:spPr/>
        <p:txBody>
          <a:bodyPr/>
          <a:lstStyle/>
          <a:p>
            <a:r>
              <a:rPr lang="en-US"/>
              <a:t>Click to edit Master title style</a:t>
            </a:r>
            <a:endParaRPr lang="en-IE"/>
          </a:p>
        </p:txBody>
      </p:sp>
    </p:spTree>
    <p:extLst>
      <p:ext uri="{BB962C8B-B14F-4D97-AF65-F5344CB8AC3E}">
        <p14:creationId xmlns:p14="http://schemas.microsoft.com/office/powerpoint/2010/main" val="756563910"/>
      </p:ext>
    </p:extLst>
  </p:cSld>
  <p:clrMapOvr>
    <a:masterClrMapping/>
  </p:clrMapOvr>
</p:sldLayout>
</file>

<file path=ppt/slideLayouts/slideLayout51.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Tree>
    <p:extLst>
      <p:ext uri="{BB962C8B-B14F-4D97-AF65-F5344CB8AC3E}">
        <p14:creationId xmlns:p14="http://schemas.microsoft.com/office/powerpoint/2010/main" val="1278612983"/>
      </p:ext>
    </p:extLst>
  </p:cSld>
  <p:clrMapOvr>
    <a:masterClrMapping/>
  </p:clrMapOvr>
</p:sldLayout>
</file>

<file path=ppt/slideLayouts/slideLayout52.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9CEFFE9-E7EF-09BC-01AA-6022F7E1CD74}"/>
              </a:ext>
            </a:extLst>
          </p:cNvPr>
          <p:cNvSpPr>
            <a:spLocks noGrp="1"/>
          </p:cNvSpPr>
          <p:nvPr>
            <p:ph type="title"/>
          </p:nvPr>
        </p:nvSpPr>
        <p:spPr>
          <a:xfrm>
            <a:off x="839788" y="987425"/>
            <a:ext cx="3932237" cy="1920875"/>
          </a:xfrm>
        </p:spPr>
        <p:txBody>
          <a:bodyPr anchor="b">
            <a:noAutofit/>
          </a:bodyPr>
          <a:lstStyle>
            <a:lvl1pPr>
              <a:defRPr sz="4400"/>
            </a:lvl1pPr>
          </a:lstStyle>
          <a:p>
            <a:r>
              <a:rPr lang="en-US"/>
              <a:t>Click to edit Master title style</a:t>
            </a:r>
            <a:endParaRPr lang="en-IE"/>
          </a:p>
        </p:txBody>
      </p:sp>
      <p:sp>
        <p:nvSpPr>
          <p:cNvPr id="3" name="Picture Placeholder 2">
            <a:extLst>
              <a:ext uri="{FF2B5EF4-FFF2-40B4-BE49-F238E27FC236}">
                <a16:creationId xmlns:a16="http://schemas.microsoft.com/office/drawing/2014/main" id="{32EE68A2-6E51-E1A3-28B8-B10EF2B4C0EA}"/>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IE"/>
          </a:p>
        </p:txBody>
      </p:sp>
      <p:sp>
        <p:nvSpPr>
          <p:cNvPr id="4" name="Text Placeholder 3">
            <a:extLst>
              <a:ext uri="{FF2B5EF4-FFF2-40B4-BE49-F238E27FC236}">
                <a16:creationId xmlns:a16="http://schemas.microsoft.com/office/drawing/2014/main" id="{77EFF95F-319D-F3F1-4560-740C491DACD7}"/>
              </a:ext>
            </a:extLst>
          </p:cNvPr>
          <p:cNvSpPr>
            <a:spLocks noGrp="1"/>
          </p:cNvSpPr>
          <p:nvPr>
            <p:ph type="body" sz="half" idx="2"/>
          </p:nvPr>
        </p:nvSpPr>
        <p:spPr>
          <a:xfrm>
            <a:off x="839788" y="2908300"/>
            <a:ext cx="3932237" cy="2960688"/>
          </a:xfrm>
        </p:spPr>
        <p:txBody>
          <a:bodyPr>
            <a:normAutofit/>
          </a:bodyPr>
          <a:lstStyle>
            <a:lvl1pPr marL="0" indent="0">
              <a:buNone/>
              <a:defRPr sz="28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Tree>
    <p:extLst>
      <p:ext uri="{BB962C8B-B14F-4D97-AF65-F5344CB8AC3E}">
        <p14:creationId xmlns:p14="http://schemas.microsoft.com/office/powerpoint/2010/main" val="2676233337"/>
      </p:ext>
    </p:extLst>
  </p:cSld>
  <p:clrMapOvr>
    <a:masterClrMapping/>
  </p:clrMapOvr>
</p:sldLayout>
</file>

<file path=ppt/slideLayouts/slideLayout5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7D085ED-5D25-B048-1F9F-9DD6333779C5}"/>
              </a:ext>
            </a:extLst>
          </p:cNvPr>
          <p:cNvSpPr>
            <a:spLocks noGrp="1"/>
          </p:cNvSpPr>
          <p:nvPr>
            <p:ph type="title"/>
          </p:nvPr>
        </p:nvSpPr>
        <p:spPr/>
        <p:txBody>
          <a:bodyPr/>
          <a:lstStyle/>
          <a:p>
            <a:r>
              <a:rPr lang="en-US"/>
              <a:t>Click to edit Master title style</a:t>
            </a:r>
            <a:endParaRPr lang="en-IE"/>
          </a:p>
        </p:txBody>
      </p:sp>
      <p:sp>
        <p:nvSpPr>
          <p:cNvPr id="3" name="Content Placeholder 2">
            <a:extLst>
              <a:ext uri="{FF2B5EF4-FFF2-40B4-BE49-F238E27FC236}">
                <a16:creationId xmlns:a16="http://schemas.microsoft.com/office/drawing/2014/main" id="{94C0821C-30ED-A311-1D13-4B49BF33CFF9}"/>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Tree>
    <p:extLst>
      <p:ext uri="{BB962C8B-B14F-4D97-AF65-F5344CB8AC3E}">
        <p14:creationId xmlns:p14="http://schemas.microsoft.com/office/powerpoint/2010/main" val="3567377449"/>
      </p:ext>
    </p:extLst>
  </p:cSld>
  <p:clrMapOvr>
    <a:masterClrMapping/>
  </p:clrMapOvr>
</p:sldLayout>
</file>

<file path=ppt/slideLayouts/slideLayout54.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C979882-A544-B115-8CBB-598356A9ECEB}"/>
              </a:ext>
            </a:extLst>
          </p:cNvPr>
          <p:cNvSpPr>
            <a:spLocks noGrp="1"/>
          </p:cNvSpPr>
          <p:nvPr>
            <p:ph type="title"/>
          </p:nvPr>
        </p:nvSpPr>
        <p:spPr>
          <a:xfrm>
            <a:off x="831850" y="1709738"/>
            <a:ext cx="10515600" cy="2852737"/>
          </a:xfrm>
        </p:spPr>
        <p:txBody>
          <a:bodyPr anchor="b">
            <a:normAutofit/>
          </a:bodyPr>
          <a:lstStyle>
            <a:lvl1pPr>
              <a:defRPr sz="4400"/>
            </a:lvl1pPr>
          </a:lstStyle>
          <a:p>
            <a:r>
              <a:rPr lang="en-US"/>
              <a:t>Click to edit Master title style</a:t>
            </a:r>
            <a:endParaRPr lang="en-IE"/>
          </a:p>
        </p:txBody>
      </p:sp>
      <p:sp>
        <p:nvSpPr>
          <p:cNvPr id="3" name="Text Placeholder 2">
            <a:extLst>
              <a:ext uri="{FF2B5EF4-FFF2-40B4-BE49-F238E27FC236}">
                <a16:creationId xmlns:a16="http://schemas.microsoft.com/office/drawing/2014/main" id="{5498157D-C18E-142E-6CE7-F40F28B2C30C}"/>
              </a:ext>
            </a:extLst>
          </p:cNvPr>
          <p:cNvSpPr>
            <a:spLocks noGrp="1"/>
          </p:cNvSpPr>
          <p:nvPr>
            <p:ph type="body" idx="1"/>
          </p:nvPr>
        </p:nvSpPr>
        <p:spPr>
          <a:xfrm>
            <a:off x="831850" y="4589463"/>
            <a:ext cx="10515600" cy="1500187"/>
          </a:xfrm>
        </p:spPr>
        <p:txBody>
          <a:bodyPr>
            <a:normAutofit/>
          </a:bodyPr>
          <a:lstStyle>
            <a:lvl1pPr marL="0" indent="0">
              <a:buNone/>
              <a:defRPr sz="28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Tree>
    <p:extLst>
      <p:ext uri="{BB962C8B-B14F-4D97-AF65-F5344CB8AC3E}">
        <p14:creationId xmlns:p14="http://schemas.microsoft.com/office/powerpoint/2010/main" val="3568955863"/>
      </p:ext>
    </p:extLst>
  </p:cSld>
  <p:clrMapOvr>
    <a:masterClrMapping/>
  </p:clrMapOvr>
</p:sldLayout>
</file>

<file path=ppt/slideLayouts/slideLayout5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4ECC772-8D91-2D76-2150-005579323496}"/>
              </a:ext>
            </a:extLst>
          </p:cNvPr>
          <p:cNvSpPr>
            <a:spLocks noGrp="1"/>
          </p:cNvSpPr>
          <p:nvPr>
            <p:ph type="title"/>
          </p:nvPr>
        </p:nvSpPr>
        <p:spPr/>
        <p:txBody>
          <a:bodyPr/>
          <a:lstStyle/>
          <a:p>
            <a:r>
              <a:rPr lang="en-US"/>
              <a:t>Click to edit Master title style</a:t>
            </a:r>
            <a:endParaRPr lang="en-IE"/>
          </a:p>
        </p:txBody>
      </p:sp>
      <p:sp>
        <p:nvSpPr>
          <p:cNvPr id="3" name="Content Placeholder 2">
            <a:extLst>
              <a:ext uri="{FF2B5EF4-FFF2-40B4-BE49-F238E27FC236}">
                <a16:creationId xmlns:a16="http://schemas.microsoft.com/office/drawing/2014/main" id="{67E4513A-73A9-F154-2097-4F022AC1C4F6}"/>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Content Placeholder 3">
            <a:extLst>
              <a:ext uri="{FF2B5EF4-FFF2-40B4-BE49-F238E27FC236}">
                <a16:creationId xmlns:a16="http://schemas.microsoft.com/office/drawing/2014/main" id="{F7E9BBD4-CC86-F9F8-05AF-CC59CA06F93B}"/>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Tree>
    <p:extLst>
      <p:ext uri="{BB962C8B-B14F-4D97-AF65-F5344CB8AC3E}">
        <p14:creationId xmlns:p14="http://schemas.microsoft.com/office/powerpoint/2010/main" val="880274173"/>
      </p:ext>
    </p:extLst>
  </p:cSld>
  <p:clrMapOvr>
    <a:masterClrMapping/>
  </p:clrMapOvr>
</p:sldLayout>
</file>

<file path=ppt/slideLayouts/slideLayout5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E38F136-C1AC-2584-FED2-35A61D6151C8}"/>
              </a:ext>
            </a:extLst>
          </p:cNvPr>
          <p:cNvSpPr>
            <a:spLocks noGrp="1"/>
          </p:cNvSpPr>
          <p:nvPr>
            <p:ph type="title"/>
          </p:nvPr>
        </p:nvSpPr>
        <p:spPr>
          <a:xfrm>
            <a:off x="839788" y="365125"/>
            <a:ext cx="10515600" cy="1325563"/>
          </a:xfrm>
        </p:spPr>
        <p:txBody>
          <a:bodyPr/>
          <a:lstStyle/>
          <a:p>
            <a:r>
              <a:rPr lang="en-US"/>
              <a:t>Click to edit Master title style</a:t>
            </a:r>
            <a:endParaRPr lang="en-IE"/>
          </a:p>
        </p:txBody>
      </p:sp>
      <p:sp>
        <p:nvSpPr>
          <p:cNvPr id="3" name="Text Placeholder 2">
            <a:extLst>
              <a:ext uri="{FF2B5EF4-FFF2-40B4-BE49-F238E27FC236}">
                <a16:creationId xmlns:a16="http://schemas.microsoft.com/office/drawing/2014/main" id="{C0755BDF-B145-20D4-81DC-857DDE6EE5A7}"/>
              </a:ext>
            </a:extLst>
          </p:cNvPr>
          <p:cNvSpPr>
            <a:spLocks noGrp="1"/>
          </p:cNvSpPr>
          <p:nvPr>
            <p:ph type="body" idx="1"/>
          </p:nvPr>
        </p:nvSpPr>
        <p:spPr>
          <a:xfrm>
            <a:off x="839788" y="1681163"/>
            <a:ext cx="5157787" cy="823912"/>
          </a:xfrm>
        </p:spPr>
        <p:txBody>
          <a:bodyPr anchor="b">
            <a:noAutofit/>
          </a:bodyPr>
          <a:lstStyle>
            <a:lvl1pPr marL="0" indent="0">
              <a:buNone/>
              <a:defRPr sz="28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E1B17A9F-5174-D1B2-01DF-5DB4AE4CDF04}"/>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5" name="Text Placeholder 4">
            <a:extLst>
              <a:ext uri="{FF2B5EF4-FFF2-40B4-BE49-F238E27FC236}">
                <a16:creationId xmlns:a16="http://schemas.microsoft.com/office/drawing/2014/main" id="{7C05FC63-4EFC-8651-8112-387539FCDED3}"/>
              </a:ext>
            </a:extLst>
          </p:cNvPr>
          <p:cNvSpPr>
            <a:spLocks noGrp="1"/>
          </p:cNvSpPr>
          <p:nvPr>
            <p:ph type="body" sz="quarter" idx="3"/>
          </p:nvPr>
        </p:nvSpPr>
        <p:spPr>
          <a:xfrm>
            <a:off x="6172200" y="1681163"/>
            <a:ext cx="5183188" cy="823912"/>
          </a:xfrm>
        </p:spPr>
        <p:txBody>
          <a:bodyPr anchor="b">
            <a:noAutofit/>
          </a:bodyPr>
          <a:lstStyle>
            <a:lvl1pPr marL="0" indent="0">
              <a:buNone/>
              <a:defRPr sz="28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1300A9FD-AF65-0CC4-2ABB-A14A5EACDCF8}"/>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Tree>
    <p:extLst>
      <p:ext uri="{BB962C8B-B14F-4D97-AF65-F5344CB8AC3E}">
        <p14:creationId xmlns:p14="http://schemas.microsoft.com/office/powerpoint/2010/main" val="3450937444"/>
      </p:ext>
    </p:extLst>
  </p:cSld>
  <p:clrMapOvr>
    <a:masterClrMapping/>
  </p:clrMapOvr>
</p:sldLayout>
</file>

<file path=ppt/slideLayouts/slideLayout5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425BC5E-FDB3-72F0-CE15-07F48E13407C}"/>
              </a:ext>
            </a:extLst>
          </p:cNvPr>
          <p:cNvSpPr>
            <a:spLocks noGrp="1"/>
          </p:cNvSpPr>
          <p:nvPr>
            <p:ph type="title"/>
          </p:nvPr>
        </p:nvSpPr>
        <p:spPr/>
        <p:txBody>
          <a:bodyPr/>
          <a:lstStyle/>
          <a:p>
            <a:r>
              <a:rPr lang="en-US"/>
              <a:t>Click to edit Master title style</a:t>
            </a:r>
            <a:endParaRPr lang="en-IE"/>
          </a:p>
        </p:txBody>
      </p:sp>
    </p:spTree>
    <p:extLst>
      <p:ext uri="{BB962C8B-B14F-4D97-AF65-F5344CB8AC3E}">
        <p14:creationId xmlns:p14="http://schemas.microsoft.com/office/powerpoint/2010/main" val="2031136484"/>
      </p:ext>
    </p:extLst>
  </p:cSld>
  <p:clrMapOvr>
    <a:masterClrMapping/>
  </p:clrMapOvr>
</p:sldLayout>
</file>

<file path=ppt/slideLayouts/slideLayout5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Tree>
    <p:extLst>
      <p:ext uri="{BB962C8B-B14F-4D97-AF65-F5344CB8AC3E}">
        <p14:creationId xmlns:p14="http://schemas.microsoft.com/office/powerpoint/2010/main" val="2587569590"/>
      </p:ext>
    </p:extLst>
  </p:cSld>
  <p:clrMapOvr>
    <a:masterClrMapping/>
  </p:clrMapOvr>
</p:sldLayout>
</file>

<file path=ppt/slideLayouts/slideLayout5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9CEFFE9-E7EF-09BC-01AA-6022F7E1CD74}"/>
              </a:ext>
            </a:extLst>
          </p:cNvPr>
          <p:cNvSpPr>
            <a:spLocks noGrp="1"/>
          </p:cNvSpPr>
          <p:nvPr>
            <p:ph type="title"/>
          </p:nvPr>
        </p:nvSpPr>
        <p:spPr>
          <a:xfrm>
            <a:off x="839788" y="987425"/>
            <a:ext cx="3932237" cy="1920875"/>
          </a:xfrm>
        </p:spPr>
        <p:txBody>
          <a:bodyPr anchor="b">
            <a:noAutofit/>
          </a:bodyPr>
          <a:lstStyle>
            <a:lvl1pPr>
              <a:defRPr sz="4400"/>
            </a:lvl1pPr>
          </a:lstStyle>
          <a:p>
            <a:r>
              <a:rPr lang="en-US"/>
              <a:t>Click to edit Master title style</a:t>
            </a:r>
            <a:endParaRPr lang="en-IE"/>
          </a:p>
        </p:txBody>
      </p:sp>
      <p:sp>
        <p:nvSpPr>
          <p:cNvPr id="3" name="Picture Placeholder 2">
            <a:extLst>
              <a:ext uri="{FF2B5EF4-FFF2-40B4-BE49-F238E27FC236}">
                <a16:creationId xmlns:a16="http://schemas.microsoft.com/office/drawing/2014/main" id="{32EE68A2-6E51-E1A3-28B8-B10EF2B4C0EA}"/>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IE"/>
          </a:p>
        </p:txBody>
      </p:sp>
      <p:sp>
        <p:nvSpPr>
          <p:cNvPr id="4" name="Text Placeholder 3">
            <a:extLst>
              <a:ext uri="{FF2B5EF4-FFF2-40B4-BE49-F238E27FC236}">
                <a16:creationId xmlns:a16="http://schemas.microsoft.com/office/drawing/2014/main" id="{77EFF95F-319D-F3F1-4560-740C491DACD7}"/>
              </a:ext>
            </a:extLst>
          </p:cNvPr>
          <p:cNvSpPr>
            <a:spLocks noGrp="1"/>
          </p:cNvSpPr>
          <p:nvPr>
            <p:ph type="body" sz="half" idx="2"/>
          </p:nvPr>
        </p:nvSpPr>
        <p:spPr>
          <a:xfrm>
            <a:off x="839788" y="2908300"/>
            <a:ext cx="3932237" cy="2960688"/>
          </a:xfrm>
        </p:spPr>
        <p:txBody>
          <a:bodyPr>
            <a:normAutofit/>
          </a:bodyPr>
          <a:lstStyle>
            <a:lvl1pPr marL="0" indent="0">
              <a:buNone/>
              <a:defRPr sz="28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Tree>
    <p:extLst>
      <p:ext uri="{BB962C8B-B14F-4D97-AF65-F5344CB8AC3E}">
        <p14:creationId xmlns:p14="http://schemas.microsoft.com/office/powerpoint/2010/main" val="73599671"/>
      </p:ext>
    </p:extLst>
  </p:cSld>
  <p:clrMapOvr>
    <a:masterClrMapping/>
  </p:clrMapOvr>
</p:sldLayout>
</file>

<file path=ppt/slideLayouts/slideLayout60.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1546BA0-BDA9-2D5E-1A4F-00A4D758DBC9}"/>
              </a:ext>
            </a:extLst>
          </p:cNvPr>
          <p:cNvSpPr txBox="1">
            <a:spLocks noGrp="1"/>
          </p:cNvSpPr>
          <p:nvPr>
            <p:ph type="title"/>
          </p:nvPr>
        </p:nvSpPr>
        <p:spPr/>
        <p:txBody>
          <a:bodyPr/>
          <a:lstStyle>
            <a:lvl1pPr>
              <a:defRPr/>
            </a:lvl1pPr>
          </a:lstStyle>
          <a:p>
            <a:pPr lvl="0"/>
            <a:r>
              <a:rPr lang="en-US"/>
              <a:t>Click to edit Master title style</a:t>
            </a:r>
            <a:endParaRPr lang="en-IE"/>
          </a:p>
        </p:txBody>
      </p:sp>
      <p:sp>
        <p:nvSpPr>
          <p:cNvPr id="3" name="Content Placeholder 2">
            <a:extLst>
              <a:ext uri="{FF2B5EF4-FFF2-40B4-BE49-F238E27FC236}">
                <a16:creationId xmlns:a16="http://schemas.microsoft.com/office/drawing/2014/main" id="{3EFE35B8-C21E-D2D6-CAF8-31A394A6F9E5}"/>
              </a:ext>
            </a:extLst>
          </p:cNvPr>
          <p:cNvSpPr txBox="1">
            <a:spLocks noGrp="1"/>
          </p:cNvSpPr>
          <p:nvPr>
            <p:ph idx="1"/>
          </p:nvPr>
        </p:nvSpPr>
        <p:spPr/>
        <p:txBody>
          <a:bodyPr/>
          <a:lstStyle>
            <a:lvl1pPr>
              <a:defRPr/>
            </a:lvl1pPr>
            <a:lvl2pPr>
              <a:defRPr/>
            </a:lvl2pPr>
            <a:lvl3pPr>
              <a:defRPr/>
            </a:lvl3pPr>
            <a:lvl4pPr>
              <a:defRPr/>
            </a:lvl4pPr>
            <a:lvl5pPr>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Tree>
    <p:extLst>
      <p:ext uri="{BB962C8B-B14F-4D97-AF65-F5344CB8AC3E}">
        <p14:creationId xmlns:p14="http://schemas.microsoft.com/office/powerpoint/2010/main" val="3134535132"/>
      </p:ext>
    </p:extLst>
  </p:cSld>
  <p:clrMapOvr>
    <a:masterClrMapping/>
  </p:clrMapOvr>
</p:sldLayout>
</file>

<file path=ppt/slideLayouts/slideLayout61.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E6A0022-DB98-8196-B89D-0AEA6DBC8429}"/>
              </a:ext>
            </a:extLst>
          </p:cNvPr>
          <p:cNvSpPr txBox="1">
            <a:spLocks noGrp="1"/>
          </p:cNvSpPr>
          <p:nvPr>
            <p:ph type="title"/>
          </p:nvPr>
        </p:nvSpPr>
        <p:spPr>
          <a:xfrm>
            <a:off x="831847" y="1709735"/>
            <a:ext cx="10515600" cy="2852735"/>
          </a:xfrm>
        </p:spPr>
        <p:txBody>
          <a:bodyPr anchor="b"/>
          <a:lstStyle>
            <a:lvl1pPr>
              <a:defRPr/>
            </a:lvl1pPr>
          </a:lstStyle>
          <a:p>
            <a:pPr lvl="0"/>
            <a:r>
              <a:rPr lang="en-US"/>
              <a:t>Click to edit Master title style</a:t>
            </a:r>
            <a:endParaRPr lang="en-IE"/>
          </a:p>
        </p:txBody>
      </p:sp>
      <p:sp>
        <p:nvSpPr>
          <p:cNvPr id="3" name="Text Placeholder 2">
            <a:extLst>
              <a:ext uri="{FF2B5EF4-FFF2-40B4-BE49-F238E27FC236}">
                <a16:creationId xmlns:a16="http://schemas.microsoft.com/office/drawing/2014/main" id="{4EDBF625-6A05-D5D6-09EA-A63B9A5D7A4E}"/>
              </a:ext>
            </a:extLst>
          </p:cNvPr>
          <p:cNvSpPr txBox="1">
            <a:spLocks noGrp="1"/>
          </p:cNvSpPr>
          <p:nvPr>
            <p:ph type="body" idx="1"/>
          </p:nvPr>
        </p:nvSpPr>
        <p:spPr>
          <a:xfrm>
            <a:off x="831847" y="4589465"/>
            <a:ext cx="10515600" cy="1500182"/>
          </a:xfrm>
        </p:spPr>
        <p:txBody>
          <a:bodyPr/>
          <a:lstStyle>
            <a:lvl1pPr marL="0" indent="0">
              <a:buNone/>
              <a:defRPr>
                <a:solidFill>
                  <a:srgbClr val="898989"/>
                </a:solidFill>
              </a:defRPr>
            </a:lvl1pPr>
          </a:lstStyle>
          <a:p>
            <a:pPr lvl="0"/>
            <a:r>
              <a:rPr lang="en-US"/>
              <a:t>Click to edit Master text styles</a:t>
            </a:r>
          </a:p>
        </p:txBody>
      </p:sp>
    </p:spTree>
    <p:extLst>
      <p:ext uri="{BB962C8B-B14F-4D97-AF65-F5344CB8AC3E}">
        <p14:creationId xmlns:p14="http://schemas.microsoft.com/office/powerpoint/2010/main" val="3517766311"/>
      </p:ext>
    </p:extLst>
  </p:cSld>
  <p:clrMapOvr>
    <a:masterClrMapping/>
  </p:clrMapOvr>
  <p:hf sldNum="0" hdr="0" ftr="0" dt="0"/>
</p:sldLayout>
</file>

<file path=ppt/slideLayouts/slideLayout62.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05FA48F-412E-623C-3C82-885FE99A3C9E}"/>
              </a:ext>
            </a:extLst>
          </p:cNvPr>
          <p:cNvSpPr txBox="1">
            <a:spLocks noGrp="1"/>
          </p:cNvSpPr>
          <p:nvPr>
            <p:ph type="title"/>
          </p:nvPr>
        </p:nvSpPr>
        <p:spPr/>
        <p:txBody>
          <a:bodyPr/>
          <a:lstStyle>
            <a:lvl1pPr>
              <a:defRPr/>
            </a:lvl1pPr>
          </a:lstStyle>
          <a:p>
            <a:pPr lvl="0"/>
            <a:r>
              <a:rPr lang="en-US"/>
              <a:t>Click to edit Master title style</a:t>
            </a:r>
            <a:endParaRPr lang="en-IE"/>
          </a:p>
        </p:txBody>
      </p:sp>
      <p:sp>
        <p:nvSpPr>
          <p:cNvPr id="3" name="Content Placeholder 2">
            <a:extLst>
              <a:ext uri="{FF2B5EF4-FFF2-40B4-BE49-F238E27FC236}">
                <a16:creationId xmlns:a16="http://schemas.microsoft.com/office/drawing/2014/main" id="{5D1B9F63-E1BA-1220-A2E3-B2ECAC59BF0B}"/>
              </a:ext>
            </a:extLst>
          </p:cNvPr>
          <p:cNvSpPr txBox="1">
            <a:spLocks noGrp="1"/>
          </p:cNvSpPr>
          <p:nvPr>
            <p:ph idx="1"/>
          </p:nvPr>
        </p:nvSpPr>
        <p:spPr>
          <a:xfrm>
            <a:off x="838203" y="1825627"/>
            <a:ext cx="5181603" cy="4351336"/>
          </a:xfrm>
        </p:spPr>
        <p:txBody>
          <a:bodyPr/>
          <a:lstStyle>
            <a:lvl1pPr>
              <a:defRPr/>
            </a:lvl1pPr>
            <a:lvl2pPr>
              <a:defRPr/>
            </a:lvl2pPr>
            <a:lvl3pPr>
              <a:defRPr/>
            </a:lvl3pPr>
            <a:lvl4pPr>
              <a:defRPr/>
            </a:lvl4pPr>
            <a:lvl5pPr>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Content Placeholder 3">
            <a:extLst>
              <a:ext uri="{FF2B5EF4-FFF2-40B4-BE49-F238E27FC236}">
                <a16:creationId xmlns:a16="http://schemas.microsoft.com/office/drawing/2014/main" id="{A1DDDD34-C0C9-7834-230A-A3DBFF5911E7}"/>
              </a:ext>
            </a:extLst>
          </p:cNvPr>
          <p:cNvSpPr txBox="1">
            <a:spLocks noGrp="1"/>
          </p:cNvSpPr>
          <p:nvPr>
            <p:ph idx="2"/>
          </p:nvPr>
        </p:nvSpPr>
        <p:spPr>
          <a:xfrm>
            <a:off x="6172200" y="1825627"/>
            <a:ext cx="5181603" cy="4351336"/>
          </a:xfrm>
        </p:spPr>
        <p:txBody>
          <a:bodyPr/>
          <a:lstStyle>
            <a:lvl1pPr>
              <a:defRPr/>
            </a:lvl1pPr>
            <a:lvl2pPr>
              <a:defRPr/>
            </a:lvl2pPr>
            <a:lvl3pPr>
              <a:defRPr/>
            </a:lvl3pPr>
            <a:lvl4pPr>
              <a:defRPr/>
            </a:lvl4pPr>
            <a:lvl5pPr>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Tree>
    <p:extLst>
      <p:ext uri="{BB962C8B-B14F-4D97-AF65-F5344CB8AC3E}">
        <p14:creationId xmlns:p14="http://schemas.microsoft.com/office/powerpoint/2010/main" val="4268459383"/>
      </p:ext>
    </p:extLst>
  </p:cSld>
  <p:clrMapOvr>
    <a:masterClrMapping/>
  </p:clrMapOvr>
</p:sldLayout>
</file>

<file path=ppt/slideLayouts/slideLayout63.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99D4CB9-E6B4-79A0-84C8-4363D172A4D1}"/>
              </a:ext>
            </a:extLst>
          </p:cNvPr>
          <p:cNvSpPr txBox="1">
            <a:spLocks noGrp="1"/>
          </p:cNvSpPr>
          <p:nvPr>
            <p:ph type="title"/>
          </p:nvPr>
        </p:nvSpPr>
        <p:spPr>
          <a:xfrm>
            <a:off x="839784" y="365129"/>
            <a:ext cx="10515600" cy="1325559"/>
          </a:xfrm>
        </p:spPr>
        <p:txBody>
          <a:bodyPr/>
          <a:lstStyle>
            <a:lvl1pPr>
              <a:defRPr/>
            </a:lvl1pPr>
          </a:lstStyle>
          <a:p>
            <a:pPr lvl="0"/>
            <a:r>
              <a:rPr lang="en-US"/>
              <a:t>Click to edit Master title style</a:t>
            </a:r>
            <a:endParaRPr lang="en-IE"/>
          </a:p>
        </p:txBody>
      </p:sp>
      <p:sp>
        <p:nvSpPr>
          <p:cNvPr id="3" name="Text Placeholder 2">
            <a:extLst>
              <a:ext uri="{FF2B5EF4-FFF2-40B4-BE49-F238E27FC236}">
                <a16:creationId xmlns:a16="http://schemas.microsoft.com/office/drawing/2014/main" id="{6F814874-A161-5186-1BB6-B1A1EB547DFC}"/>
              </a:ext>
            </a:extLst>
          </p:cNvPr>
          <p:cNvSpPr txBox="1">
            <a:spLocks noGrp="1"/>
          </p:cNvSpPr>
          <p:nvPr>
            <p:ph type="body" idx="1"/>
          </p:nvPr>
        </p:nvSpPr>
        <p:spPr>
          <a:xfrm>
            <a:off x="839784" y="1681160"/>
            <a:ext cx="5157782" cy="823910"/>
          </a:xfrm>
        </p:spPr>
        <p:txBody>
          <a:bodyPr anchor="b">
            <a:noAutofit/>
          </a:bodyPr>
          <a:lstStyle>
            <a:lvl1pPr marL="0" indent="0">
              <a:buNone/>
              <a:defRPr b="1"/>
            </a:lvl1pPr>
          </a:lstStyle>
          <a:p>
            <a:pPr lvl="0"/>
            <a:r>
              <a:rPr lang="en-US"/>
              <a:t>Click to edit Master text styles</a:t>
            </a:r>
          </a:p>
        </p:txBody>
      </p:sp>
      <p:sp>
        <p:nvSpPr>
          <p:cNvPr id="4" name="Content Placeholder 3">
            <a:extLst>
              <a:ext uri="{FF2B5EF4-FFF2-40B4-BE49-F238E27FC236}">
                <a16:creationId xmlns:a16="http://schemas.microsoft.com/office/drawing/2014/main" id="{D37FFC2A-2DDC-64A5-6D6E-8E190A6B2363}"/>
              </a:ext>
            </a:extLst>
          </p:cNvPr>
          <p:cNvSpPr txBox="1">
            <a:spLocks noGrp="1"/>
          </p:cNvSpPr>
          <p:nvPr>
            <p:ph idx="2"/>
          </p:nvPr>
        </p:nvSpPr>
        <p:spPr>
          <a:xfrm>
            <a:off x="839784" y="2505071"/>
            <a:ext cx="5157782" cy="3684583"/>
          </a:xfrm>
        </p:spPr>
        <p:txBody>
          <a:bodyPr/>
          <a:lstStyle>
            <a:lvl1pPr>
              <a:defRPr/>
            </a:lvl1pPr>
            <a:lvl2pPr>
              <a:defRPr/>
            </a:lvl2pPr>
            <a:lvl3pPr>
              <a:defRPr/>
            </a:lvl3pPr>
            <a:lvl4pPr>
              <a:defRPr/>
            </a:lvl4pPr>
            <a:lvl5pPr>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5" name="Text Placeholder 4">
            <a:extLst>
              <a:ext uri="{FF2B5EF4-FFF2-40B4-BE49-F238E27FC236}">
                <a16:creationId xmlns:a16="http://schemas.microsoft.com/office/drawing/2014/main" id="{1522F08E-A3CF-34E2-3AF3-45102F2E17C6}"/>
              </a:ext>
            </a:extLst>
          </p:cNvPr>
          <p:cNvSpPr txBox="1">
            <a:spLocks noGrp="1"/>
          </p:cNvSpPr>
          <p:nvPr>
            <p:ph type="body" idx="3"/>
          </p:nvPr>
        </p:nvSpPr>
        <p:spPr>
          <a:xfrm>
            <a:off x="6172200" y="1681160"/>
            <a:ext cx="5183184" cy="823910"/>
          </a:xfrm>
        </p:spPr>
        <p:txBody>
          <a:bodyPr anchor="b">
            <a:noAutofit/>
          </a:bodyPr>
          <a:lstStyle>
            <a:lvl1pPr marL="0" indent="0">
              <a:buNone/>
              <a:defRPr b="1"/>
            </a:lvl1pPr>
          </a:lstStyle>
          <a:p>
            <a:pPr lvl="0"/>
            <a:r>
              <a:rPr lang="en-US"/>
              <a:t>Click to edit Master text styles</a:t>
            </a:r>
          </a:p>
        </p:txBody>
      </p:sp>
      <p:sp>
        <p:nvSpPr>
          <p:cNvPr id="6" name="Content Placeholder 5">
            <a:extLst>
              <a:ext uri="{FF2B5EF4-FFF2-40B4-BE49-F238E27FC236}">
                <a16:creationId xmlns:a16="http://schemas.microsoft.com/office/drawing/2014/main" id="{0619EA05-0939-145E-9FB9-EE89711A99A5}"/>
              </a:ext>
            </a:extLst>
          </p:cNvPr>
          <p:cNvSpPr txBox="1">
            <a:spLocks noGrp="1"/>
          </p:cNvSpPr>
          <p:nvPr>
            <p:ph idx="4"/>
          </p:nvPr>
        </p:nvSpPr>
        <p:spPr>
          <a:xfrm>
            <a:off x="6172200" y="2505071"/>
            <a:ext cx="5183184" cy="3684583"/>
          </a:xfrm>
        </p:spPr>
        <p:txBody>
          <a:bodyPr/>
          <a:lstStyle>
            <a:lvl1pPr>
              <a:defRPr/>
            </a:lvl1pPr>
            <a:lvl2pPr>
              <a:defRPr/>
            </a:lvl2pPr>
            <a:lvl3pPr>
              <a:defRPr/>
            </a:lvl3pPr>
            <a:lvl4pPr>
              <a:defRPr/>
            </a:lvl4pPr>
            <a:lvl5pPr>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Tree>
    <p:extLst>
      <p:ext uri="{BB962C8B-B14F-4D97-AF65-F5344CB8AC3E}">
        <p14:creationId xmlns:p14="http://schemas.microsoft.com/office/powerpoint/2010/main" val="1211640366"/>
      </p:ext>
    </p:extLst>
  </p:cSld>
  <p:clrMapOvr>
    <a:masterClrMapping/>
  </p:clrMapOvr>
</p:sldLayout>
</file>

<file path=ppt/slideLayouts/slideLayout64.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D20F7D1-EA08-3808-F5CD-A88C3C0C7F0D}"/>
              </a:ext>
            </a:extLst>
          </p:cNvPr>
          <p:cNvSpPr txBox="1">
            <a:spLocks noGrp="1"/>
          </p:cNvSpPr>
          <p:nvPr>
            <p:ph type="title"/>
          </p:nvPr>
        </p:nvSpPr>
        <p:spPr/>
        <p:txBody>
          <a:bodyPr/>
          <a:lstStyle>
            <a:lvl1pPr>
              <a:defRPr/>
            </a:lvl1pPr>
          </a:lstStyle>
          <a:p>
            <a:pPr lvl="0"/>
            <a:r>
              <a:rPr lang="en-US"/>
              <a:t>Click to edit Master title style</a:t>
            </a:r>
            <a:endParaRPr lang="en-IE"/>
          </a:p>
        </p:txBody>
      </p:sp>
    </p:spTree>
    <p:extLst>
      <p:ext uri="{BB962C8B-B14F-4D97-AF65-F5344CB8AC3E}">
        <p14:creationId xmlns:p14="http://schemas.microsoft.com/office/powerpoint/2010/main" val="2062308308"/>
      </p:ext>
    </p:extLst>
  </p:cSld>
  <p:clrMapOvr>
    <a:masterClrMapping/>
  </p:clrMapOvr>
</p:sldLayout>
</file>

<file path=ppt/slideLayouts/slideLayout65.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Tree>
    <p:extLst>
      <p:ext uri="{BB962C8B-B14F-4D97-AF65-F5344CB8AC3E}">
        <p14:creationId xmlns:p14="http://schemas.microsoft.com/office/powerpoint/2010/main" val="1281134966"/>
      </p:ext>
    </p:extLst>
  </p:cSld>
  <p:clrMapOvr>
    <a:masterClrMapping/>
  </p:clrMapOvr>
</p:sldLayout>
</file>

<file path=ppt/slideLayouts/slideLayout66.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A58D694-530E-B812-FC70-9EEDF7ABAFEA}"/>
              </a:ext>
            </a:extLst>
          </p:cNvPr>
          <p:cNvSpPr txBox="1">
            <a:spLocks noGrp="1"/>
          </p:cNvSpPr>
          <p:nvPr>
            <p:ph type="title"/>
          </p:nvPr>
        </p:nvSpPr>
        <p:spPr>
          <a:xfrm>
            <a:off x="839784" y="987423"/>
            <a:ext cx="3932240" cy="1920870"/>
          </a:xfrm>
        </p:spPr>
        <p:txBody>
          <a:bodyPr anchor="b">
            <a:noAutofit/>
          </a:bodyPr>
          <a:lstStyle>
            <a:lvl1pPr>
              <a:defRPr/>
            </a:lvl1pPr>
          </a:lstStyle>
          <a:p>
            <a:pPr lvl="0"/>
            <a:r>
              <a:rPr lang="en-US"/>
              <a:t>Click to edit Master title style</a:t>
            </a:r>
            <a:endParaRPr lang="en-IE"/>
          </a:p>
        </p:txBody>
      </p:sp>
      <p:sp>
        <p:nvSpPr>
          <p:cNvPr id="3" name="Picture Placeholder 2">
            <a:extLst>
              <a:ext uri="{FF2B5EF4-FFF2-40B4-BE49-F238E27FC236}">
                <a16:creationId xmlns:a16="http://schemas.microsoft.com/office/drawing/2014/main" id="{8ECFE97C-9E5C-EB41-6673-37E8288E6248}"/>
              </a:ext>
            </a:extLst>
          </p:cNvPr>
          <p:cNvSpPr txBox="1">
            <a:spLocks noGrp="1"/>
          </p:cNvSpPr>
          <p:nvPr>
            <p:ph type="pic" idx="1"/>
          </p:nvPr>
        </p:nvSpPr>
        <p:spPr>
          <a:xfrm>
            <a:off x="5183184" y="987423"/>
            <a:ext cx="6172200" cy="4873623"/>
          </a:xfrm>
        </p:spPr>
        <p:txBody>
          <a:bodyPr/>
          <a:lstStyle>
            <a:lvl1pPr marL="0" indent="0">
              <a:buNone/>
              <a:defRPr lang="en-IE" sz="3200"/>
            </a:lvl1pPr>
          </a:lstStyle>
          <a:p>
            <a:pPr lvl="0"/>
            <a:endParaRPr lang="en-IE"/>
          </a:p>
        </p:txBody>
      </p:sp>
      <p:sp>
        <p:nvSpPr>
          <p:cNvPr id="4" name="Text Placeholder 3">
            <a:extLst>
              <a:ext uri="{FF2B5EF4-FFF2-40B4-BE49-F238E27FC236}">
                <a16:creationId xmlns:a16="http://schemas.microsoft.com/office/drawing/2014/main" id="{D90B1CB5-CBE8-DCB2-14FC-76BD18DF8989}"/>
              </a:ext>
            </a:extLst>
          </p:cNvPr>
          <p:cNvSpPr txBox="1">
            <a:spLocks noGrp="1"/>
          </p:cNvSpPr>
          <p:nvPr>
            <p:ph type="body" idx="2"/>
          </p:nvPr>
        </p:nvSpPr>
        <p:spPr>
          <a:xfrm>
            <a:off x="839784" y="2908304"/>
            <a:ext cx="3932240" cy="2960690"/>
          </a:xfrm>
        </p:spPr>
        <p:txBody>
          <a:bodyPr/>
          <a:lstStyle>
            <a:lvl1pPr marL="0" indent="0">
              <a:buNone/>
              <a:defRPr/>
            </a:lvl1pPr>
          </a:lstStyle>
          <a:p>
            <a:pPr lvl="0"/>
            <a:r>
              <a:rPr lang="en-US"/>
              <a:t>Click to edit Master text styles</a:t>
            </a:r>
          </a:p>
        </p:txBody>
      </p:sp>
    </p:spTree>
    <p:extLst>
      <p:ext uri="{BB962C8B-B14F-4D97-AF65-F5344CB8AC3E}">
        <p14:creationId xmlns:p14="http://schemas.microsoft.com/office/powerpoint/2010/main" val="2244051152"/>
      </p:ext>
    </p:extLst>
  </p:cSld>
  <p:clrMapOvr>
    <a:masterClrMapping/>
  </p:clrMapOvr>
</p:sldLayout>
</file>

<file path=ppt/slideLayouts/slideLayout67.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7D085ED-5D25-B048-1F9F-9DD6333779C5}"/>
              </a:ext>
            </a:extLst>
          </p:cNvPr>
          <p:cNvSpPr>
            <a:spLocks noGrp="1"/>
          </p:cNvSpPr>
          <p:nvPr>
            <p:ph type="title"/>
          </p:nvPr>
        </p:nvSpPr>
        <p:spPr/>
        <p:txBody>
          <a:bodyPr/>
          <a:lstStyle/>
          <a:p>
            <a:r>
              <a:rPr lang="en-US"/>
              <a:t>Click to edit Master title style</a:t>
            </a:r>
            <a:endParaRPr lang="en-IE"/>
          </a:p>
        </p:txBody>
      </p:sp>
      <p:sp>
        <p:nvSpPr>
          <p:cNvPr id="3" name="Content Placeholder 2">
            <a:extLst>
              <a:ext uri="{FF2B5EF4-FFF2-40B4-BE49-F238E27FC236}">
                <a16:creationId xmlns:a16="http://schemas.microsoft.com/office/drawing/2014/main" id="{94C0821C-30ED-A311-1D13-4B49BF33CFF9}"/>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Tree>
    <p:extLst>
      <p:ext uri="{BB962C8B-B14F-4D97-AF65-F5344CB8AC3E}">
        <p14:creationId xmlns:p14="http://schemas.microsoft.com/office/powerpoint/2010/main" val="3162589513"/>
      </p:ext>
    </p:extLst>
  </p:cSld>
  <p:clrMapOvr>
    <a:masterClrMapping/>
  </p:clrMapOvr>
</p:sldLayout>
</file>

<file path=ppt/slideLayouts/slideLayout68.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C979882-A544-B115-8CBB-598356A9ECEB}"/>
              </a:ext>
            </a:extLst>
          </p:cNvPr>
          <p:cNvSpPr>
            <a:spLocks noGrp="1"/>
          </p:cNvSpPr>
          <p:nvPr>
            <p:ph type="title"/>
          </p:nvPr>
        </p:nvSpPr>
        <p:spPr>
          <a:xfrm>
            <a:off x="831850" y="1709738"/>
            <a:ext cx="10515600" cy="2852737"/>
          </a:xfrm>
        </p:spPr>
        <p:txBody>
          <a:bodyPr anchor="b">
            <a:normAutofit/>
          </a:bodyPr>
          <a:lstStyle>
            <a:lvl1pPr>
              <a:defRPr sz="4400"/>
            </a:lvl1pPr>
          </a:lstStyle>
          <a:p>
            <a:r>
              <a:rPr lang="en-US"/>
              <a:t>Click to edit Master title style</a:t>
            </a:r>
            <a:endParaRPr lang="en-IE"/>
          </a:p>
        </p:txBody>
      </p:sp>
      <p:sp>
        <p:nvSpPr>
          <p:cNvPr id="3" name="Text Placeholder 2">
            <a:extLst>
              <a:ext uri="{FF2B5EF4-FFF2-40B4-BE49-F238E27FC236}">
                <a16:creationId xmlns:a16="http://schemas.microsoft.com/office/drawing/2014/main" id="{5498157D-C18E-142E-6CE7-F40F28B2C30C}"/>
              </a:ext>
            </a:extLst>
          </p:cNvPr>
          <p:cNvSpPr>
            <a:spLocks noGrp="1"/>
          </p:cNvSpPr>
          <p:nvPr>
            <p:ph type="body" idx="1"/>
          </p:nvPr>
        </p:nvSpPr>
        <p:spPr>
          <a:xfrm>
            <a:off x="831850" y="4589463"/>
            <a:ext cx="10515600" cy="1500187"/>
          </a:xfrm>
        </p:spPr>
        <p:txBody>
          <a:bodyPr>
            <a:normAutofit/>
          </a:bodyPr>
          <a:lstStyle>
            <a:lvl1pPr marL="0" indent="0">
              <a:buNone/>
              <a:defRPr sz="28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Tree>
    <p:extLst>
      <p:ext uri="{BB962C8B-B14F-4D97-AF65-F5344CB8AC3E}">
        <p14:creationId xmlns:p14="http://schemas.microsoft.com/office/powerpoint/2010/main" val="3919206848"/>
      </p:ext>
    </p:extLst>
  </p:cSld>
  <p:clrMapOvr>
    <a:masterClrMapping/>
  </p:clrMapOvr>
</p:sldLayout>
</file>

<file path=ppt/slideLayouts/slideLayout69.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4ECC772-8D91-2D76-2150-005579323496}"/>
              </a:ext>
            </a:extLst>
          </p:cNvPr>
          <p:cNvSpPr>
            <a:spLocks noGrp="1"/>
          </p:cNvSpPr>
          <p:nvPr>
            <p:ph type="title"/>
          </p:nvPr>
        </p:nvSpPr>
        <p:spPr/>
        <p:txBody>
          <a:bodyPr/>
          <a:lstStyle/>
          <a:p>
            <a:r>
              <a:rPr lang="en-US"/>
              <a:t>Click to edit Master title style</a:t>
            </a:r>
            <a:endParaRPr lang="en-IE"/>
          </a:p>
        </p:txBody>
      </p:sp>
      <p:sp>
        <p:nvSpPr>
          <p:cNvPr id="3" name="Content Placeholder 2">
            <a:extLst>
              <a:ext uri="{FF2B5EF4-FFF2-40B4-BE49-F238E27FC236}">
                <a16:creationId xmlns:a16="http://schemas.microsoft.com/office/drawing/2014/main" id="{67E4513A-73A9-F154-2097-4F022AC1C4F6}"/>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Content Placeholder 3">
            <a:extLst>
              <a:ext uri="{FF2B5EF4-FFF2-40B4-BE49-F238E27FC236}">
                <a16:creationId xmlns:a16="http://schemas.microsoft.com/office/drawing/2014/main" id="{F7E9BBD4-CC86-F9F8-05AF-CC59CA06F93B}"/>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Tree>
    <p:extLst>
      <p:ext uri="{BB962C8B-B14F-4D97-AF65-F5344CB8AC3E}">
        <p14:creationId xmlns:p14="http://schemas.microsoft.com/office/powerpoint/2010/main" val="1580772936"/>
      </p:ext>
    </p:extLst>
  </p:cSld>
  <p:clrMapOvr>
    <a:masterClrMapping/>
  </p:clrMapOvr>
</p:sldLayout>
</file>

<file path=ppt/slideLayouts/slideLayout70.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E38F136-C1AC-2584-FED2-35A61D6151C8}"/>
              </a:ext>
            </a:extLst>
          </p:cNvPr>
          <p:cNvSpPr>
            <a:spLocks noGrp="1"/>
          </p:cNvSpPr>
          <p:nvPr>
            <p:ph type="title"/>
          </p:nvPr>
        </p:nvSpPr>
        <p:spPr>
          <a:xfrm>
            <a:off x="839788" y="365125"/>
            <a:ext cx="10515600" cy="1325563"/>
          </a:xfrm>
        </p:spPr>
        <p:txBody>
          <a:bodyPr/>
          <a:lstStyle/>
          <a:p>
            <a:r>
              <a:rPr lang="en-US"/>
              <a:t>Click to edit Master title style</a:t>
            </a:r>
            <a:endParaRPr lang="en-IE"/>
          </a:p>
        </p:txBody>
      </p:sp>
      <p:sp>
        <p:nvSpPr>
          <p:cNvPr id="3" name="Text Placeholder 2">
            <a:extLst>
              <a:ext uri="{FF2B5EF4-FFF2-40B4-BE49-F238E27FC236}">
                <a16:creationId xmlns:a16="http://schemas.microsoft.com/office/drawing/2014/main" id="{C0755BDF-B145-20D4-81DC-857DDE6EE5A7}"/>
              </a:ext>
            </a:extLst>
          </p:cNvPr>
          <p:cNvSpPr>
            <a:spLocks noGrp="1"/>
          </p:cNvSpPr>
          <p:nvPr>
            <p:ph type="body" idx="1"/>
          </p:nvPr>
        </p:nvSpPr>
        <p:spPr>
          <a:xfrm>
            <a:off x="839788" y="1681163"/>
            <a:ext cx="5157787" cy="823912"/>
          </a:xfrm>
        </p:spPr>
        <p:txBody>
          <a:bodyPr anchor="b">
            <a:noAutofit/>
          </a:bodyPr>
          <a:lstStyle>
            <a:lvl1pPr marL="0" indent="0">
              <a:buNone/>
              <a:defRPr sz="28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E1B17A9F-5174-D1B2-01DF-5DB4AE4CDF04}"/>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5" name="Text Placeholder 4">
            <a:extLst>
              <a:ext uri="{FF2B5EF4-FFF2-40B4-BE49-F238E27FC236}">
                <a16:creationId xmlns:a16="http://schemas.microsoft.com/office/drawing/2014/main" id="{7C05FC63-4EFC-8651-8112-387539FCDED3}"/>
              </a:ext>
            </a:extLst>
          </p:cNvPr>
          <p:cNvSpPr>
            <a:spLocks noGrp="1"/>
          </p:cNvSpPr>
          <p:nvPr>
            <p:ph type="body" sz="quarter" idx="3"/>
          </p:nvPr>
        </p:nvSpPr>
        <p:spPr>
          <a:xfrm>
            <a:off x="6172200" y="1681163"/>
            <a:ext cx="5183188" cy="823912"/>
          </a:xfrm>
        </p:spPr>
        <p:txBody>
          <a:bodyPr anchor="b">
            <a:noAutofit/>
          </a:bodyPr>
          <a:lstStyle>
            <a:lvl1pPr marL="0" indent="0">
              <a:buNone/>
              <a:defRPr sz="28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1300A9FD-AF65-0CC4-2ABB-A14A5EACDCF8}"/>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Tree>
    <p:extLst>
      <p:ext uri="{BB962C8B-B14F-4D97-AF65-F5344CB8AC3E}">
        <p14:creationId xmlns:p14="http://schemas.microsoft.com/office/powerpoint/2010/main" val="1082888653"/>
      </p:ext>
    </p:extLst>
  </p:cSld>
  <p:clrMapOvr>
    <a:masterClrMapping/>
  </p:clrMapOvr>
</p:sldLayout>
</file>

<file path=ppt/slideLayouts/slideLayout71.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425BC5E-FDB3-72F0-CE15-07F48E13407C}"/>
              </a:ext>
            </a:extLst>
          </p:cNvPr>
          <p:cNvSpPr>
            <a:spLocks noGrp="1"/>
          </p:cNvSpPr>
          <p:nvPr>
            <p:ph type="title"/>
          </p:nvPr>
        </p:nvSpPr>
        <p:spPr/>
        <p:txBody>
          <a:bodyPr/>
          <a:lstStyle/>
          <a:p>
            <a:r>
              <a:rPr lang="en-US"/>
              <a:t>Click to edit Master title style</a:t>
            </a:r>
            <a:endParaRPr lang="en-IE"/>
          </a:p>
        </p:txBody>
      </p:sp>
    </p:spTree>
    <p:extLst>
      <p:ext uri="{BB962C8B-B14F-4D97-AF65-F5344CB8AC3E}">
        <p14:creationId xmlns:p14="http://schemas.microsoft.com/office/powerpoint/2010/main" val="1352188970"/>
      </p:ext>
    </p:extLst>
  </p:cSld>
  <p:clrMapOvr>
    <a:masterClrMapping/>
  </p:clrMapOvr>
</p:sldLayout>
</file>

<file path=ppt/slideLayouts/slideLayout72.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Tree>
    <p:extLst>
      <p:ext uri="{BB962C8B-B14F-4D97-AF65-F5344CB8AC3E}">
        <p14:creationId xmlns:p14="http://schemas.microsoft.com/office/powerpoint/2010/main" val="590203466"/>
      </p:ext>
    </p:extLst>
  </p:cSld>
  <p:clrMapOvr>
    <a:masterClrMapping/>
  </p:clrMapOvr>
</p:sldLayout>
</file>

<file path=ppt/slideLayouts/slideLayout73.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9CEFFE9-E7EF-09BC-01AA-6022F7E1CD74}"/>
              </a:ext>
            </a:extLst>
          </p:cNvPr>
          <p:cNvSpPr>
            <a:spLocks noGrp="1"/>
          </p:cNvSpPr>
          <p:nvPr>
            <p:ph type="title"/>
          </p:nvPr>
        </p:nvSpPr>
        <p:spPr>
          <a:xfrm>
            <a:off x="839788" y="987425"/>
            <a:ext cx="3932237" cy="1920875"/>
          </a:xfrm>
        </p:spPr>
        <p:txBody>
          <a:bodyPr anchor="b">
            <a:noAutofit/>
          </a:bodyPr>
          <a:lstStyle>
            <a:lvl1pPr>
              <a:defRPr sz="4400"/>
            </a:lvl1pPr>
          </a:lstStyle>
          <a:p>
            <a:r>
              <a:rPr lang="en-US"/>
              <a:t>Click to edit Master title style</a:t>
            </a:r>
            <a:endParaRPr lang="en-IE"/>
          </a:p>
        </p:txBody>
      </p:sp>
      <p:sp>
        <p:nvSpPr>
          <p:cNvPr id="3" name="Picture Placeholder 2">
            <a:extLst>
              <a:ext uri="{FF2B5EF4-FFF2-40B4-BE49-F238E27FC236}">
                <a16:creationId xmlns:a16="http://schemas.microsoft.com/office/drawing/2014/main" id="{32EE68A2-6E51-E1A3-28B8-B10EF2B4C0EA}"/>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IE"/>
          </a:p>
        </p:txBody>
      </p:sp>
      <p:sp>
        <p:nvSpPr>
          <p:cNvPr id="4" name="Text Placeholder 3">
            <a:extLst>
              <a:ext uri="{FF2B5EF4-FFF2-40B4-BE49-F238E27FC236}">
                <a16:creationId xmlns:a16="http://schemas.microsoft.com/office/drawing/2014/main" id="{77EFF95F-319D-F3F1-4560-740C491DACD7}"/>
              </a:ext>
            </a:extLst>
          </p:cNvPr>
          <p:cNvSpPr>
            <a:spLocks noGrp="1"/>
          </p:cNvSpPr>
          <p:nvPr>
            <p:ph type="body" sz="half" idx="2"/>
          </p:nvPr>
        </p:nvSpPr>
        <p:spPr>
          <a:xfrm>
            <a:off x="839788" y="2908300"/>
            <a:ext cx="3932237" cy="2960688"/>
          </a:xfrm>
        </p:spPr>
        <p:txBody>
          <a:bodyPr>
            <a:normAutofit/>
          </a:bodyPr>
          <a:lstStyle>
            <a:lvl1pPr marL="0" indent="0">
              <a:buNone/>
              <a:defRPr sz="28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Tree>
    <p:extLst>
      <p:ext uri="{BB962C8B-B14F-4D97-AF65-F5344CB8AC3E}">
        <p14:creationId xmlns:p14="http://schemas.microsoft.com/office/powerpoint/2010/main" val="1137384807"/>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20.xml"/><Relationship Id="rId13" Type="http://schemas.openxmlformats.org/officeDocument/2006/relationships/slideLayout" Target="../slideLayouts/slideLayout25.xml"/><Relationship Id="rId18" Type="http://schemas.openxmlformats.org/officeDocument/2006/relationships/slideLayout" Target="../slideLayouts/slideLayout30.xml"/><Relationship Id="rId26" Type="http://schemas.openxmlformats.org/officeDocument/2006/relationships/slideLayout" Target="../slideLayouts/slideLayout38.xml"/><Relationship Id="rId3" Type="http://schemas.openxmlformats.org/officeDocument/2006/relationships/slideLayout" Target="../slideLayouts/slideLayout15.xml"/><Relationship Id="rId21" Type="http://schemas.openxmlformats.org/officeDocument/2006/relationships/slideLayout" Target="../slideLayouts/slideLayout33.xml"/><Relationship Id="rId7" Type="http://schemas.openxmlformats.org/officeDocument/2006/relationships/slideLayout" Target="../slideLayouts/slideLayout19.xml"/><Relationship Id="rId12" Type="http://schemas.openxmlformats.org/officeDocument/2006/relationships/slideLayout" Target="../slideLayouts/slideLayout24.xml"/><Relationship Id="rId17" Type="http://schemas.openxmlformats.org/officeDocument/2006/relationships/slideLayout" Target="../slideLayouts/slideLayout29.xml"/><Relationship Id="rId25" Type="http://schemas.openxmlformats.org/officeDocument/2006/relationships/slideLayout" Target="../slideLayouts/slideLayout37.xml"/><Relationship Id="rId2" Type="http://schemas.openxmlformats.org/officeDocument/2006/relationships/slideLayout" Target="../slideLayouts/slideLayout14.xml"/><Relationship Id="rId16" Type="http://schemas.openxmlformats.org/officeDocument/2006/relationships/slideLayout" Target="../slideLayouts/slideLayout28.xml"/><Relationship Id="rId20" Type="http://schemas.openxmlformats.org/officeDocument/2006/relationships/slideLayout" Target="../slideLayouts/slideLayout32.xml"/><Relationship Id="rId29" Type="http://schemas.openxmlformats.org/officeDocument/2006/relationships/image" Target="../media/image10.svg"/><Relationship Id="rId1" Type="http://schemas.openxmlformats.org/officeDocument/2006/relationships/slideLayout" Target="../slideLayouts/slideLayout13.xml"/><Relationship Id="rId6" Type="http://schemas.openxmlformats.org/officeDocument/2006/relationships/slideLayout" Target="../slideLayouts/slideLayout18.xml"/><Relationship Id="rId11" Type="http://schemas.openxmlformats.org/officeDocument/2006/relationships/slideLayout" Target="../slideLayouts/slideLayout23.xml"/><Relationship Id="rId24" Type="http://schemas.openxmlformats.org/officeDocument/2006/relationships/slideLayout" Target="../slideLayouts/slideLayout36.xml"/><Relationship Id="rId5" Type="http://schemas.openxmlformats.org/officeDocument/2006/relationships/slideLayout" Target="../slideLayouts/slideLayout17.xml"/><Relationship Id="rId15" Type="http://schemas.openxmlformats.org/officeDocument/2006/relationships/slideLayout" Target="../slideLayouts/slideLayout27.xml"/><Relationship Id="rId23" Type="http://schemas.openxmlformats.org/officeDocument/2006/relationships/slideLayout" Target="../slideLayouts/slideLayout35.xml"/><Relationship Id="rId28" Type="http://schemas.openxmlformats.org/officeDocument/2006/relationships/image" Target="../media/image9.png"/><Relationship Id="rId10" Type="http://schemas.openxmlformats.org/officeDocument/2006/relationships/slideLayout" Target="../slideLayouts/slideLayout22.xml"/><Relationship Id="rId19" Type="http://schemas.openxmlformats.org/officeDocument/2006/relationships/slideLayout" Target="../slideLayouts/slideLayout31.xml"/><Relationship Id="rId4" Type="http://schemas.openxmlformats.org/officeDocument/2006/relationships/slideLayout" Target="../slideLayouts/slideLayout16.xml"/><Relationship Id="rId9" Type="http://schemas.openxmlformats.org/officeDocument/2006/relationships/slideLayout" Target="../slideLayouts/slideLayout21.xml"/><Relationship Id="rId14" Type="http://schemas.openxmlformats.org/officeDocument/2006/relationships/slideLayout" Target="../slideLayouts/slideLayout26.xml"/><Relationship Id="rId22" Type="http://schemas.openxmlformats.org/officeDocument/2006/relationships/slideLayout" Target="../slideLayouts/slideLayout34.xml"/><Relationship Id="rId27" Type="http://schemas.openxmlformats.org/officeDocument/2006/relationships/theme" Target="../theme/theme2.xml"/></Relationships>
</file>

<file path=ppt/slideMasters/_rels/slideMaster3.xml.rels><?xml version="1.0" encoding="UTF-8" standalone="yes"?>
<Relationships xmlns="http://schemas.openxmlformats.org/package/2006/relationships"><Relationship Id="rId8" Type="http://schemas.openxmlformats.org/officeDocument/2006/relationships/theme" Target="../theme/theme3.xml"/><Relationship Id="rId3" Type="http://schemas.openxmlformats.org/officeDocument/2006/relationships/slideLayout" Target="../slideLayouts/slideLayout41.xml"/><Relationship Id="rId7" Type="http://schemas.openxmlformats.org/officeDocument/2006/relationships/slideLayout" Target="../slideLayouts/slideLayout45.xml"/><Relationship Id="rId12" Type="http://schemas.openxmlformats.org/officeDocument/2006/relationships/image" Target="../media/image15.svg"/><Relationship Id="rId2" Type="http://schemas.openxmlformats.org/officeDocument/2006/relationships/slideLayout" Target="../slideLayouts/slideLayout40.xml"/><Relationship Id="rId1" Type="http://schemas.openxmlformats.org/officeDocument/2006/relationships/slideLayout" Target="../slideLayouts/slideLayout39.xml"/><Relationship Id="rId6" Type="http://schemas.openxmlformats.org/officeDocument/2006/relationships/slideLayout" Target="../slideLayouts/slideLayout44.xml"/><Relationship Id="rId11" Type="http://schemas.openxmlformats.org/officeDocument/2006/relationships/image" Target="../media/image14.png"/><Relationship Id="rId5" Type="http://schemas.openxmlformats.org/officeDocument/2006/relationships/slideLayout" Target="../slideLayouts/slideLayout43.xml"/><Relationship Id="rId10" Type="http://schemas.openxmlformats.org/officeDocument/2006/relationships/image" Target="../media/image13.svg"/><Relationship Id="rId4" Type="http://schemas.openxmlformats.org/officeDocument/2006/relationships/slideLayout" Target="../slideLayouts/slideLayout42.xml"/><Relationship Id="rId9" Type="http://schemas.openxmlformats.org/officeDocument/2006/relationships/image" Target="../media/image12.png"/></Relationships>
</file>

<file path=ppt/slideMasters/_rels/slideMaster4.xml.rels><?xml version="1.0" encoding="UTF-8" standalone="yes"?>
<Relationships xmlns="http://schemas.openxmlformats.org/package/2006/relationships"><Relationship Id="rId8" Type="http://schemas.openxmlformats.org/officeDocument/2006/relationships/theme" Target="../theme/theme4.xml"/><Relationship Id="rId3" Type="http://schemas.openxmlformats.org/officeDocument/2006/relationships/slideLayout" Target="../slideLayouts/slideLayout48.xml"/><Relationship Id="rId7" Type="http://schemas.openxmlformats.org/officeDocument/2006/relationships/slideLayout" Target="../slideLayouts/slideLayout52.xml"/><Relationship Id="rId2" Type="http://schemas.openxmlformats.org/officeDocument/2006/relationships/slideLayout" Target="../slideLayouts/slideLayout47.xml"/><Relationship Id="rId1" Type="http://schemas.openxmlformats.org/officeDocument/2006/relationships/slideLayout" Target="../slideLayouts/slideLayout46.xml"/><Relationship Id="rId6" Type="http://schemas.openxmlformats.org/officeDocument/2006/relationships/slideLayout" Target="../slideLayouts/slideLayout51.xml"/><Relationship Id="rId5" Type="http://schemas.openxmlformats.org/officeDocument/2006/relationships/slideLayout" Target="../slideLayouts/slideLayout50.xml"/><Relationship Id="rId10" Type="http://schemas.openxmlformats.org/officeDocument/2006/relationships/image" Target="../media/image13.svg"/><Relationship Id="rId4" Type="http://schemas.openxmlformats.org/officeDocument/2006/relationships/slideLayout" Target="../slideLayouts/slideLayout49.xml"/><Relationship Id="rId9" Type="http://schemas.openxmlformats.org/officeDocument/2006/relationships/image" Target="../media/image12.png"/></Relationships>
</file>

<file path=ppt/slideMasters/_rels/slideMaster5.xml.rels><?xml version="1.0" encoding="UTF-8" standalone="yes"?>
<Relationships xmlns="http://schemas.openxmlformats.org/package/2006/relationships"><Relationship Id="rId8" Type="http://schemas.openxmlformats.org/officeDocument/2006/relationships/theme" Target="../theme/theme5.xml"/><Relationship Id="rId3" Type="http://schemas.openxmlformats.org/officeDocument/2006/relationships/slideLayout" Target="../slideLayouts/slideLayout55.xml"/><Relationship Id="rId7" Type="http://schemas.openxmlformats.org/officeDocument/2006/relationships/slideLayout" Target="../slideLayouts/slideLayout59.xml"/><Relationship Id="rId2" Type="http://schemas.openxmlformats.org/officeDocument/2006/relationships/slideLayout" Target="../slideLayouts/slideLayout54.xml"/><Relationship Id="rId1" Type="http://schemas.openxmlformats.org/officeDocument/2006/relationships/slideLayout" Target="../slideLayouts/slideLayout53.xml"/><Relationship Id="rId6" Type="http://schemas.openxmlformats.org/officeDocument/2006/relationships/slideLayout" Target="../slideLayouts/slideLayout58.xml"/><Relationship Id="rId5" Type="http://schemas.openxmlformats.org/officeDocument/2006/relationships/slideLayout" Target="../slideLayouts/slideLayout57.xml"/><Relationship Id="rId10" Type="http://schemas.openxmlformats.org/officeDocument/2006/relationships/image" Target="../media/image13.svg"/><Relationship Id="rId4" Type="http://schemas.openxmlformats.org/officeDocument/2006/relationships/slideLayout" Target="../slideLayouts/slideLayout56.xml"/><Relationship Id="rId9" Type="http://schemas.openxmlformats.org/officeDocument/2006/relationships/image" Target="../media/image12.png"/></Relationships>
</file>

<file path=ppt/slideMasters/_rels/slideMaster6.xml.rels><?xml version="1.0" encoding="UTF-8" standalone="yes"?>
<Relationships xmlns="http://schemas.openxmlformats.org/package/2006/relationships"><Relationship Id="rId8" Type="http://schemas.openxmlformats.org/officeDocument/2006/relationships/theme" Target="../theme/theme6.xml"/><Relationship Id="rId3" Type="http://schemas.openxmlformats.org/officeDocument/2006/relationships/slideLayout" Target="../slideLayouts/slideLayout62.xml"/><Relationship Id="rId7" Type="http://schemas.openxmlformats.org/officeDocument/2006/relationships/slideLayout" Target="../slideLayouts/slideLayout66.xml"/><Relationship Id="rId2" Type="http://schemas.openxmlformats.org/officeDocument/2006/relationships/slideLayout" Target="../slideLayouts/slideLayout61.xml"/><Relationship Id="rId1" Type="http://schemas.openxmlformats.org/officeDocument/2006/relationships/slideLayout" Target="../slideLayouts/slideLayout60.xml"/><Relationship Id="rId6" Type="http://schemas.openxmlformats.org/officeDocument/2006/relationships/slideLayout" Target="../slideLayouts/slideLayout65.xml"/><Relationship Id="rId5" Type="http://schemas.openxmlformats.org/officeDocument/2006/relationships/slideLayout" Target="../slideLayouts/slideLayout64.xml"/><Relationship Id="rId10" Type="http://schemas.openxmlformats.org/officeDocument/2006/relationships/image" Target="../media/image16.svg"/><Relationship Id="rId4" Type="http://schemas.openxmlformats.org/officeDocument/2006/relationships/slideLayout" Target="../slideLayouts/slideLayout63.xml"/><Relationship Id="rId9" Type="http://schemas.openxmlformats.org/officeDocument/2006/relationships/image" Target="../media/image9.png"/></Relationships>
</file>

<file path=ppt/slideMasters/_rels/slideMaster7.xml.rels><?xml version="1.0" encoding="UTF-8" standalone="yes"?>
<Relationships xmlns="http://schemas.openxmlformats.org/package/2006/relationships"><Relationship Id="rId8" Type="http://schemas.openxmlformats.org/officeDocument/2006/relationships/theme" Target="../theme/theme7.xml"/><Relationship Id="rId3" Type="http://schemas.openxmlformats.org/officeDocument/2006/relationships/slideLayout" Target="../slideLayouts/slideLayout69.xml"/><Relationship Id="rId7" Type="http://schemas.openxmlformats.org/officeDocument/2006/relationships/slideLayout" Target="../slideLayouts/slideLayout73.xml"/><Relationship Id="rId2" Type="http://schemas.openxmlformats.org/officeDocument/2006/relationships/slideLayout" Target="../slideLayouts/slideLayout68.xml"/><Relationship Id="rId1" Type="http://schemas.openxmlformats.org/officeDocument/2006/relationships/slideLayout" Target="../slideLayouts/slideLayout67.xml"/><Relationship Id="rId6" Type="http://schemas.openxmlformats.org/officeDocument/2006/relationships/slideLayout" Target="../slideLayouts/slideLayout72.xml"/><Relationship Id="rId5" Type="http://schemas.openxmlformats.org/officeDocument/2006/relationships/slideLayout" Target="../slideLayouts/slideLayout71.xml"/><Relationship Id="rId10" Type="http://schemas.openxmlformats.org/officeDocument/2006/relationships/image" Target="../media/image17.svg"/><Relationship Id="rId4" Type="http://schemas.openxmlformats.org/officeDocument/2006/relationships/slideLayout" Target="../slideLayouts/slideLayout70.xml"/><Relationship Id="rId9" Type="http://schemas.openxmlformats.org/officeDocument/2006/relationships/image" Target="../media/image12.png"/></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endParaRPr lang="en-IE"/>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CAAB7BE9-EE56-4B37-8159-988D5B8FFF5C}" type="datetimeFigureOut">
              <a:rPr lang="en-IE" smtClean="0"/>
              <a:t>10/04/2025</a:t>
            </a:fld>
            <a:endParaRPr lang="en-IE"/>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IE"/>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D20C5748-DA3B-4239-8367-5F85A9E15986}" type="slidenum">
              <a:rPr lang="en-IE" smtClean="0"/>
              <a:t>‹#›</a:t>
            </a:fld>
            <a:endParaRPr lang="en-IE"/>
          </a:p>
        </p:txBody>
      </p:sp>
    </p:spTree>
    <p:extLst>
      <p:ext uri="{BB962C8B-B14F-4D97-AF65-F5344CB8AC3E}">
        <p14:creationId xmlns:p14="http://schemas.microsoft.com/office/powerpoint/2010/main" val="3741620283"/>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pic>
        <p:nvPicPr>
          <p:cNvPr id="7" name="Graphic 6">
            <a:extLst>
              <a:ext uri="{FF2B5EF4-FFF2-40B4-BE49-F238E27FC236}">
                <a16:creationId xmlns:a16="http://schemas.microsoft.com/office/drawing/2014/main" id="{04FBC4F4-F8C8-E204-5C96-DAA73323AB94}"/>
              </a:ext>
            </a:extLst>
          </p:cNvPr>
          <p:cNvPicPr>
            <a:picLocks noChangeAspect="1"/>
          </p:cNvPicPr>
          <p:nvPr userDrawn="1"/>
        </p:nvPicPr>
        <p:blipFill>
          <a:blip r:embed="rId28">
            <a:extLst>
              <a:ext uri="{96DAC541-7B7A-43D3-8B79-37D633B846F1}">
                <asvg:svgBlip xmlns:asvg="http://schemas.microsoft.com/office/drawing/2016/SVG/main" r:embed="rId29"/>
              </a:ext>
            </a:extLst>
          </a:blip>
          <a:stretch>
            <a:fillRect/>
          </a:stretch>
        </p:blipFill>
        <p:spPr>
          <a:xfrm>
            <a:off x="10430052" y="136525"/>
            <a:ext cx="1602162" cy="772902"/>
          </a:xfrm>
          <a:prstGeom prst="rect">
            <a:avLst/>
          </a:prstGeom>
        </p:spPr>
      </p:pic>
      <p:sp>
        <p:nvSpPr>
          <p:cNvPr id="2" name="Title Placeholder 1">
            <a:extLst>
              <a:ext uri="{FF2B5EF4-FFF2-40B4-BE49-F238E27FC236}">
                <a16:creationId xmlns:a16="http://schemas.microsoft.com/office/drawing/2014/main" id="{4C27F53D-030E-D6CB-775B-E460A002956F}"/>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endParaRPr lang="en-IE"/>
          </a:p>
        </p:txBody>
      </p:sp>
      <p:sp>
        <p:nvSpPr>
          <p:cNvPr id="3" name="Text Placeholder 2">
            <a:extLst>
              <a:ext uri="{FF2B5EF4-FFF2-40B4-BE49-F238E27FC236}">
                <a16:creationId xmlns:a16="http://schemas.microsoft.com/office/drawing/2014/main" id="{648EEC34-8657-098E-7DF9-B78DA5669566}"/>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Tree>
    <p:extLst>
      <p:ext uri="{BB962C8B-B14F-4D97-AF65-F5344CB8AC3E}">
        <p14:creationId xmlns:p14="http://schemas.microsoft.com/office/powerpoint/2010/main" val="1162608737"/>
      </p:ext>
    </p:extLst>
  </p:cSld>
  <p:clrMap bg1="lt1" tx1="dk1" bg2="lt2" tx2="dk2" accent1="accent1" accent2="accent2" accent3="accent3" accent4="accent4" accent5="accent5" accent6="accent6" hlink="hlink" folHlink="folHlink"/>
  <p:sldLayoutIdLst>
    <p:sldLayoutId id="2147483662" r:id="rId1"/>
    <p:sldLayoutId id="2147483663" r:id="rId2"/>
    <p:sldLayoutId id="2147483664" r:id="rId3"/>
    <p:sldLayoutId id="2147483665" r:id="rId4"/>
    <p:sldLayoutId id="2147483666" r:id="rId5"/>
    <p:sldLayoutId id="2147483667" r:id="rId6"/>
    <p:sldLayoutId id="2147483668" r:id="rId7"/>
    <p:sldLayoutId id="2147483785" r:id="rId8"/>
    <p:sldLayoutId id="2147483786" r:id="rId9"/>
    <p:sldLayoutId id="2147483678" r:id="rId10"/>
    <p:sldLayoutId id="2147483679" r:id="rId11"/>
    <p:sldLayoutId id="2147483680" r:id="rId12"/>
    <p:sldLayoutId id="2147483681" r:id="rId13"/>
    <p:sldLayoutId id="2147483682" r:id="rId14"/>
    <p:sldLayoutId id="2147483683" r:id="rId15"/>
    <p:sldLayoutId id="2147483684" r:id="rId16"/>
    <p:sldLayoutId id="2147483744" r:id="rId17"/>
    <p:sldLayoutId id="2147483690" r:id="rId18"/>
    <p:sldLayoutId id="2147483691" r:id="rId19"/>
    <p:sldLayoutId id="2147483692" r:id="rId20"/>
    <p:sldLayoutId id="2147483693" r:id="rId21"/>
    <p:sldLayoutId id="2147483694" r:id="rId22"/>
    <p:sldLayoutId id="2147483695" r:id="rId23"/>
    <p:sldLayoutId id="2147483696" r:id="rId24"/>
    <p:sldLayoutId id="2147483722" r:id="rId25"/>
    <p:sldLayoutId id="2147483723" r:id="rId26"/>
  </p:sldLayoutIdLst>
  <p:txStyles>
    <p:titleStyle>
      <a:lvl1pPr algn="l" defTabSz="914400" rtl="0" eaLnBrk="1" latinLnBrk="0" hangingPunct="1">
        <a:lnSpc>
          <a:spcPct val="90000"/>
        </a:lnSpc>
        <a:spcBef>
          <a:spcPct val="0"/>
        </a:spcBef>
        <a:buNone/>
        <a:defRPr sz="4400" kern="1200">
          <a:solidFill>
            <a:srgbClr val="0E85AA"/>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rgbClr val="0E85AA"/>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rgbClr val="0E85AA"/>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rgbClr val="0E85AA"/>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rgbClr val="0E85AA"/>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rgbClr val="0E85AA"/>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extLst>
    <p:ext uri="{27BBF7A9-308A-43DC-89C8-2F10F3537804}">
      <p15:sldGuideLst xmlns:p15="http://schemas.microsoft.com/office/powerpoint/2012/main">
        <p15:guide id="1" orient="horz" pos="2160">
          <p15:clr>
            <a:srgbClr val="F26B43"/>
          </p15:clr>
        </p15:guide>
        <p15:guide id="2" pos="3840">
          <p15:clr>
            <a:srgbClr val="F26B43"/>
          </p15:clr>
        </p15:guide>
      </p15:sldGuideLst>
    </p:ext>
  </p:extLst>
</p:sldMaster>
</file>

<file path=ppt/slideMasters/slideMaster3.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1FD38DBB-208A-6FB1-A648-0C457748E80B}"/>
              </a:ext>
            </a:extLst>
          </p:cNvPr>
          <p:cNvSpPr/>
          <p:nvPr userDrawn="1"/>
        </p:nvSpPr>
        <p:spPr>
          <a:xfrm>
            <a:off x="0" y="0"/>
            <a:ext cx="12192000" cy="6858000"/>
          </a:xfrm>
          <a:prstGeom prst="rect">
            <a:avLst/>
          </a:prstGeom>
          <a:solidFill>
            <a:srgbClr val="0E85A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IE" sz="1800" b="0" i="0" u="none" strike="noStrike" kern="1200" cap="none" spc="0" normalizeH="0" baseline="0" noProof="0">
              <a:ln>
                <a:noFill/>
              </a:ln>
              <a:solidFill>
                <a:prstClr val="white"/>
              </a:solidFill>
              <a:effectLst/>
              <a:uLnTx/>
              <a:uFillTx/>
              <a:latin typeface="Arial" panose="020B0604020202020204"/>
              <a:ea typeface="+mn-ea"/>
              <a:cs typeface="+mn-cs"/>
            </a:endParaRPr>
          </a:p>
        </p:txBody>
      </p:sp>
      <p:pic>
        <p:nvPicPr>
          <p:cNvPr id="8" name="Graphic 7">
            <a:extLst>
              <a:ext uri="{FF2B5EF4-FFF2-40B4-BE49-F238E27FC236}">
                <a16:creationId xmlns:a16="http://schemas.microsoft.com/office/drawing/2014/main" id="{0EF3752C-EDFB-8231-23FA-7C79DC4D6C33}"/>
              </a:ext>
            </a:extLst>
          </p:cNvPr>
          <p:cNvPicPr>
            <a:picLocks noChangeAspect="1"/>
          </p:cNvPicPr>
          <p:nvPr userDrawn="1"/>
        </p:nvPicPr>
        <p:blipFill>
          <a:blip r:embed="rId9">
            <a:extLst>
              <a:ext uri="{96DAC541-7B7A-43D3-8B79-37D633B846F1}">
                <asvg:svgBlip xmlns:asvg="http://schemas.microsoft.com/office/drawing/2016/SVG/main" r:embed="rId10"/>
              </a:ext>
            </a:extLst>
          </a:blip>
          <a:stretch>
            <a:fillRect/>
          </a:stretch>
        </p:blipFill>
        <p:spPr>
          <a:xfrm>
            <a:off x="10430052" y="139396"/>
            <a:ext cx="1602162" cy="770031"/>
          </a:xfrm>
          <a:prstGeom prst="rect">
            <a:avLst/>
          </a:prstGeom>
        </p:spPr>
      </p:pic>
      <p:sp>
        <p:nvSpPr>
          <p:cNvPr id="2" name="Title Placeholder 1">
            <a:extLst>
              <a:ext uri="{FF2B5EF4-FFF2-40B4-BE49-F238E27FC236}">
                <a16:creationId xmlns:a16="http://schemas.microsoft.com/office/drawing/2014/main" id="{4C27F53D-030E-D6CB-775B-E460A002956F}"/>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endParaRPr lang="en-IE"/>
          </a:p>
        </p:txBody>
      </p:sp>
      <p:sp>
        <p:nvSpPr>
          <p:cNvPr id="3" name="Text Placeholder 2">
            <a:extLst>
              <a:ext uri="{FF2B5EF4-FFF2-40B4-BE49-F238E27FC236}">
                <a16:creationId xmlns:a16="http://schemas.microsoft.com/office/drawing/2014/main" id="{648EEC34-8657-098E-7DF9-B78DA5669566}"/>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pic>
        <p:nvPicPr>
          <p:cNvPr id="5" name="Graphic 4">
            <a:extLst>
              <a:ext uri="{FF2B5EF4-FFF2-40B4-BE49-F238E27FC236}">
                <a16:creationId xmlns:a16="http://schemas.microsoft.com/office/drawing/2014/main" id="{F6F9471F-39F5-431E-55B0-3CF5E5185D50}"/>
              </a:ext>
            </a:extLst>
          </p:cNvPr>
          <p:cNvPicPr>
            <a:picLocks noChangeAspect="1"/>
          </p:cNvPicPr>
          <p:nvPr userDrawn="1"/>
        </p:nvPicPr>
        <p:blipFill>
          <a:blip r:embed="rId11">
            <a:extLst>
              <a:ext uri="{96DAC541-7B7A-43D3-8B79-37D633B846F1}">
                <asvg:svgBlip xmlns:asvg="http://schemas.microsoft.com/office/drawing/2016/SVG/main" r:embed="rId12"/>
              </a:ext>
            </a:extLst>
          </a:blip>
          <a:stretch>
            <a:fillRect/>
          </a:stretch>
        </p:blipFill>
        <p:spPr>
          <a:xfrm>
            <a:off x="8715765" y="6336021"/>
            <a:ext cx="3183342" cy="401636"/>
          </a:xfrm>
          <a:prstGeom prst="rect">
            <a:avLst/>
          </a:prstGeom>
        </p:spPr>
      </p:pic>
    </p:spTree>
    <p:extLst>
      <p:ext uri="{BB962C8B-B14F-4D97-AF65-F5344CB8AC3E}">
        <p14:creationId xmlns:p14="http://schemas.microsoft.com/office/powerpoint/2010/main" val="2180630979"/>
      </p:ext>
    </p:extLst>
  </p:cSld>
  <p:clrMap bg1="lt1" tx1="dk1" bg2="lt2" tx2="dk2" accent1="accent1" accent2="accent2" accent3="accent3" accent4="accent4" accent5="accent5" accent6="accent6" hlink="hlink" folHlink="folHlink"/>
  <p:sldLayoutIdLst>
    <p:sldLayoutId id="2147483698" r:id="rId1"/>
    <p:sldLayoutId id="2147483699" r:id="rId2"/>
    <p:sldLayoutId id="2147483700" r:id="rId3"/>
    <p:sldLayoutId id="2147483701" r:id="rId4"/>
    <p:sldLayoutId id="2147483702" r:id="rId5"/>
    <p:sldLayoutId id="2147483703" r:id="rId6"/>
    <p:sldLayoutId id="2147483704" r:id="rId7"/>
  </p:sldLayoutIdLst>
  <p:txStyles>
    <p:titleStyle>
      <a:lvl1pPr algn="l" defTabSz="914400" rtl="0" eaLnBrk="1" latinLnBrk="0" hangingPunct="1">
        <a:lnSpc>
          <a:spcPct val="90000"/>
        </a:lnSpc>
        <a:spcBef>
          <a:spcPct val="0"/>
        </a:spcBef>
        <a:buNone/>
        <a:defRPr sz="4400" kern="1200">
          <a:solidFill>
            <a:schemeClr val="bg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bg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bg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bg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bg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bg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extLst>
    <p:ext uri="{27BBF7A9-308A-43DC-89C8-2F10F3537804}">
      <p15:sldGuideLst xmlns:p15="http://schemas.microsoft.com/office/powerpoint/2012/main">
        <p15:guide id="1" orient="horz" pos="2160">
          <p15:clr>
            <a:srgbClr val="F26B43"/>
          </p15:clr>
        </p15:guide>
        <p15:guide id="2" pos="3840">
          <p15:clr>
            <a:srgbClr val="F26B43"/>
          </p15:clr>
        </p15:guide>
      </p15:sldGuideLst>
    </p:ext>
  </p:extLst>
</p:sldMaster>
</file>

<file path=ppt/slideMasters/slideMaster4.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1FD38DBB-208A-6FB1-A648-0C457748E80B}"/>
              </a:ext>
            </a:extLst>
          </p:cNvPr>
          <p:cNvSpPr/>
          <p:nvPr userDrawn="1"/>
        </p:nvSpPr>
        <p:spPr>
          <a:xfrm>
            <a:off x="0" y="0"/>
            <a:ext cx="12192000" cy="6858000"/>
          </a:xfrm>
          <a:prstGeom prst="rect">
            <a:avLst/>
          </a:prstGeom>
          <a:solidFill>
            <a:srgbClr val="0E85A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IE" sz="1800" b="0" i="0" u="none" strike="noStrike" kern="1200" cap="none" spc="0" normalizeH="0" baseline="0" noProof="0">
              <a:ln>
                <a:noFill/>
              </a:ln>
              <a:solidFill>
                <a:prstClr val="white"/>
              </a:solidFill>
              <a:effectLst/>
              <a:uLnTx/>
              <a:uFillTx/>
              <a:latin typeface="Arial" panose="020B0604020202020204"/>
              <a:ea typeface="+mn-ea"/>
              <a:cs typeface="+mn-cs"/>
            </a:endParaRPr>
          </a:p>
        </p:txBody>
      </p:sp>
      <p:pic>
        <p:nvPicPr>
          <p:cNvPr id="8" name="Graphic 7">
            <a:extLst>
              <a:ext uri="{FF2B5EF4-FFF2-40B4-BE49-F238E27FC236}">
                <a16:creationId xmlns:a16="http://schemas.microsoft.com/office/drawing/2014/main" id="{0EF3752C-EDFB-8231-23FA-7C79DC4D6C33}"/>
              </a:ext>
            </a:extLst>
          </p:cNvPr>
          <p:cNvPicPr>
            <a:picLocks noChangeAspect="1"/>
          </p:cNvPicPr>
          <p:nvPr userDrawn="1"/>
        </p:nvPicPr>
        <p:blipFill>
          <a:blip r:embed="rId9">
            <a:extLst>
              <a:ext uri="{96DAC541-7B7A-43D3-8B79-37D633B846F1}">
                <asvg:svgBlip xmlns:asvg="http://schemas.microsoft.com/office/drawing/2016/SVG/main" r:embed="rId10"/>
              </a:ext>
            </a:extLst>
          </a:blip>
          <a:stretch>
            <a:fillRect/>
          </a:stretch>
        </p:blipFill>
        <p:spPr>
          <a:xfrm>
            <a:off x="10430052" y="139396"/>
            <a:ext cx="1602162" cy="770031"/>
          </a:xfrm>
          <a:prstGeom prst="rect">
            <a:avLst/>
          </a:prstGeom>
        </p:spPr>
      </p:pic>
      <p:sp>
        <p:nvSpPr>
          <p:cNvPr id="2" name="Title Placeholder 1">
            <a:extLst>
              <a:ext uri="{FF2B5EF4-FFF2-40B4-BE49-F238E27FC236}">
                <a16:creationId xmlns:a16="http://schemas.microsoft.com/office/drawing/2014/main" id="{4C27F53D-030E-D6CB-775B-E460A002956F}"/>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endParaRPr lang="en-IE"/>
          </a:p>
        </p:txBody>
      </p:sp>
      <p:sp>
        <p:nvSpPr>
          <p:cNvPr id="3" name="Text Placeholder 2">
            <a:extLst>
              <a:ext uri="{FF2B5EF4-FFF2-40B4-BE49-F238E27FC236}">
                <a16:creationId xmlns:a16="http://schemas.microsoft.com/office/drawing/2014/main" id="{648EEC34-8657-098E-7DF9-B78DA5669566}"/>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Tree>
    <p:extLst>
      <p:ext uri="{BB962C8B-B14F-4D97-AF65-F5344CB8AC3E}">
        <p14:creationId xmlns:p14="http://schemas.microsoft.com/office/powerpoint/2010/main" val="701536856"/>
      </p:ext>
    </p:extLst>
  </p:cSld>
  <p:clrMap bg1="lt1" tx1="dk1" bg2="lt2" tx2="dk2" accent1="accent1" accent2="accent2" accent3="accent3" accent4="accent4" accent5="accent5" accent6="accent6" hlink="hlink" folHlink="folHlink"/>
  <p:sldLayoutIdLst>
    <p:sldLayoutId id="2147483733" r:id="rId1"/>
    <p:sldLayoutId id="2147483734" r:id="rId2"/>
    <p:sldLayoutId id="2147483735" r:id="rId3"/>
    <p:sldLayoutId id="2147483736" r:id="rId4"/>
    <p:sldLayoutId id="2147483737" r:id="rId5"/>
    <p:sldLayoutId id="2147483738" r:id="rId6"/>
    <p:sldLayoutId id="2147483739" r:id="rId7"/>
  </p:sldLayoutIdLst>
  <p:txStyles>
    <p:titleStyle>
      <a:lvl1pPr algn="l" defTabSz="914400" rtl="0" eaLnBrk="1" latinLnBrk="0" hangingPunct="1">
        <a:lnSpc>
          <a:spcPct val="90000"/>
        </a:lnSpc>
        <a:spcBef>
          <a:spcPct val="0"/>
        </a:spcBef>
        <a:buNone/>
        <a:defRPr sz="4400" kern="1200">
          <a:solidFill>
            <a:schemeClr val="bg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bg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bg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bg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bg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bg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extLst>
    <p:ext uri="{27BBF7A9-308A-43DC-89C8-2F10F3537804}">
      <p15:sldGuideLst xmlns:p15="http://schemas.microsoft.com/office/powerpoint/2012/main">
        <p15:guide id="1" orient="horz" pos="2160">
          <p15:clr>
            <a:srgbClr val="F26B43"/>
          </p15:clr>
        </p15:guide>
        <p15:guide id="2" pos="3840">
          <p15:clr>
            <a:srgbClr val="F26B43"/>
          </p15:clr>
        </p15:guide>
      </p15:sldGuideLst>
    </p:ext>
  </p:extLst>
</p:sldMaster>
</file>

<file path=ppt/slideMasters/slideMaster5.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1FD38DBB-208A-6FB1-A648-0C457748E80B}"/>
              </a:ext>
            </a:extLst>
          </p:cNvPr>
          <p:cNvSpPr/>
          <p:nvPr userDrawn="1"/>
        </p:nvSpPr>
        <p:spPr>
          <a:xfrm>
            <a:off x="0" y="0"/>
            <a:ext cx="12192000" cy="6858000"/>
          </a:xfrm>
          <a:prstGeom prst="rect">
            <a:avLst/>
          </a:prstGeom>
          <a:solidFill>
            <a:srgbClr val="0E85A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E">
              <a:solidFill>
                <a:schemeClr val="bg1"/>
              </a:solidFill>
            </a:endParaRPr>
          </a:p>
        </p:txBody>
      </p:sp>
      <p:pic>
        <p:nvPicPr>
          <p:cNvPr id="8" name="Graphic 7">
            <a:extLst>
              <a:ext uri="{FF2B5EF4-FFF2-40B4-BE49-F238E27FC236}">
                <a16:creationId xmlns:a16="http://schemas.microsoft.com/office/drawing/2014/main" id="{0EF3752C-EDFB-8231-23FA-7C79DC4D6C33}"/>
              </a:ext>
            </a:extLst>
          </p:cNvPr>
          <p:cNvPicPr>
            <a:picLocks noChangeAspect="1"/>
          </p:cNvPicPr>
          <p:nvPr userDrawn="1"/>
        </p:nvPicPr>
        <p:blipFill>
          <a:blip r:embed="rId9">
            <a:extLst>
              <a:ext uri="{96DAC541-7B7A-43D3-8B79-37D633B846F1}">
                <asvg:svgBlip xmlns:asvg="http://schemas.microsoft.com/office/drawing/2016/SVG/main" r:embed="rId10"/>
              </a:ext>
            </a:extLst>
          </a:blip>
          <a:stretch>
            <a:fillRect/>
          </a:stretch>
        </p:blipFill>
        <p:spPr>
          <a:xfrm>
            <a:off x="10430052" y="139396"/>
            <a:ext cx="1602162" cy="770031"/>
          </a:xfrm>
          <a:prstGeom prst="rect">
            <a:avLst/>
          </a:prstGeom>
        </p:spPr>
      </p:pic>
      <p:sp>
        <p:nvSpPr>
          <p:cNvPr id="2" name="Title Placeholder 1">
            <a:extLst>
              <a:ext uri="{FF2B5EF4-FFF2-40B4-BE49-F238E27FC236}">
                <a16:creationId xmlns:a16="http://schemas.microsoft.com/office/drawing/2014/main" id="{4C27F53D-030E-D6CB-775B-E460A002956F}"/>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endParaRPr lang="en-IE"/>
          </a:p>
        </p:txBody>
      </p:sp>
      <p:sp>
        <p:nvSpPr>
          <p:cNvPr id="3" name="Text Placeholder 2">
            <a:extLst>
              <a:ext uri="{FF2B5EF4-FFF2-40B4-BE49-F238E27FC236}">
                <a16:creationId xmlns:a16="http://schemas.microsoft.com/office/drawing/2014/main" id="{648EEC34-8657-098E-7DF9-B78DA5669566}"/>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Tree>
    <p:extLst>
      <p:ext uri="{BB962C8B-B14F-4D97-AF65-F5344CB8AC3E}">
        <p14:creationId xmlns:p14="http://schemas.microsoft.com/office/powerpoint/2010/main" val="1645844782"/>
      </p:ext>
    </p:extLst>
  </p:cSld>
  <p:clrMap bg1="lt1" tx1="dk1" bg2="lt2" tx2="dk2" accent1="accent1" accent2="accent2" accent3="accent3" accent4="accent4" accent5="accent5" accent6="accent6" hlink="hlink" folHlink="folHlink"/>
  <p:sldLayoutIdLst>
    <p:sldLayoutId id="2147483755" r:id="rId1"/>
    <p:sldLayoutId id="2147483756" r:id="rId2"/>
    <p:sldLayoutId id="2147483757" r:id="rId3"/>
    <p:sldLayoutId id="2147483758" r:id="rId4"/>
    <p:sldLayoutId id="2147483759" r:id="rId5"/>
    <p:sldLayoutId id="2147483760" r:id="rId6"/>
    <p:sldLayoutId id="2147483761" r:id="rId7"/>
  </p:sldLayoutIdLst>
  <p:txStyles>
    <p:titleStyle>
      <a:lvl1pPr algn="l" defTabSz="914400" rtl="0" eaLnBrk="1" latinLnBrk="0" hangingPunct="1">
        <a:lnSpc>
          <a:spcPct val="90000"/>
        </a:lnSpc>
        <a:spcBef>
          <a:spcPct val="0"/>
        </a:spcBef>
        <a:buNone/>
        <a:defRPr sz="4400" kern="1200">
          <a:solidFill>
            <a:schemeClr val="bg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bg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bg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bg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bg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bg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extLst>
    <p:ext uri="{27BBF7A9-308A-43DC-89C8-2F10F3537804}">
      <p15:sldGuideLst xmlns:p15="http://schemas.microsoft.com/office/powerpoint/2012/main">
        <p15:guide id="1" orient="horz" pos="2160">
          <p15:clr>
            <a:srgbClr val="F26B43"/>
          </p15:clr>
        </p15:guide>
        <p15:guide id="2" pos="3840">
          <p15:clr>
            <a:srgbClr val="F26B43"/>
          </p15:clr>
        </p15:guide>
      </p15:sldGuideLst>
    </p:ext>
  </p:extLst>
</p:sldMaster>
</file>

<file path=ppt/slideMasters/slideMaster6.xml><?xml version="1.0" encoding="utf-8"?>
<p:sldMaster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pic>
        <p:nvPicPr>
          <p:cNvPr id="2" name="Graphic 6">
            <a:extLst>
              <a:ext uri="{FF2B5EF4-FFF2-40B4-BE49-F238E27FC236}">
                <a16:creationId xmlns:a16="http://schemas.microsoft.com/office/drawing/2014/main" id="{FC886C03-EC1A-35E0-0519-CB36564A4F10}"/>
              </a:ext>
            </a:extLst>
          </p:cNvPr>
          <p:cNvPicPr>
            <a:picLocks noChangeAspect="1"/>
          </p:cNvPicPr>
          <p:nvPr/>
        </p:nvPicPr>
        <p:blipFill>
          <a:blip r:embed="rId9">
            <a:extLst>
              <a:ext uri="{96DAC541-7B7A-43D3-8B79-37D633B846F1}">
                <asvg:svgBlip xmlns:asvg="http://schemas.microsoft.com/office/drawing/2016/SVG/main" r:embed="rId10"/>
              </a:ext>
            </a:extLst>
          </a:blip>
          <a:stretch>
            <a:fillRect/>
          </a:stretch>
        </p:blipFill>
        <p:spPr>
          <a:xfrm>
            <a:off x="10430048" y="136529"/>
            <a:ext cx="1602165" cy="772905"/>
          </a:xfrm>
          <a:prstGeom prst="rect">
            <a:avLst/>
          </a:prstGeom>
          <a:noFill/>
          <a:ln cap="flat">
            <a:noFill/>
          </a:ln>
        </p:spPr>
      </p:pic>
      <p:sp>
        <p:nvSpPr>
          <p:cNvPr id="3" name="Title Placeholder 1">
            <a:extLst>
              <a:ext uri="{FF2B5EF4-FFF2-40B4-BE49-F238E27FC236}">
                <a16:creationId xmlns:a16="http://schemas.microsoft.com/office/drawing/2014/main" id="{A17E36B8-C77A-8227-84F7-D73AE7411962}"/>
              </a:ext>
            </a:extLst>
          </p:cNvPr>
          <p:cNvSpPr txBox="1">
            <a:spLocks noGrp="1"/>
          </p:cNvSpPr>
          <p:nvPr>
            <p:ph type="title"/>
          </p:nvPr>
        </p:nvSpPr>
        <p:spPr>
          <a:xfrm>
            <a:off x="838203" y="365129"/>
            <a:ext cx="10515600" cy="1325559"/>
          </a:xfrm>
          <a:prstGeom prst="rect">
            <a:avLst/>
          </a:prstGeom>
          <a:noFill/>
          <a:ln>
            <a:noFill/>
          </a:ln>
        </p:spPr>
        <p:txBody>
          <a:bodyPr vert="horz" wrap="square" lIns="91440" tIns="45720" rIns="91440" bIns="45720" anchor="ctr" anchorCtr="0" compatLnSpc="1">
            <a:normAutofit/>
          </a:bodyPr>
          <a:lstStyle/>
          <a:p>
            <a:pPr lvl="0"/>
            <a:r>
              <a:rPr lang="en-US"/>
              <a:t>Click to edit Master title style</a:t>
            </a:r>
            <a:endParaRPr lang="en-IE"/>
          </a:p>
        </p:txBody>
      </p:sp>
      <p:sp>
        <p:nvSpPr>
          <p:cNvPr id="4" name="Text Placeholder 2">
            <a:extLst>
              <a:ext uri="{FF2B5EF4-FFF2-40B4-BE49-F238E27FC236}">
                <a16:creationId xmlns:a16="http://schemas.microsoft.com/office/drawing/2014/main" id="{81ED9663-8666-AAB1-BC0B-5176F290EE23}"/>
              </a:ext>
            </a:extLst>
          </p:cNvPr>
          <p:cNvSpPr txBox="1">
            <a:spLocks noGrp="1"/>
          </p:cNvSpPr>
          <p:nvPr>
            <p:ph type="body" idx="1"/>
          </p:nvPr>
        </p:nvSpPr>
        <p:spPr>
          <a:xfrm>
            <a:off x="838203" y="1825627"/>
            <a:ext cx="10515600" cy="4351336"/>
          </a:xfrm>
          <a:prstGeom prst="rect">
            <a:avLst/>
          </a:prstGeom>
          <a:noFill/>
          <a:ln>
            <a:noFill/>
          </a:ln>
        </p:spPr>
        <p:txBody>
          <a:bodyPr vert="horz" wrap="square" lIns="91440" tIns="45720" rIns="91440" bIns="45720" anchor="t" anchorCtr="0" compatLnSpc="1">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Tree>
    <p:extLst>
      <p:ext uri="{BB962C8B-B14F-4D97-AF65-F5344CB8AC3E}">
        <p14:creationId xmlns:p14="http://schemas.microsoft.com/office/powerpoint/2010/main" val="1054644607"/>
      </p:ext>
    </p:extLst>
  </p:cSld>
  <p:clrMap bg1="lt1" tx1="dk1" bg2="lt2" tx2="dk2" accent1="accent1" accent2="accent2" accent3="accent3" accent4="accent4" accent5="accent5" accent6="accent6" hlink="hlink" folHlink="folHlink"/>
  <p:sldLayoutIdLst>
    <p:sldLayoutId id="2147483770" r:id="rId1"/>
    <p:sldLayoutId id="2147483771" r:id="rId2"/>
    <p:sldLayoutId id="2147483772" r:id="rId3"/>
    <p:sldLayoutId id="2147483773" r:id="rId4"/>
    <p:sldLayoutId id="2147483774" r:id="rId5"/>
    <p:sldLayoutId id="2147483775" r:id="rId6"/>
    <p:sldLayoutId id="2147483776" r:id="rId7"/>
  </p:sldLayoutIdLst>
  <p:txStyles>
    <p:titleStyle>
      <a:lvl1pPr marL="0" marR="0" lvl="0" indent="0" algn="l" defTabSz="914400" rtl="0" fontAlgn="auto" hangingPunct="1">
        <a:lnSpc>
          <a:spcPct val="90000"/>
        </a:lnSpc>
        <a:spcBef>
          <a:spcPts val="0"/>
        </a:spcBef>
        <a:spcAft>
          <a:spcPts val="0"/>
        </a:spcAft>
        <a:buNone/>
        <a:tabLst/>
        <a:defRPr lang="en-US" sz="4400" b="0" i="0" u="none" strike="noStrike" kern="1200" cap="none" spc="0" baseline="0">
          <a:solidFill>
            <a:srgbClr val="0E85AA"/>
          </a:solidFill>
          <a:uFillTx/>
          <a:latin typeface="Arial"/>
        </a:defRPr>
      </a:lvl1pPr>
    </p:titleStyle>
    <p:bodyStyle>
      <a:lvl1pPr marL="228600" marR="0" lvl="0" indent="-228600" algn="l" defTabSz="914400" rtl="0" fontAlgn="auto" hangingPunct="1">
        <a:lnSpc>
          <a:spcPct val="90000"/>
        </a:lnSpc>
        <a:spcBef>
          <a:spcPts val="1000"/>
        </a:spcBef>
        <a:spcAft>
          <a:spcPts val="0"/>
        </a:spcAft>
        <a:buSzPct val="100000"/>
        <a:buFont typeface="Arial" pitchFamily="34"/>
        <a:buChar char="•"/>
        <a:tabLst/>
        <a:defRPr lang="en-US" sz="2800" b="0" i="0" u="none" strike="noStrike" kern="1200" cap="none" spc="0" baseline="0">
          <a:solidFill>
            <a:srgbClr val="0E85AA"/>
          </a:solidFill>
          <a:uFillTx/>
          <a:latin typeface="Arial"/>
        </a:defRPr>
      </a:lvl1pPr>
      <a:lvl2pPr marL="685800" marR="0" lvl="1" indent="-228600" algn="l" defTabSz="914400" rtl="0" fontAlgn="auto" hangingPunct="1">
        <a:lnSpc>
          <a:spcPct val="90000"/>
        </a:lnSpc>
        <a:spcBef>
          <a:spcPts val="500"/>
        </a:spcBef>
        <a:spcAft>
          <a:spcPts val="0"/>
        </a:spcAft>
        <a:buSzPct val="100000"/>
        <a:buFont typeface="Arial" pitchFamily="34"/>
        <a:buChar char="•"/>
        <a:tabLst/>
        <a:defRPr lang="en-US" sz="2400" b="0" i="0" u="none" strike="noStrike" kern="1200" cap="none" spc="0" baseline="0">
          <a:solidFill>
            <a:srgbClr val="0E85AA"/>
          </a:solidFill>
          <a:uFillTx/>
          <a:latin typeface="Arial"/>
        </a:defRPr>
      </a:lvl2pPr>
      <a:lvl3pPr marL="1143000" marR="0" lvl="2" indent="-228600" algn="l" defTabSz="914400" rtl="0" fontAlgn="auto" hangingPunct="1">
        <a:lnSpc>
          <a:spcPct val="90000"/>
        </a:lnSpc>
        <a:spcBef>
          <a:spcPts val="500"/>
        </a:spcBef>
        <a:spcAft>
          <a:spcPts val="0"/>
        </a:spcAft>
        <a:buSzPct val="100000"/>
        <a:buFont typeface="Arial" pitchFamily="34"/>
        <a:buChar char="•"/>
        <a:tabLst/>
        <a:defRPr lang="en-US" sz="2000" b="0" i="0" u="none" strike="noStrike" kern="1200" cap="none" spc="0" baseline="0">
          <a:solidFill>
            <a:srgbClr val="0E85AA"/>
          </a:solidFill>
          <a:uFillTx/>
          <a:latin typeface="Arial"/>
        </a:defRPr>
      </a:lvl3pPr>
      <a:lvl4pPr marL="1600200" marR="0" lvl="3" indent="-228600" algn="l" defTabSz="914400" rtl="0" fontAlgn="auto" hangingPunct="1">
        <a:lnSpc>
          <a:spcPct val="90000"/>
        </a:lnSpc>
        <a:spcBef>
          <a:spcPts val="500"/>
        </a:spcBef>
        <a:spcAft>
          <a:spcPts val="0"/>
        </a:spcAft>
        <a:buSzPct val="100000"/>
        <a:buFont typeface="Arial" pitchFamily="34"/>
        <a:buChar char="•"/>
        <a:tabLst/>
        <a:defRPr lang="en-US" sz="1800" b="0" i="0" u="none" strike="noStrike" kern="1200" cap="none" spc="0" baseline="0">
          <a:solidFill>
            <a:srgbClr val="0E85AA"/>
          </a:solidFill>
          <a:uFillTx/>
          <a:latin typeface="Arial"/>
        </a:defRPr>
      </a:lvl4pPr>
      <a:lvl5pPr marL="2057400" marR="0" lvl="4" indent="-228600" algn="l" defTabSz="914400" rtl="0" fontAlgn="auto" hangingPunct="1">
        <a:lnSpc>
          <a:spcPct val="90000"/>
        </a:lnSpc>
        <a:spcBef>
          <a:spcPts val="500"/>
        </a:spcBef>
        <a:spcAft>
          <a:spcPts val="0"/>
        </a:spcAft>
        <a:buSzPct val="100000"/>
        <a:buFont typeface="Arial" pitchFamily="34"/>
        <a:buChar char="•"/>
        <a:tabLst/>
        <a:defRPr lang="en-US" sz="1800" b="0" i="0" u="none" strike="noStrike" kern="1200" cap="none" spc="0" baseline="0">
          <a:solidFill>
            <a:srgbClr val="0E85AA"/>
          </a:solidFill>
          <a:uFillTx/>
          <a:latin typeface="Arial"/>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7.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1FD38DBB-208A-6FB1-A648-0C457748E80B}"/>
              </a:ext>
            </a:extLst>
          </p:cNvPr>
          <p:cNvSpPr/>
          <p:nvPr userDrawn="1"/>
        </p:nvSpPr>
        <p:spPr>
          <a:xfrm>
            <a:off x="0" y="0"/>
            <a:ext cx="12192000" cy="6858000"/>
          </a:xfrm>
          <a:prstGeom prst="rect">
            <a:avLst/>
          </a:prstGeom>
          <a:solidFill>
            <a:srgbClr val="0E85A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E">
              <a:solidFill>
                <a:schemeClr val="bg1"/>
              </a:solidFill>
            </a:endParaRPr>
          </a:p>
        </p:txBody>
      </p:sp>
      <p:pic>
        <p:nvPicPr>
          <p:cNvPr id="8" name="Graphic 7">
            <a:extLst>
              <a:ext uri="{FF2B5EF4-FFF2-40B4-BE49-F238E27FC236}">
                <a16:creationId xmlns:a16="http://schemas.microsoft.com/office/drawing/2014/main" id="{0EF3752C-EDFB-8231-23FA-7C79DC4D6C33}"/>
              </a:ext>
            </a:extLst>
          </p:cNvPr>
          <p:cNvPicPr>
            <a:picLocks noChangeAspect="1"/>
          </p:cNvPicPr>
          <p:nvPr userDrawn="1"/>
        </p:nvPicPr>
        <p:blipFill>
          <a:blip r:embed="rId9">
            <a:extLst>
              <a:ext uri="{96DAC541-7B7A-43D3-8B79-37D633B846F1}">
                <asvg:svgBlip xmlns:asvg="http://schemas.microsoft.com/office/drawing/2016/SVG/main" r:embed="rId10"/>
              </a:ext>
            </a:extLst>
          </a:blip>
          <a:stretch>
            <a:fillRect/>
          </a:stretch>
        </p:blipFill>
        <p:spPr>
          <a:xfrm>
            <a:off x="10430052" y="139396"/>
            <a:ext cx="1602162" cy="770031"/>
          </a:xfrm>
          <a:prstGeom prst="rect">
            <a:avLst/>
          </a:prstGeom>
        </p:spPr>
      </p:pic>
      <p:sp>
        <p:nvSpPr>
          <p:cNvPr id="2" name="Title Placeholder 1">
            <a:extLst>
              <a:ext uri="{FF2B5EF4-FFF2-40B4-BE49-F238E27FC236}">
                <a16:creationId xmlns:a16="http://schemas.microsoft.com/office/drawing/2014/main" id="{4C27F53D-030E-D6CB-775B-E460A002956F}"/>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endParaRPr lang="en-IE"/>
          </a:p>
        </p:txBody>
      </p:sp>
      <p:sp>
        <p:nvSpPr>
          <p:cNvPr id="3" name="Text Placeholder 2">
            <a:extLst>
              <a:ext uri="{FF2B5EF4-FFF2-40B4-BE49-F238E27FC236}">
                <a16:creationId xmlns:a16="http://schemas.microsoft.com/office/drawing/2014/main" id="{648EEC34-8657-098E-7DF9-B78DA5669566}"/>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Tree>
    <p:extLst>
      <p:ext uri="{BB962C8B-B14F-4D97-AF65-F5344CB8AC3E}">
        <p14:creationId xmlns:p14="http://schemas.microsoft.com/office/powerpoint/2010/main" val="3109734187"/>
      </p:ext>
    </p:extLst>
  </p:cSld>
  <p:clrMap bg1="lt1" tx1="dk1" bg2="lt2" tx2="dk2" accent1="accent1" accent2="accent2" accent3="accent3" accent4="accent4" accent5="accent5" accent6="accent6" hlink="hlink" folHlink="folHlink"/>
  <p:sldLayoutIdLst>
    <p:sldLayoutId id="2147483778" r:id="rId1"/>
    <p:sldLayoutId id="2147483779" r:id="rId2"/>
    <p:sldLayoutId id="2147483780" r:id="rId3"/>
    <p:sldLayoutId id="2147483781" r:id="rId4"/>
    <p:sldLayoutId id="2147483782" r:id="rId5"/>
    <p:sldLayoutId id="2147483783" r:id="rId6"/>
    <p:sldLayoutId id="2147483784" r:id="rId7"/>
  </p:sldLayoutIdLst>
  <p:txStyles>
    <p:titleStyle>
      <a:lvl1pPr algn="l" defTabSz="914400" rtl="0" eaLnBrk="1" latinLnBrk="0" hangingPunct="1">
        <a:lnSpc>
          <a:spcPct val="90000"/>
        </a:lnSpc>
        <a:spcBef>
          <a:spcPct val="0"/>
        </a:spcBef>
        <a:buNone/>
        <a:defRPr sz="4400" kern="1200">
          <a:solidFill>
            <a:schemeClr val="bg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bg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bg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bg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bg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bg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extLst>
    <p:ext uri="{27BBF7A9-308A-43DC-89C8-2F10F3537804}">
      <p15:sldGuideLst xmlns:p15="http://schemas.microsoft.com/office/powerpoint/2012/main">
        <p15:guide id="1" orient="horz" pos="2160">
          <p15:clr>
            <a:srgbClr val="F26B43"/>
          </p15:clr>
        </p15:guide>
        <p15:guide id="2" pos="3840">
          <p15:clr>
            <a:srgbClr val="F26B43"/>
          </p15:clr>
        </p15:guide>
      </p15:sldGuideLst>
    </p:ext>
  </p:extLst>
</p:sldMaster>
</file>

<file path=ppt/slides/_rels/slide1.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notesSlide" Target="../notesSlides/notesSlide1.xml"/><Relationship Id="rId1" Type="http://schemas.openxmlformats.org/officeDocument/2006/relationships/slideLayout" Target="../slideLayouts/slideLayout12.xml"/></Relationships>
</file>

<file path=ppt/slides/_rels/slide2.xml.rels><?xml version="1.0" encoding="UTF-8" standalone="yes"?>
<Relationships xmlns="http://schemas.openxmlformats.org/package/2006/relationships"><Relationship Id="rId8" Type="http://schemas.openxmlformats.org/officeDocument/2006/relationships/slideLayout" Target="../slideLayouts/slideLayout2.xml"/><Relationship Id="rId3" Type="http://schemas.openxmlformats.org/officeDocument/2006/relationships/tags" Target="../tags/tag3.xml"/><Relationship Id="rId7" Type="http://schemas.openxmlformats.org/officeDocument/2006/relationships/tags" Target="../tags/tag7.xml"/><Relationship Id="rId2" Type="http://schemas.openxmlformats.org/officeDocument/2006/relationships/tags" Target="../tags/tag2.xml"/><Relationship Id="rId1" Type="http://schemas.openxmlformats.org/officeDocument/2006/relationships/tags" Target="../tags/tag1.xml"/><Relationship Id="rId6" Type="http://schemas.openxmlformats.org/officeDocument/2006/relationships/tags" Target="../tags/tag6.xml"/><Relationship Id="rId11" Type="http://schemas.openxmlformats.org/officeDocument/2006/relationships/image" Target="../media/image23.png"/><Relationship Id="rId5" Type="http://schemas.openxmlformats.org/officeDocument/2006/relationships/tags" Target="../tags/tag5.xml"/><Relationship Id="rId10" Type="http://schemas.openxmlformats.org/officeDocument/2006/relationships/image" Target="../media/image22.png"/><Relationship Id="rId4" Type="http://schemas.openxmlformats.org/officeDocument/2006/relationships/tags" Target="../tags/tag4.xml"/><Relationship Id="rId9" Type="http://schemas.openxmlformats.org/officeDocument/2006/relationships/notesSlide" Target="../notesSlides/notesSlide2.xml"/></Relationships>
</file>

<file path=ppt/slides/_rels/slide3.xml.rels><?xml version="1.0" encoding="UTF-8" standalone="yes"?>
<Relationships xmlns="http://schemas.openxmlformats.org/package/2006/relationships"><Relationship Id="rId3" Type="http://schemas.openxmlformats.org/officeDocument/2006/relationships/image" Target="../media/image24.png"/><Relationship Id="rId2" Type="http://schemas.openxmlformats.org/officeDocument/2006/relationships/notesSlide" Target="../notesSlides/notesSlide3.xml"/><Relationship Id="rId1" Type="http://schemas.openxmlformats.org/officeDocument/2006/relationships/slideLayout" Target="../slideLayouts/slideLayout53.xml"/><Relationship Id="rId5" Type="http://schemas.openxmlformats.org/officeDocument/2006/relationships/image" Target="../media/image26.png"/><Relationship Id="rId4" Type="http://schemas.openxmlformats.org/officeDocument/2006/relationships/image" Target="../media/image25.png"/></Relationships>
</file>

<file path=ppt/slides/_rels/slide4.xml.rels><?xml version="1.0" encoding="UTF-8" standalone="yes"?>
<Relationships xmlns="http://schemas.openxmlformats.org/package/2006/relationships"><Relationship Id="rId3" Type="http://schemas.openxmlformats.org/officeDocument/2006/relationships/image" Target="../media/image27.png"/><Relationship Id="rId2" Type="http://schemas.openxmlformats.org/officeDocument/2006/relationships/notesSlide" Target="../notesSlides/notesSlide4.xml"/><Relationship Id="rId1" Type="http://schemas.openxmlformats.org/officeDocument/2006/relationships/slideLayout" Target="../slideLayouts/slideLayout13.xml"/></Relationships>
</file>

<file path=ppt/slides/_rels/slide5.xml.rels><?xml version="1.0" encoding="UTF-8" standalone="yes"?>
<Relationships xmlns="http://schemas.openxmlformats.org/package/2006/relationships"><Relationship Id="rId3" Type="http://schemas.openxmlformats.org/officeDocument/2006/relationships/image" Target="../media/image28.png"/><Relationship Id="rId2" Type="http://schemas.openxmlformats.org/officeDocument/2006/relationships/notesSlide" Target="../notesSlides/notesSlide5.xml"/><Relationship Id="rId1" Type="http://schemas.openxmlformats.org/officeDocument/2006/relationships/slideLayout" Target="../slideLayouts/slideLayout13.xml"/><Relationship Id="rId6" Type="http://schemas.openxmlformats.org/officeDocument/2006/relationships/image" Target="../media/image31.png"/><Relationship Id="rId5" Type="http://schemas.openxmlformats.org/officeDocument/2006/relationships/image" Target="../media/image30.png"/><Relationship Id="rId4" Type="http://schemas.openxmlformats.org/officeDocument/2006/relationships/image" Target="../media/image29.png"/></Relationships>
</file>

<file path=ppt/slides/_rels/slide6.xml.rels><?xml version="1.0" encoding="UTF-8" standalone="yes"?>
<Relationships xmlns="http://schemas.openxmlformats.org/package/2006/relationships"><Relationship Id="rId3" Type="http://schemas.openxmlformats.org/officeDocument/2006/relationships/image" Target="../media/image32.png"/><Relationship Id="rId2" Type="http://schemas.openxmlformats.org/officeDocument/2006/relationships/notesSlide" Target="../notesSlides/notesSlide6.xml"/><Relationship Id="rId1" Type="http://schemas.openxmlformats.org/officeDocument/2006/relationships/slideLayout" Target="../slideLayouts/slideLayout29.xml"/></Relationships>
</file>

<file path=ppt/slides/_rels/slide7.xml.rels><?xml version="1.0" encoding="UTF-8" standalone="yes"?>
<Relationships xmlns="http://schemas.openxmlformats.org/package/2006/relationships"><Relationship Id="rId3" Type="http://schemas.openxmlformats.org/officeDocument/2006/relationships/image" Target="../media/image33.png"/><Relationship Id="rId2" Type="http://schemas.openxmlformats.org/officeDocument/2006/relationships/notesSlide" Target="../notesSlides/notesSlide7.xml"/><Relationship Id="rId1" Type="http://schemas.openxmlformats.org/officeDocument/2006/relationships/slideLayout" Target="../slideLayouts/slideLayout13.xml"/><Relationship Id="rId4" Type="http://schemas.openxmlformats.org/officeDocument/2006/relationships/image" Target="../media/image34.png"/></Relationships>
</file>

<file path=ppt/slides/_rels/slide8.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notesSlide" Target="../notesSlides/notesSlide8.xml"/><Relationship Id="rId1" Type="http://schemas.openxmlformats.org/officeDocument/2006/relationships/slideLayout" Target="../slideLayouts/slideLayout39.xml"/></Relationships>
</file>

<file path=ppt/slides/_rels/slide9.xml.rels><?xml version="1.0" encoding="UTF-8" standalone="yes"?>
<Relationships xmlns="http://schemas.openxmlformats.org/package/2006/relationships"><Relationship Id="rId3" Type="http://schemas.openxmlformats.org/officeDocument/2006/relationships/image" Target="../media/image35.png"/><Relationship Id="rId2" Type="http://schemas.openxmlformats.org/officeDocument/2006/relationships/notesSlide" Target="../notesSlides/notesSlide9.xml"/><Relationship Id="rId1" Type="http://schemas.openxmlformats.org/officeDocument/2006/relationships/slideLayout" Target="../slideLayouts/slideLayout13.xml"/><Relationship Id="rId6" Type="http://schemas.openxmlformats.org/officeDocument/2006/relationships/image" Target="../media/image38.png"/><Relationship Id="rId5" Type="http://schemas.openxmlformats.org/officeDocument/2006/relationships/image" Target="../media/image37.png"/><Relationship Id="rId4" Type="http://schemas.openxmlformats.org/officeDocument/2006/relationships/image" Target="../media/image36.png"/></Relationships>
</file>

<file path=ppt/slides/_rels/slide10.xml.rels><?xml version="1.0" encoding="UTF-8" standalone="yes"?>
<Relationships xmlns="http://schemas.openxmlformats.org/package/2006/relationships"><Relationship Id="rId8" Type="http://schemas.openxmlformats.org/officeDocument/2006/relationships/hyperlink" Target="https://tacklebullying.ie/" TargetMode="External"/><Relationship Id="rId3" Type="http://schemas.openxmlformats.org/officeDocument/2006/relationships/hyperlink" Target="https://www.gov.ie/ga/eolas-polasai/bulaiocht-eolas-do-thuismitheoiri-agus-daltai/?" TargetMode="External"/><Relationship Id="rId7" Type="http://schemas.openxmlformats.org/officeDocument/2006/relationships/hyperlink" Target="https://www.immigrantcouncil.ie/campaign/anti-racism/show-racism-red-card" TargetMode="External"/><Relationship Id="rId2" Type="http://schemas.openxmlformats.org/officeDocument/2006/relationships/notesSlide" Target="../notesSlides/notesSlide10.xml"/><Relationship Id="rId1" Type="http://schemas.openxmlformats.org/officeDocument/2006/relationships/slideLayout" Target="../slideLayouts/slideLayout61.xml"/><Relationship Id="rId6" Type="http://schemas.openxmlformats.org/officeDocument/2006/relationships/hyperlink" Target="https://www.pdst.ie/sites/default/files/RESPECT%20guidelines.pdf" TargetMode="External"/><Relationship Id="rId5" Type="http://schemas.openxmlformats.org/officeDocument/2006/relationships/hyperlink" Target="https://www.webwise.ie/ga/" TargetMode="External"/><Relationship Id="rId10" Type="http://schemas.openxmlformats.org/officeDocument/2006/relationships/image" Target="../media/image39.png"/><Relationship Id="rId4" Type="http://schemas.openxmlformats.org/officeDocument/2006/relationships/hyperlink" Target="https://www.curriculumonline.ie/ga-ie/primary/curriculum-areas/social-personal-and-health-education/sphe-rse-toolkit/" TargetMode="External"/><Relationship Id="rId9" Type="http://schemas.openxmlformats.org/officeDocument/2006/relationships/hyperlink" Target="https://antibullyingcentre.ie/fuse/" TargetMode="External"/></Relationships>
</file>

<file path=ppt/slides/_rels/slide11.xml.rels><?xml version="1.0" encoding="UTF-8" standalone="yes"?>
<Relationships xmlns="http://schemas.openxmlformats.org/package/2006/relationships"><Relationship Id="rId3" Type="http://schemas.openxmlformats.org/officeDocument/2006/relationships/image" Target="../media/image40.png"/><Relationship Id="rId2" Type="http://schemas.openxmlformats.org/officeDocument/2006/relationships/notesSlide" Target="../notesSlides/notesSlide11.xml"/><Relationship Id="rId1" Type="http://schemas.openxmlformats.org/officeDocument/2006/relationships/slideLayout" Target="../slideLayouts/slideLayout13.xml"/><Relationship Id="rId4" Type="http://schemas.openxmlformats.org/officeDocument/2006/relationships/image" Target="../media/image41.png"/></Relationships>
</file>

<file path=ppt/slides/_rels/slide12.xml.rels><?xml version="1.0" encoding="UTF-8" standalone="yes"?>
<Relationships xmlns="http://schemas.openxmlformats.org/package/2006/relationships"><Relationship Id="rId3" Type="http://schemas.openxmlformats.org/officeDocument/2006/relationships/image" Target="../media/image28.png"/><Relationship Id="rId2" Type="http://schemas.openxmlformats.org/officeDocument/2006/relationships/notesSlide" Target="../notesSlides/notesSlide12.xml"/><Relationship Id="rId1" Type="http://schemas.openxmlformats.org/officeDocument/2006/relationships/slideLayout" Target="../slideLayouts/slideLayout13.xml"/></Relationships>
</file>

<file path=ppt/slides/_rels/slide13.xml.rels><?xml version="1.0" encoding="UTF-8" standalone="yes"?>
<Relationships xmlns="http://schemas.openxmlformats.org/package/2006/relationships"><Relationship Id="rId3" Type="http://schemas.openxmlformats.org/officeDocument/2006/relationships/image" Target="../media/image42.png"/><Relationship Id="rId2" Type="http://schemas.openxmlformats.org/officeDocument/2006/relationships/notesSlide" Target="../notesSlides/notesSlide13.xml"/><Relationship Id="rId1" Type="http://schemas.openxmlformats.org/officeDocument/2006/relationships/slideLayout" Target="../slideLayouts/slideLayout67.xml"/></Relationships>
</file>

<file path=ppt/slides/_rels/slide14.xml.rels><?xml version="1.0" encoding="UTF-8" standalone="yes"?>
<Relationships xmlns="http://schemas.openxmlformats.org/package/2006/relationships"><Relationship Id="rId3" Type="http://schemas.openxmlformats.org/officeDocument/2006/relationships/image" Target="../media/image43.png"/><Relationship Id="rId2" Type="http://schemas.openxmlformats.org/officeDocument/2006/relationships/notesSlide" Target="../notesSlides/notesSlide14.xml"/><Relationship Id="rId1" Type="http://schemas.openxmlformats.org/officeDocument/2006/relationships/slideLayout" Target="../slideLayouts/slideLayout13.xml"/></Relationships>
</file>

<file path=ppt/slides/_rels/slide15.xml.rels><?xml version="1.0" encoding="UTF-8" standalone="yes"?>
<Relationships xmlns="http://schemas.openxmlformats.org/package/2006/relationships"><Relationship Id="rId3" Type="http://schemas.openxmlformats.org/officeDocument/2006/relationships/image" Target="../media/image44.png"/><Relationship Id="rId2" Type="http://schemas.openxmlformats.org/officeDocument/2006/relationships/notesSlide" Target="../notesSlides/notesSlide15.xml"/><Relationship Id="rId1" Type="http://schemas.openxmlformats.org/officeDocument/2006/relationships/slideLayout" Target="../slideLayouts/slideLayout13.xml"/></Relationships>
</file>

<file path=ppt/slides/_rels/slide16.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notesSlide" Target="../notesSlides/notesSlide16.xml"/><Relationship Id="rId1" Type="http://schemas.openxmlformats.org/officeDocument/2006/relationships/slideLayout" Target="../slideLayouts/slideLayout39.xml"/></Relationships>
</file>

<file path=ppt/slides/_rels/slide17.xml.rels><?xml version="1.0" encoding="UTF-8" standalone="yes"?>
<Relationships xmlns="http://schemas.openxmlformats.org/package/2006/relationships"><Relationship Id="rId3" Type="http://schemas.openxmlformats.org/officeDocument/2006/relationships/image" Target="../media/image45.png"/><Relationship Id="rId2" Type="http://schemas.openxmlformats.org/officeDocument/2006/relationships/notesSlide" Target="../notesSlides/notesSlide17.xml"/><Relationship Id="rId1" Type="http://schemas.openxmlformats.org/officeDocument/2006/relationships/slideLayout" Target="../slideLayouts/slideLayout15.xml"/><Relationship Id="rId4" Type="http://schemas.openxmlformats.org/officeDocument/2006/relationships/image" Target="../media/image46.png"/></Relationships>
</file>

<file path=ppt/slides/_rels/slide18.xml.rels><?xml version="1.0" encoding="UTF-8" standalone="yes"?>
<Relationships xmlns="http://schemas.openxmlformats.org/package/2006/relationships"><Relationship Id="rId3" Type="http://schemas.openxmlformats.org/officeDocument/2006/relationships/image" Target="../media/image47.png"/><Relationship Id="rId2" Type="http://schemas.openxmlformats.org/officeDocument/2006/relationships/notesSlide" Target="../notesSlides/notesSlide18.xml"/><Relationship Id="rId1" Type="http://schemas.openxmlformats.org/officeDocument/2006/relationships/slideLayout" Target="../slideLayouts/slideLayout13.xml"/></Relationships>
</file>

<file path=ppt/slides/_rels/slide19.xml.rels><?xml version="1.0" encoding="UTF-8" standalone="yes"?>
<Relationships xmlns="http://schemas.openxmlformats.org/package/2006/relationships"><Relationship Id="rId3" Type="http://schemas.openxmlformats.org/officeDocument/2006/relationships/image" Target="../media/image47.png"/><Relationship Id="rId2" Type="http://schemas.openxmlformats.org/officeDocument/2006/relationships/notesSlide" Target="../notesSlides/notesSlide19.xml"/><Relationship Id="rId1" Type="http://schemas.openxmlformats.org/officeDocument/2006/relationships/slideLayout" Target="../slideLayouts/slideLayout13.xml"/><Relationship Id="rId5" Type="http://schemas.openxmlformats.org/officeDocument/2006/relationships/image" Target="../media/image48.png"/><Relationship Id="rId4" Type="http://schemas.openxmlformats.org/officeDocument/2006/relationships/image" Target="../media/image31.png"/></Relationships>
</file>

<file path=ppt/slides/_rels/slide20.xml.rels><?xml version="1.0" encoding="UTF-8" standalone="yes"?>
<Relationships xmlns="http://schemas.openxmlformats.org/package/2006/relationships"><Relationship Id="rId8" Type="http://schemas.openxmlformats.org/officeDocument/2006/relationships/image" Target="../media/image47.png"/><Relationship Id="rId3" Type="http://schemas.openxmlformats.org/officeDocument/2006/relationships/diagramData" Target="../diagrams/data1.xml"/><Relationship Id="rId7" Type="http://schemas.microsoft.com/office/2007/relationships/diagramDrawing" Target="../diagrams/drawing1.xml"/><Relationship Id="rId2" Type="http://schemas.openxmlformats.org/officeDocument/2006/relationships/notesSlide" Target="../notesSlides/notesSlide20.xml"/><Relationship Id="rId1" Type="http://schemas.openxmlformats.org/officeDocument/2006/relationships/slideLayout" Target="../slideLayouts/slideLayout13.xml"/><Relationship Id="rId6" Type="http://schemas.openxmlformats.org/officeDocument/2006/relationships/diagramColors" Target="../diagrams/colors1.xml"/><Relationship Id="rId5" Type="http://schemas.openxmlformats.org/officeDocument/2006/relationships/diagramQuickStyle" Target="../diagrams/quickStyle1.xml"/><Relationship Id="rId4" Type="http://schemas.openxmlformats.org/officeDocument/2006/relationships/diagramLayout" Target="../diagrams/layout1.xml"/></Relationships>
</file>

<file path=ppt/slides/_rels/slide21.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18.xml"/></Relationships>
</file>

<file path=ppt/slides/_rels/slide22.xml.rels><?xml version="1.0" encoding="UTF-8" standalone="yes"?>
<Relationships xmlns="http://schemas.openxmlformats.org/package/2006/relationships"><Relationship Id="rId3" Type="http://schemas.openxmlformats.org/officeDocument/2006/relationships/image" Target="../media/image49.png"/><Relationship Id="rId2" Type="http://schemas.openxmlformats.org/officeDocument/2006/relationships/notesSlide" Target="../notesSlides/notesSlide22.xml"/><Relationship Id="rId1" Type="http://schemas.openxmlformats.org/officeDocument/2006/relationships/slideLayout" Target="../slideLayouts/slideLayout13.xml"/></Relationships>
</file>

<file path=ppt/slides/_rels/slide23.xml.rels><?xml version="1.0" encoding="UTF-8" standalone="yes"?>
<Relationships xmlns="http://schemas.openxmlformats.org/package/2006/relationships"><Relationship Id="rId3" Type="http://schemas.openxmlformats.org/officeDocument/2006/relationships/image" Target="../media/image33.png"/><Relationship Id="rId2" Type="http://schemas.openxmlformats.org/officeDocument/2006/relationships/notesSlide" Target="../notesSlides/notesSlide23.xml"/><Relationship Id="rId1" Type="http://schemas.openxmlformats.org/officeDocument/2006/relationships/slideLayout" Target="../slideLayouts/slideLayout18.xml"/><Relationship Id="rId4" Type="http://schemas.openxmlformats.org/officeDocument/2006/relationships/image" Target="../media/image31.png"/></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24.xml"/><Relationship Id="rId1" Type="http://schemas.openxmlformats.org/officeDocument/2006/relationships/slideLayout" Target="../slideLayouts/slideLayout13.xml"/></Relationships>
</file>

<file path=ppt/slides/_rels/slide25.xml.rels><?xml version="1.0" encoding="UTF-8" standalone="yes"?>
<Relationships xmlns="http://schemas.openxmlformats.org/package/2006/relationships"><Relationship Id="rId3" Type="http://schemas.openxmlformats.org/officeDocument/2006/relationships/image" Target="../media/image50.png"/><Relationship Id="rId7" Type="http://schemas.openxmlformats.org/officeDocument/2006/relationships/image" Target="../media/image48.png"/><Relationship Id="rId2" Type="http://schemas.openxmlformats.org/officeDocument/2006/relationships/notesSlide" Target="../notesSlides/notesSlide25.xml"/><Relationship Id="rId1" Type="http://schemas.openxmlformats.org/officeDocument/2006/relationships/slideLayout" Target="../slideLayouts/slideLayout13.xml"/><Relationship Id="rId6" Type="http://schemas.openxmlformats.org/officeDocument/2006/relationships/image" Target="../media/image53.png"/><Relationship Id="rId5" Type="http://schemas.openxmlformats.org/officeDocument/2006/relationships/image" Target="../media/image52.png"/><Relationship Id="rId4" Type="http://schemas.openxmlformats.org/officeDocument/2006/relationships/image" Target="../media/image51.png"/></Relationships>
</file>

<file path=ppt/slides/_rels/slide26.xml.rels><?xml version="1.0" encoding="UTF-8" standalone="yes"?>
<Relationships xmlns="http://schemas.openxmlformats.org/package/2006/relationships"><Relationship Id="rId3" Type="http://schemas.openxmlformats.org/officeDocument/2006/relationships/image" Target="../media/image54.png"/><Relationship Id="rId2" Type="http://schemas.openxmlformats.org/officeDocument/2006/relationships/notesSlide" Target="../notesSlides/notesSlide26.xml"/><Relationship Id="rId1" Type="http://schemas.openxmlformats.org/officeDocument/2006/relationships/slideLayout" Target="../slideLayouts/slideLayout20.xml"/><Relationship Id="rId4" Type="http://schemas.openxmlformats.org/officeDocument/2006/relationships/image" Target="../media/image35.png"/></Relationships>
</file>

<file path=ppt/slides/_rels/slide27.xml.rels><?xml version="1.0" encoding="UTF-8" standalone="yes"?>
<Relationships xmlns="http://schemas.openxmlformats.org/package/2006/relationships"><Relationship Id="rId3" Type="http://schemas.openxmlformats.org/officeDocument/2006/relationships/image" Target="../media/image31.png"/><Relationship Id="rId2" Type="http://schemas.openxmlformats.org/officeDocument/2006/relationships/notesSlide" Target="../notesSlides/notesSlide27.xml"/><Relationship Id="rId1" Type="http://schemas.openxmlformats.org/officeDocument/2006/relationships/slideLayout" Target="../slideLayouts/slideLayout13.xml"/><Relationship Id="rId4" Type="http://schemas.openxmlformats.org/officeDocument/2006/relationships/image" Target="../media/image55.png"/></Relationships>
</file>

<file path=ppt/slides/_rels/slide28.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notesSlide" Target="../notesSlides/notesSlide28.xml"/><Relationship Id="rId1" Type="http://schemas.openxmlformats.org/officeDocument/2006/relationships/slideLayout" Target="../slideLayouts/slideLayout39.xml"/></Relationships>
</file>

<file path=ppt/slides/_rels/slide29.xml.rels><?xml version="1.0" encoding="UTF-8" standalone="yes"?>
<Relationships xmlns="http://schemas.openxmlformats.org/package/2006/relationships"><Relationship Id="rId3" Type="http://schemas.openxmlformats.org/officeDocument/2006/relationships/image" Target="../media/image47.png"/><Relationship Id="rId2" Type="http://schemas.openxmlformats.org/officeDocument/2006/relationships/notesSlide" Target="../notesSlides/notesSlide29.xml"/><Relationship Id="rId1" Type="http://schemas.openxmlformats.org/officeDocument/2006/relationships/slideLayout" Target="../slideLayouts/slideLayout13.xml"/><Relationship Id="rId5" Type="http://schemas.openxmlformats.org/officeDocument/2006/relationships/image" Target="../media/image56.png"/><Relationship Id="rId4" Type="http://schemas.openxmlformats.org/officeDocument/2006/relationships/image" Target="../media/image31.png"/></Relationships>
</file>

<file path=ppt/slides/_rels/slide30.xml.rels><?xml version="1.0" encoding="UTF-8" standalone="yes"?>
<Relationships xmlns="http://schemas.openxmlformats.org/package/2006/relationships"><Relationship Id="rId3" Type="http://schemas.openxmlformats.org/officeDocument/2006/relationships/image" Target="../media/image46.png"/><Relationship Id="rId2" Type="http://schemas.openxmlformats.org/officeDocument/2006/relationships/notesSlide" Target="../notesSlides/notesSlide30.xml"/><Relationship Id="rId1" Type="http://schemas.openxmlformats.org/officeDocument/2006/relationships/slideLayout" Target="../slideLayouts/slideLayout13.xml"/><Relationship Id="rId5" Type="http://schemas.openxmlformats.org/officeDocument/2006/relationships/image" Target="../media/image57.png"/><Relationship Id="rId4" Type="http://schemas.openxmlformats.org/officeDocument/2006/relationships/image" Target="../media/image31.png"/></Relationships>
</file>

<file path=ppt/slides/_rels/slide31.xml.rels><?xml version="1.0" encoding="UTF-8" standalone="yes"?>
<Relationships xmlns="http://schemas.openxmlformats.org/package/2006/relationships"><Relationship Id="rId3" Type="http://schemas.openxmlformats.org/officeDocument/2006/relationships/image" Target="../media/image58.png"/><Relationship Id="rId2" Type="http://schemas.openxmlformats.org/officeDocument/2006/relationships/notesSlide" Target="../notesSlides/notesSlide31.xml"/><Relationship Id="rId1" Type="http://schemas.openxmlformats.org/officeDocument/2006/relationships/slideLayout" Target="../slideLayouts/slideLayout13.xml"/><Relationship Id="rId4" Type="http://schemas.openxmlformats.org/officeDocument/2006/relationships/image" Target="../media/image31.png"/></Relationships>
</file>

<file path=ppt/slides/_rels/slide32.xml.rels><?xml version="1.0" encoding="UTF-8" standalone="yes"?>
<Relationships xmlns="http://schemas.openxmlformats.org/package/2006/relationships"><Relationship Id="rId8" Type="http://schemas.openxmlformats.org/officeDocument/2006/relationships/image" Target="../media/image59.png"/><Relationship Id="rId3" Type="http://schemas.openxmlformats.org/officeDocument/2006/relationships/diagramData" Target="../diagrams/data2.xml"/><Relationship Id="rId7" Type="http://schemas.microsoft.com/office/2007/relationships/diagramDrawing" Target="../diagrams/drawing2.xml"/><Relationship Id="rId2" Type="http://schemas.openxmlformats.org/officeDocument/2006/relationships/notesSlide" Target="../notesSlides/notesSlide32.xml"/><Relationship Id="rId1" Type="http://schemas.openxmlformats.org/officeDocument/2006/relationships/slideLayout" Target="../slideLayouts/slideLayout13.xml"/><Relationship Id="rId6" Type="http://schemas.openxmlformats.org/officeDocument/2006/relationships/diagramColors" Target="../diagrams/colors2.xml"/><Relationship Id="rId5" Type="http://schemas.openxmlformats.org/officeDocument/2006/relationships/diagramQuickStyle" Target="../diagrams/quickStyle2.xml"/><Relationship Id="rId4" Type="http://schemas.openxmlformats.org/officeDocument/2006/relationships/diagramLayout" Target="../diagrams/layout2.xml"/></Relationships>
</file>

<file path=ppt/slides/_rels/slide33.xml.rels><?xml version="1.0" encoding="UTF-8" standalone="yes"?>
<Relationships xmlns="http://schemas.openxmlformats.org/package/2006/relationships"><Relationship Id="rId3" Type="http://schemas.openxmlformats.org/officeDocument/2006/relationships/diagramData" Target="../diagrams/data3.xml"/><Relationship Id="rId7" Type="http://schemas.microsoft.com/office/2007/relationships/diagramDrawing" Target="../diagrams/drawing3.xml"/><Relationship Id="rId2" Type="http://schemas.openxmlformats.org/officeDocument/2006/relationships/notesSlide" Target="../notesSlides/notesSlide33.xml"/><Relationship Id="rId1" Type="http://schemas.openxmlformats.org/officeDocument/2006/relationships/slideLayout" Target="../slideLayouts/slideLayout13.xml"/><Relationship Id="rId6" Type="http://schemas.openxmlformats.org/officeDocument/2006/relationships/diagramColors" Target="../diagrams/colors3.xml"/><Relationship Id="rId5" Type="http://schemas.openxmlformats.org/officeDocument/2006/relationships/diagramQuickStyle" Target="../diagrams/quickStyle3.xml"/><Relationship Id="rId4" Type="http://schemas.openxmlformats.org/officeDocument/2006/relationships/diagramLayout" Target="../diagrams/layout3.xml"/></Relationships>
</file>

<file path=ppt/slides/_rels/slide34.xml.rels><?xml version="1.0" encoding="UTF-8" standalone="yes"?>
<Relationships xmlns="http://schemas.openxmlformats.org/package/2006/relationships"><Relationship Id="rId3" Type="http://schemas.openxmlformats.org/officeDocument/2006/relationships/diagramData" Target="../diagrams/data4.xml"/><Relationship Id="rId7" Type="http://schemas.microsoft.com/office/2007/relationships/diagramDrawing" Target="../diagrams/drawing4.xml"/><Relationship Id="rId2" Type="http://schemas.openxmlformats.org/officeDocument/2006/relationships/notesSlide" Target="../notesSlides/notesSlide34.xml"/><Relationship Id="rId1" Type="http://schemas.openxmlformats.org/officeDocument/2006/relationships/slideLayout" Target="../slideLayouts/slideLayout13.xml"/><Relationship Id="rId6" Type="http://schemas.openxmlformats.org/officeDocument/2006/relationships/diagramColors" Target="../diagrams/colors4.xml"/><Relationship Id="rId5" Type="http://schemas.openxmlformats.org/officeDocument/2006/relationships/diagramQuickStyle" Target="../diagrams/quickStyle4.xml"/><Relationship Id="rId4" Type="http://schemas.openxmlformats.org/officeDocument/2006/relationships/diagramLayout" Target="../diagrams/layout4.xml"/></Relationships>
</file>

<file path=ppt/slides/_rels/slide35.xml.rels><?xml version="1.0" encoding="UTF-8" standalone="yes"?>
<Relationships xmlns="http://schemas.openxmlformats.org/package/2006/relationships"><Relationship Id="rId3" Type="http://schemas.openxmlformats.org/officeDocument/2006/relationships/image" Target="../media/image60.png"/><Relationship Id="rId2" Type="http://schemas.openxmlformats.org/officeDocument/2006/relationships/notesSlide" Target="../notesSlides/notesSlide35.xml"/><Relationship Id="rId1" Type="http://schemas.openxmlformats.org/officeDocument/2006/relationships/slideLayout" Target="../slideLayouts/slideLayout53.xml"/></Relationships>
</file>

<file path=ppt/slides/_rels/slide36.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notesSlide" Target="../notesSlides/notesSlide36.xml"/><Relationship Id="rId1" Type="http://schemas.openxmlformats.org/officeDocument/2006/relationships/slideLayout" Target="../slideLayouts/slideLayout39.xml"/></Relationships>
</file>

<file path=ppt/slides/_rels/slide37.xml.rels><?xml version="1.0" encoding="UTF-8" standalone="yes"?>
<Relationships xmlns="http://schemas.openxmlformats.org/package/2006/relationships"><Relationship Id="rId3" Type="http://schemas.openxmlformats.org/officeDocument/2006/relationships/image" Target="../media/image61.png"/><Relationship Id="rId2" Type="http://schemas.openxmlformats.org/officeDocument/2006/relationships/notesSlide" Target="../notesSlides/notesSlide37.xml"/><Relationship Id="rId1" Type="http://schemas.openxmlformats.org/officeDocument/2006/relationships/slideLayout" Target="../slideLayouts/slideLayout13.xml"/><Relationship Id="rId4" Type="http://schemas.openxmlformats.org/officeDocument/2006/relationships/image" Target="../media/image62.png"/></Relationships>
</file>

<file path=ppt/slides/_rels/slide38.xml.rels><?xml version="1.0" encoding="UTF-8" standalone="yes"?>
<Relationships xmlns="http://schemas.openxmlformats.org/package/2006/relationships"><Relationship Id="rId3" Type="http://schemas.openxmlformats.org/officeDocument/2006/relationships/image" Target="../media/image63.png"/><Relationship Id="rId2" Type="http://schemas.openxmlformats.org/officeDocument/2006/relationships/notesSlide" Target="../notesSlides/notesSlide38.xml"/><Relationship Id="rId1" Type="http://schemas.openxmlformats.org/officeDocument/2006/relationships/slideLayout" Target="../slideLayouts/slideLayout13.xml"/></Relationships>
</file>

<file path=ppt/slides/_rels/slide39.xml.rels><?xml version="1.0" encoding="UTF-8" standalone="yes"?>
<Relationships xmlns="http://schemas.openxmlformats.org/package/2006/relationships"><Relationship Id="rId8" Type="http://schemas.microsoft.com/office/2007/relationships/diagramDrawing" Target="../diagrams/drawing5.xml"/><Relationship Id="rId3" Type="http://schemas.openxmlformats.org/officeDocument/2006/relationships/image" Target="../media/image64.png"/><Relationship Id="rId7" Type="http://schemas.openxmlformats.org/officeDocument/2006/relationships/diagramColors" Target="../diagrams/colors5.xml"/><Relationship Id="rId2" Type="http://schemas.openxmlformats.org/officeDocument/2006/relationships/notesSlide" Target="../notesSlides/notesSlide39.xml"/><Relationship Id="rId1" Type="http://schemas.openxmlformats.org/officeDocument/2006/relationships/slideLayout" Target="../slideLayouts/slideLayout13.xml"/><Relationship Id="rId6" Type="http://schemas.openxmlformats.org/officeDocument/2006/relationships/diagramQuickStyle" Target="../diagrams/quickStyle5.xml"/><Relationship Id="rId5" Type="http://schemas.openxmlformats.org/officeDocument/2006/relationships/diagramLayout" Target="../diagrams/layout5.xml"/><Relationship Id="rId4" Type="http://schemas.openxmlformats.org/officeDocument/2006/relationships/diagramData" Target="../diagrams/data5.xml"/><Relationship Id="rId9" Type="http://schemas.openxmlformats.org/officeDocument/2006/relationships/image" Target="../media/image65.png"/></Relationships>
</file>

<file path=ppt/slides/_rels/slide40.xml.rels><?xml version="1.0" encoding="UTF-8" standalone="yes"?>
<Relationships xmlns="http://schemas.openxmlformats.org/package/2006/relationships"><Relationship Id="rId8" Type="http://schemas.microsoft.com/office/2007/relationships/diagramDrawing" Target="../diagrams/drawing6.xml"/><Relationship Id="rId3" Type="http://schemas.openxmlformats.org/officeDocument/2006/relationships/image" Target="../media/image66.jpeg"/><Relationship Id="rId7" Type="http://schemas.openxmlformats.org/officeDocument/2006/relationships/diagramColors" Target="../diagrams/colors6.xml"/><Relationship Id="rId2" Type="http://schemas.openxmlformats.org/officeDocument/2006/relationships/notesSlide" Target="../notesSlides/notesSlide40.xml"/><Relationship Id="rId1" Type="http://schemas.openxmlformats.org/officeDocument/2006/relationships/slideLayout" Target="../slideLayouts/slideLayout18.xml"/><Relationship Id="rId6" Type="http://schemas.openxmlformats.org/officeDocument/2006/relationships/diagramQuickStyle" Target="../diagrams/quickStyle6.xml"/><Relationship Id="rId5" Type="http://schemas.openxmlformats.org/officeDocument/2006/relationships/diagramLayout" Target="../diagrams/layout6.xml"/><Relationship Id="rId4" Type="http://schemas.openxmlformats.org/officeDocument/2006/relationships/diagramData" Target="../diagrams/data6.xml"/></Relationships>
</file>

<file path=ppt/slides/_rels/slide41.xml.rels><?xml version="1.0" encoding="UTF-8" standalone="yes"?>
<Relationships xmlns="http://schemas.openxmlformats.org/package/2006/relationships"><Relationship Id="rId8" Type="http://schemas.microsoft.com/office/2007/relationships/diagramDrawing" Target="../diagrams/drawing7.xml"/><Relationship Id="rId3" Type="http://schemas.openxmlformats.org/officeDocument/2006/relationships/image" Target="../media/image64.png"/><Relationship Id="rId7" Type="http://schemas.openxmlformats.org/officeDocument/2006/relationships/diagramColors" Target="../diagrams/colors7.xml"/><Relationship Id="rId2" Type="http://schemas.openxmlformats.org/officeDocument/2006/relationships/notesSlide" Target="../notesSlides/notesSlide41.xml"/><Relationship Id="rId1" Type="http://schemas.openxmlformats.org/officeDocument/2006/relationships/slideLayout" Target="../slideLayouts/slideLayout13.xml"/><Relationship Id="rId6" Type="http://schemas.openxmlformats.org/officeDocument/2006/relationships/diagramQuickStyle" Target="../diagrams/quickStyle7.xml"/><Relationship Id="rId5" Type="http://schemas.openxmlformats.org/officeDocument/2006/relationships/diagramLayout" Target="../diagrams/layout7.xml"/><Relationship Id="rId4" Type="http://schemas.openxmlformats.org/officeDocument/2006/relationships/diagramData" Target="../diagrams/data7.xml"/><Relationship Id="rId9" Type="http://schemas.openxmlformats.org/officeDocument/2006/relationships/image" Target="../media/image67.png"/></Relationships>
</file>

<file path=ppt/slides/_rels/slide42.xml.rels><?xml version="1.0" encoding="UTF-8" standalone="yes"?>
<Relationships xmlns="http://schemas.openxmlformats.org/package/2006/relationships"><Relationship Id="rId2" Type="http://schemas.openxmlformats.org/officeDocument/2006/relationships/notesSlide" Target="../notesSlides/notesSlide42.xml"/><Relationship Id="rId1" Type="http://schemas.openxmlformats.org/officeDocument/2006/relationships/slideLayout" Target="../slideLayouts/slideLayout53.xml"/></Relationships>
</file>

<file path=ppt/slides/_rels/slide43.xml.rels><?xml version="1.0" encoding="UTF-8" standalone="yes"?>
<Relationships xmlns="http://schemas.openxmlformats.org/package/2006/relationships"><Relationship Id="rId3" Type="http://schemas.openxmlformats.org/officeDocument/2006/relationships/image" Target="../media/image47.png"/><Relationship Id="rId2" Type="http://schemas.openxmlformats.org/officeDocument/2006/relationships/notesSlide" Target="../notesSlides/notesSlide43.xml"/><Relationship Id="rId1" Type="http://schemas.openxmlformats.org/officeDocument/2006/relationships/slideLayout" Target="../slideLayouts/slideLayout18.xml"/><Relationship Id="rId4" Type="http://schemas.openxmlformats.org/officeDocument/2006/relationships/image" Target="../media/image55.png"/></Relationships>
</file>

<file path=ppt/slides/_rels/slide44.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notesSlide" Target="../notesSlides/notesSlide44.xml"/><Relationship Id="rId1" Type="http://schemas.openxmlformats.org/officeDocument/2006/relationships/slideLayout" Target="../slideLayouts/slideLayout39.xml"/></Relationships>
</file>

<file path=ppt/slides/_rels/slide45.xml.rels><?xml version="1.0" encoding="UTF-8" standalone="yes"?>
<Relationships xmlns="http://schemas.openxmlformats.org/package/2006/relationships"><Relationship Id="rId3" Type="http://schemas.openxmlformats.org/officeDocument/2006/relationships/image" Target="../media/image68.png"/><Relationship Id="rId2" Type="http://schemas.openxmlformats.org/officeDocument/2006/relationships/notesSlide" Target="../notesSlides/notesSlide45.xml"/><Relationship Id="rId1" Type="http://schemas.openxmlformats.org/officeDocument/2006/relationships/slideLayout" Target="../slideLayouts/slideLayout13.xml"/><Relationship Id="rId4" Type="http://schemas.openxmlformats.org/officeDocument/2006/relationships/image" Target="../media/image69.png"/></Relationships>
</file>

<file path=ppt/slides/_rels/slide46.xml.rels><?xml version="1.0" encoding="UTF-8" standalone="yes"?>
<Relationships xmlns="http://schemas.openxmlformats.org/package/2006/relationships"><Relationship Id="rId3" Type="http://schemas.openxmlformats.org/officeDocument/2006/relationships/image" Target="../media/image70.png"/><Relationship Id="rId2" Type="http://schemas.openxmlformats.org/officeDocument/2006/relationships/notesSlide" Target="../notesSlides/notesSlide46.xml"/><Relationship Id="rId1" Type="http://schemas.openxmlformats.org/officeDocument/2006/relationships/slideLayout" Target="../slideLayouts/slideLayout53.xml"/></Relationships>
</file>

<file path=ppt/slides/_rels/slide47.xml.rels><?xml version="1.0" encoding="UTF-8" standalone="yes"?>
<Relationships xmlns="http://schemas.openxmlformats.org/package/2006/relationships"><Relationship Id="rId3" Type="http://schemas.openxmlformats.org/officeDocument/2006/relationships/image" Target="../media/image71.png"/><Relationship Id="rId2" Type="http://schemas.openxmlformats.org/officeDocument/2006/relationships/notesSlide" Target="../notesSlides/notesSlide47.xml"/><Relationship Id="rId1" Type="http://schemas.openxmlformats.org/officeDocument/2006/relationships/slideLayout" Target="../slideLayouts/slideLayout13.xml"/></Relationships>
</file>

<file path=ppt/slides/_rels/slide48.xml.rels><?xml version="1.0" encoding="UTF-8" standalone="yes"?>
<Relationships xmlns="http://schemas.openxmlformats.org/package/2006/relationships"><Relationship Id="rId3" Type="http://schemas.openxmlformats.org/officeDocument/2006/relationships/image" Target="../media/image72.jpeg"/><Relationship Id="rId2" Type="http://schemas.openxmlformats.org/officeDocument/2006/relationships/notesSlide" Target="../notesSlides/notesSlide48.xml"/><Relationship Id="rId1" Type="http://schemas.openxmlformats.org/officeDocument/2006/relationships/slideLayout" Target="../slideLayouts/slideLayout53.xml"/><Relationship Id="rId4" Type="http://schemas.openxmlformats.org/officeDocument/2006/relationships/hyperlink" Target="mailto:primarydroicheadsupport@oide.ie" TargetMode="External"/></Relationships>
</file>

<file path=ppt/slides/_rels/slide49.xml.rels><?xml version="1.0" encoding="UTF-8" standalone="yes"?>
<Relationships xmlns="http://schemas.openxmlformats.org/package/2006/relationships"><Relationship Id="rId3" Type="http://schemas.openxmlformats.org/officeDocument/2006/relationships/image" Target="../media/image73.png"/><Relationship Id="rId7" Type="http://schemas.openxmlformats.org/officeDocument/2006/relationships/image" Target="../media/image76.png"/><Relationship Id="rId2" Type="http://schemas.openxmlformats.org/officeDocument/2006/relationships/notesSlide" Target="../notesSlides/notesSlide49.xml"/><Relationship Id="rId1" Type="http://schemas.openxmlformats.org/officeDocument/2006/relationships/slideLayout" Target="../slideLayouts/slideLayout53.xml"/><Relationship Id="rId6" Type="http://schemas.openxmlformats.org/officeDocument/2006/relationships/image" Target="../media/image75.png"/><Relationship Id="rId5" Type="http://schemas.openxmlformats.org/officeDocument/2006/relationships/image" Target="../media/image74.png"/><Relationship Id="rId4" Type="http://schemas.openxmlformats.org/officeDocument/2006/relationships/hyperlink" Target="mailto:eas@spectrum.life" TargetMode="External"/></Relationships>
</file>

<file path=ppt/slides/_rels/slide50.xml.rels><?xml version="1.0" encoding="UTF-8" standalone="yes"?>
<Relationships xmlns="http://schemas.openxmlformats.org/package/2006/relationships"><Relationship Id="rId3" Type="http://schemas.openxmlformats.org/officeDocument/2006/relationships/image" Target="../media/image77.png"/><Relationship Id="rId2" Type="http://schemas.openxmlformats.org/officeDocument/2006/relationships/notesSlide" Target="../notesSlides/notesSlide50.xml"/><Relationship Id="rId1" Type="http://schemas.openxmlformats.org/officeDocument/2006/relationships/slideLayout" Target="../slideLayouts/slideLayout53.xml"/></Relationships>
</file>

<file path=ppt/slides/_rels/slide51.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notesSlide" Target="../notesSlides/notesSlide51.xml"/><Relationship Id="rId1" Type="http://schemas.openxmlformats.org/officeDocument/2006/relationships/slideLayout" Target="../slideLayouts/slideLayout38.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217204E-885A-559A-B30E-8CFB143E7B44}"/>
              </a:ext>
            </a:extLst>
          </p:cNvPr>
          <p:cNvSpPr>
            <a:spLocks noGrp="1"/>
          </p:cNvSpPr>
          <p:nvPr>
            <p:ph type="title"/>
          </p:nvPr>
        </p:nvSpPr>
        <p:spPr>
          <a:xfrm>
            <a:off x="140450" y="4484077"/>
            <a:ext cx="11919209" cy="2619571"/>
          </a:xfrm>
        </p:spPr>
        <p:txBody>
          <a:bodyPr>
            <a:noAutofit/>
          </a:bodyPr>
          <a:lstStyle/>
          <a:p>
            <a:pPr algn="ctr">
              <a:lnSpc>
                <a:spcPct val="150000"/>
              </a:lnSpc>
            </a:pPr>
            <a:br>
              <a:rPr lang="en-US" sz="4000" b="1">
                <a:latin typeface="Arial" panose="020B0604020202020204" pitchFamily="34" charset="0"/>
                <a:cs typeface="Arial" panose="020B0604020202020204" pitchFamily="34" charset="0"/>
              </a:rPr>
            </a:br>
            <a:r>
              <a:rPr lang="en-US" sz="4400" b="1" err="1">
                <a:latin typeface="Arial"/>
                <a:ea typeface="Calibri Light"/>
                <a:cs typeface="Arial"/>
              </a:rPr>
              <a:t>Seisiún</a:t>
            </a:r>
            <a:r>
              <a:rPr lang="en-US" sz="4400" b="1">
                <a:latin typeface="Arial"/>
                <a:ea typeface="Calibri Light"/>
                <a:cs typeface="Arial"/>
              </a:rPr>
              <a:t> </a:t>
            </a:r>
            <a:r>
              <a:rPr lang="en-US" sz="4400" b="1" err="1">
                <a:latin typeface="Arial"/>
                <a:ea typeface="Calibri Light"/>
                <a:cs typeface="Arial"/>
              </a:rPr>
              <a:t>Eolais</a:t>
            </a:r>
            <a:r>
              <a:rPr lang="en-US" sz="4400" b="1">
                <a:latin typeface="Arial"/>
                <a:ea typeface="Calibri Light"/>
                <a:cs typeface="Arial"/>
              </a:rPr>
              <a:t> </a:t>
            </a:r>
            <a:r>
              <a:rPr lang="en-US" sz="4400" b="1" err="1">
                <a:latin typeface="Arial"/>
                <a:ea typeface="Calibri Light"/>
                <a:cs typeface="Arial"/>
              </a:rPr>
              <a:t>Droichead</a:t>
            </a:r>
            <a:r>
              <a:rPr lang="en-US" sz="4400" b="1">
                <a:latin typeface="Arial"/>
                <a:ea typeface="Calibri Light"/>
                <a:cs typeface="Arial"/>
              </a:rPr>
              <a:t> do </a:t>
            </a:r>
            <a:br>
              <a:rPr lang="en-US" sz="4400" b="1">
                <a:latin typeface="Arial"/>
                <a:ea typeface="Calibri Light"/>
                <a:cs typeface="Arial"/>
              </a:rPr>
            </a:br>
            <a:r>
              <a:rPr lang="en-US" sz="4400" b="1">
                <a:latin typeface="Arial"/>
                <a:ea typeface="Calibri Light"/>
                <a:cs typeface="Arial"/>
              </a:rPr>
              <a:t>Phríomhoidí  - </a:t>
            </a:r>
            <a:r>
              <a:rPr lang="en-US" sz="4400" b="1" err="1">
                <a:latin typeface="Arial"/>
                <a:ea typeface="Calibri Light"/>
                <a:cs typeface="Arial"/>
              </a:rPr>
              <a:t>Bunscoil</a:t>
            </a:r>
            <a:br>
              <a:rPr lang="en-US" sz="4400" b="1">
                <a:latin typeface="Arial" panose="020B0604020202020204" pitchFamily="34" charset="0"/>
                <a:cs typeface="Arial" panose="020B0604020202020204" pitchFamily="34" charset="0"/>
              </a:rPr>
            </a:br>
            <a:r>
              <a:rPr lang="en-US" sz="4400" b="1">
                <a:latin typeface="Arial"/>
                <a:ea typeface="Calibri Light"/>
                <a:cs typeface="Arial"/>
              </a:rPr>
              <a:t>2024.2025</a:t>
            </a:r>
            <a:br>
              <a:rPr lang="en-IE" sz="4400" b="1">
                <a:latin typeface="Arial" panose="020B0604020202020204" pitchFamily="34" charset="0"/>
                <a:cs typeface="Arial" panose="020B0604020202020204" pitchFamily="34" charset="0"/>
              </a:rPr>
            </a:br>
            <a:endParaRPr lang="en-IE" sz="4400" b="1">
              <a:latin typeface="Arial" panose="020B0604020202020204" pitchFamily="34" charset="0"/>
              <a:cs typeface="Arial" panose="020B0604020202020204" pitchFamily="34" charset="0"/>
            </a:endParaRPr>
          </a:p>
        </p:txBody>
      </p:sp>
      <p:sp>
        <p:nvSpPr>
          <p:cNvPr id="4" name="Oval 3"/>
          <p:cNvSpPr/>
          <p:nvPr/>
        </p:nvSpPr>
        <p:spPr>
          <a:xfrm>
            <a:off x="7643190" y="320261"/>
            <a:ext cx="4254169" cy="2619571"/>
          </a:xfrm>
          <a:prstGeom prst="ellipse">
            <a:avLst/>
          </a:prstGeom>
          <a:blipFill>
            <a:blip r:embed="rId3"/>
            <a:stretch>
              <a:fillRect/>
            </a:stretch>
          </a:blip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IE" sz="1800" b="0" i="0" u="none" strike="noStrike" kern="1200" cap="none" spc="0" normalizeH="0" baseline="0" noProof="0">
              <a:ln>
                <a:noFill/>
              </a:ln>
              <a:solidFill>
                <a:prstClr val="white"/>
              </a:solidFill>
              <a:effectLst/>
              <a:uLnTx/>
              <a:uFillTx/>
              <a:latin typeface="Arial" panose="020B0604020202020204"/>
              <a:ea typeface="+mn-ea"/>
              <a:cs typeface="+mn-cs"/>
            </a:endParaRPr>
          </a:p>
        </p:txBody>
      </p:sp>
    </p:spTree>
    <p:extLst>
      <p:ext uri="{BB962C8B-B14F-4D97-AF65-F5344CB8AC3E}">
        <p14:creationId xmlns:p14="http://schemas.microsoft.com/office/powerpoint/2010/main" val="197806490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Box 4"/>
          <p:cNvSpPr txBox="1"/>
          <p:nvPr/>
        </p:nvSpPr>
        <p:spPr>
          <a:xfrm>
            <a:off x="2303849" y="109470"/>
            <a:ext cx="10662121" cy="769441"/>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ga" sz="4400" b="1" i="0" u="none" strike="noStrike" kern="1200" cap="none" spc="0" normalizeH="0" baseline="0">
                <a:ln>
                  <a:noFill/>
                </a:ln>
                <a:solidFill>
                  <a:srgbClr val="002060"/>
                </a:solidFill>
                <a:effectLst/>
                <a:uLnTx/>
                <a:uFillTx/>
                <a:latin typeface="Arial" panose="020B0604020202020204"/>
                <a:ea typeface="+mn-ea"/>
                <a:cs typeface="Calibri" panose="020F0502020204030204" pitchFamily="34" charset="0"/>
              </a:rPr>
              <a:t>Ag Obair le Chéile ó Chian...</a:t>
            </a:r>
          </a:p>
        </p:txBody>
      </p:sp>
      <p:grpSp>
        <p:nvGrpSpPr>
          <p:cNvPr id="2" name="Group 1"/>
          <p:cNvGrpSpPr/>
          <p:nvPr/>
        </p:nvGrpSpPr>
        <p:grpSpPr>
          <a:xfrm>
            <a:off x="3102309" y="1414824"/>
            <a:ext cx="9050299" cy="5373599"/>
            <a:chOff x="3352213" y="1580502"/>
            <a:chExt cx="9050299" cy="5373599"/>
          </a:xfrm>
        </p:grpSpPr>
        <p:grpSp>
          <p:nvGrpSpPr>
            <p:cNvPr id="8" name="Group 7"/>
            <p:cNvGrpSpPr/>
            <p:nvPr/>
          </p:nvGrpSpPr>
          <p:grpSpPr>
            <a:xfrm>
              <a:off x="3352213" y="1580502"/>
              <a:ext cx="3531105" cy="523220"/>
              <a:chOff x="4256169" y="1640743"/>
              <a:chExt cx="3531105" cy="523220"/>
            </a:xfrm>
          </p:grpSpPr>
          <p:sp>
            <p:nvSpPr>
              <p:cNvPr id="7" name="Icon  2"/>
              <p:cNvSpPr>
                <a:spLocks noChangeAspect="1" noEditPoints="1"/>
              </p:cNvSpPr>
              <p:nvPr>
                <p:custDataLst>
                  <p:tags r:id="rId7"/>
                </p:custDataLst>
              </p:nvPr>
            </p:nvSpPr>
            <p:spPr bwMode="auto">
              <a:xfrm>
                <a:off x="4286865" y="1804224"/>
                <a:ext cx="230840" cy="247360"/>
              </a:xfrm>
              <a:custGeom>
                <a:avLst/>
                <a:gdLst>
                  <a:gd name="T0" fmla="*/ 104 w 188"/>
                  <a:gd name="T1" fmla="*/ 50 h 188"/>
                  <a:gd name="T2" fmla="*/ 100 w 188"/>
                  <a:gd name="T3" fmla="*/ 48 h 188"/>
                  <a:gd name="T4" fmla="*/ 96 w 188"/>
                  <a:gd name="T5" fmla="*/ 50 h 188"/>
                  <a:gd name="T6" fmla="*/ 96 w 188"/>
                  <a:gd name="T7" fmla="*/ 59 h 188"/>
                  <a:gd name="T8" fmla="*/ 127 w 188"/>
                  <a:gd name="T9" fmla="*/ 88 h 188"/>
                  <a:gd name="T10" fmla="*/ 46 w 188"/>
                  <a:gd name="T11" fmla="*/ 88 h 188"/>
                  <a:gd name="T12" fmla="*/ 40 w 188"/>
                  <a:gd name="T13" fmla="*/ 94 h 188"/>
                  <a:gd name="T14" fmla="*/ 46 w 188"/>
                  <a:gd name="T15" fmla="*/ 100 h 188"/>
                  <a:gd name="T16" fmla="*/ 127 w 188"/>
                  <a:gd name="T17" fmla="*/ 100 h 188"/>
                  <a:gd name="T18" fmla="*/ 96 w 188"/>
                  <a:gd name="T19" fmla="*/ 129 h 188"/>
                  <a:gd name="T20" fmla="*/ 96 w 188"/>
                  <a:gd name="T21" fmla="*/ 138 h 188"/>
                  <a:gd name="T22" fmla="*/ 104 w 188"/>
                  <a:gd name="T23" fmla="*/ 138 h 188"/>
                  <a:gd name="T24" fmla="*/ 146 w 188"/>
                  <a:gd name="T25" fmla="*/ 98 h 188"/>
                  <a:gd name="T26" fmla="*/ 146 w 188"/>
                  <a:gd name="T27" fmla="*/ 90 h 188"/>
                  <a:gd name="T28" fmla="*/ 104 w 188"/>
                  <a:gd name="T29" fmla="*/ 50 h 188"/>
                  <a:gd name="T30" fmla="*/ 94 w 188"/>
                  <a:gd name="T31" fmla="*/ 0 h 188"/>
                  <a:gd name="T32" fmla="*/ 0 w 188"/>
                  <a:gd name="T33" fmla="*/ 94 h 188"/>
                  <a:gd name="T34" fmla="*/ 94 w 188"/>
                  <a:gd name="T35" fmla="*/ 188 h 188"/>
                  <a:gd name="T36" fmla="*/ 188 w 188"/>
                  <a:gd name="T37" fmla="*/ 94 h 188"/>
                  <a:gd name="T38" fmla="*/ 94 w 188"/>
                  <a:gd name="T39" fmla="*/ 0 h 188"/>
                  <a:gd name="T40" fmla="*/ 94 w 188"/>
                  <a:gd name="T41" fmla="*/ 176 h 188"/>
                  <a:gd name="T42" fmla="*/ 12 w 188"/>
                  <a:gd name="T43" fmla="*/ 94 h 188"/>
                  <a:gd name="T44" fmla="*/ 94 w 188"/>
                  <a:gd name="T45" fmla="*/ 12 h 188"/>
                  <a:gd name="T46" fmla="*/ 176 w 188"/>
                  <a:gd name="T47" fmla="*/ 94 h 188"/>
                  <a:gd name="T48" fmla="*/ 94 w 188"/>
                  <a:gd name="T49" fmla="*/ 176 h 18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Lst>
                <a:rect l="0" t="0" r="r" b="b"/>
                <a:pathLst>
                  <a:path w="188" h="188">
                    <a:moveTo>
                      <a:pt x="104" y="50"/>
                    </a:moveTo>
                    <a:cubicBezTo>
                      <a:pt x="103" y="49"/>
                      <a:pt x="102" y="48"/>
                      <a:pt x="100" y="48"/>
                    </a:cubicBezTo>
                    <a:cubicBezTo>
                      <a:pt x="99" y="48"/>
                      <a:pt x="97" y="49"/>
                      <a:pt x="96" y="50"/>
                    </a:cubicBezTo>
                    <a:cubicBezTo>
                      <a:pt x="93" y="52"/>
                      <a:pt x="93" y="56"/>
                      <a:pt x="96" y="59"/>
                    </a:cubicBezTo>
                    <a:cubicBezTo>
                      <a:pt x="127" y="88"/>
                      <a:pt x="127" y="88"/>
                      <a:pt x="127" y="88"/>
                    </a:cubicBezTo>
                    <a:cubicBezTo>
                      <a:pt x="46" y="88"/>
                      <a:pt x="46" y="88"/>
                      <a:pt x="46" y="88"/>
                    </a:cubicBezTo>
                    <a:cubicBezTo>
                      <a:pt x="43" y="88"/>
                      <a:pt x="40" y="91"/>
                      <a:pt x="40" y="94"/>
                    </a:cubicBezTo>
                    <a:cubicBezTo>
                      <a:pt x="40" y="97"/>
                      <a:pt x="43" y="100"/>
                      <a:pt x="46" y="100"/>
                    </a:cubicBezTo>
                    <a:cubicBezTo>
                      <a:pt x="127" y="100"/>
                      <a:pt x="127" y="100"/>
                      <a:pt x="127" y="100"/>
                    </a:cubicBezTo>
                    <a:cubicBezTo>
                      <a:pt x="96" y="129"/>
                      <a:pt x="96" y="129"/>
                      <a:pt x="96" y="129"/>
                    </a:cubicBezTo>
                    <a:cubicBezTo>
                      <a:pt x="93" y="132"/>
                      <a:pt x="93" y="136"/>
                      <a:pt x="96" y="138"/>
                    </a:cubicBezTo>
                    <a:cubicBezTo>
                      <a:pt x="98" y="140"/>
                      <a:pt x="102" y="140"/>
                      <a:pt x="104" y="138"/>
                    </a:cubicBezTo>
                    <a:cubicBezTo>
                      <a:pt x="146" y="98"/>
                      <a:pt x="146" y="98"/>
                      <a:pt x="146" y="98"/>
                    </a:cubicBezTo>
                    <a:cubicBezTo>
                      <a:pt x="149" y="96"/>
                      <a:pt x="149" y="92"/>
                      <a:pt x="146" y="90"/>
                    </a:cubicBezTo>
                    <a:lnTo>
                      <a:pt x="104" y="50"/>
                    </a:lnTo>
                    <a:close/>
                    <a:moveTo>
                      <a:pt x="94" y="0"/>
                    </a:moveTo>
                    <a:cubicBezTo>
                      <a:pt x="42" y="0"/>
                      <a:pt x="0" y="42"/>
                      <a:pt x="0" y="94"/>
                    </a:cubicBezTo>
                    <a:cubicBezTo>
                      <a:pt x="0" y="146"/>
                      <a:pt x="42" y="188"/>
                      <a:pt x="94" y="188"/>
                    </a:cubicBezTo>
                    <a:cubicBezTo>
                      <a:pt x="146" y="188"/>
                      <a:pt x="188" y="146"/>
                      <a:pt x="188" y="94"/>
                    </a:cubicBezTo>
                    <a:cubicBezTo>
                      <a:pt x="188" y="42"/>
                      <a:pt x="146" y="0"/>
                      <a:pt x="94" y="0"/>
                    </a:cubicBezTo>
                    <a:close/>
                    <a:moveTo>
                      <a:pt x="94" y="176"/>
                    </a:moveTo>
                    <a:cubicBezTo>
                      <a:pt x="49" y="176"/>
                      <a:pt x="12" y="139"/>
                      <a:pt x="12" y="94"/>
                    </a:cubicBezTo>
                    <a:cubicBezTo>
                      <a:pt x="12" y="49"/>
                      <a:pt x="49" y="12"/>
                      <a:pt x="94" y="12"/>
                    </a:cubicBezTo>
                    <a:cubicBezTo>
                      <a:pt x="139" y="12"/>
                      <a:pt x="176" y="49"/>
                      <a:pt x="176" y="94"/>
                    </a:cubicBezTo>
                    <a:cubicBezTo>
                      <a:pt x="176" y="139"/>
                      <a:pt x="139" y="176"/>
                      <a:pt x="94" y="176"/>
                    </a:cubicBezTo>
                    <a:close/>
                  </a:path>
                </a:pathLst>
              </a:custGeom>
              <a:solidFill>
                <a:schemeClr val="tx1"/>
              </a:solidFill>
              <a:ln w="9525">
                <a:solidFill>
                  <a:srgbClr val="002060"/>
                </a:solidFill>
                <a:round/>
                <a:headEnd/>
                <a:tailEnd/>
              </a:ln>
            </p:spPr>
            <p:txBody>
              <a:bodyPr vert="horz" wrap="square" lIns="91440" tIns="45720" rIns="91440" bIns="45720" numCol="1" anchor="t" anchorCtr="0" compatLnSpc="1">
                <a:prstTxWarp prst="textNoShape">
                  <a:avLst/>
                </a:prstTxWarp>
              </a:bodyPr>
              <a:lstStyle>
                <a:defPPr>
                  <a:defRPr lang="ga"/>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ga" sz="1800" b="0" i="0" u="none" strike="noStrike" kern="1200" cap="none" spc="0" normalizeH="0" baseline="0" noProof="0">
                  <a:ln>
                    <a:noFill/>
                  </a:ln>
                  <a:solidFill>
                    <a:srgbClr val="002060"/>
                  </a:solidFill>
                  <a:effectLst/>
                  <a:uLnTx/>
                  <a:uFillTx/>
                  <a:latin typeface="Raleway Medium"/>
                  <a:ea typeface="+mn-ea"/>
                  <a:cs typeface="+mn-cs"/>
                </a:endParaRPr>
              </a:p>
            </p:txBody>
          </p:sp>
          <p:sp>
            <p:nvSpPr>
              <p:cNvPr id="4" name="TextBox 3"/>
              <p:cNvSpPr txBox="1"/>
              <p:nvPr/>
            </p:nvSpPr>
            <p:spPr>
              <a:xfrm>
                <a:off x="4256169" y="1640743"/>
                <a:ext cx="3531105" cy="52322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ga" sz="2800" b="0" i="0" u="none" strike="noStrike" kern="1200" cap="none" spc="0" normalizeH="0" baseline="0">
                    <a:ln>
                      <a:noFill/>
                    </a:ln>
                    <a:solidFill>
                      <a:srgbClr val="002060"/>
                    </a:solidFill>
                    <a:effectLst/>
                    <a:uLnTx/>
                    <a:uFillTx/>
                    <a:latin typeface="Arial" panose="020B0604020202020204"/>
                    <a:ea typeface="+mn-ea"/>
                    <a:cs typeface="Calibri" panose="020F0502020204030204" pitchFamily="34" charset="0"/>
                  </a:rPr>
                  <a:t>   Ábhair</a:t>
                </a:r>
              </a:p>
            </p:txBody>
          </p:sp>
        </p:grpSp>
        <p:grpSp>
          <p:nvGrpSpPr>
            <p:cNvPr id="12" name="Group 11"/>
            <p:cNvGrpSpPr/>
            <p:nvPr/>
          </p:nvGrpSpPr>
          <p:grpSpPr>
            <a:xfrm>
              <a:off x="3409149" y="2332052"/>
              <a:ext cx="3531105" cy="523220"/>
              <a:chOff x="4127285" y="1674939"/>
              <a:chExt cx="3531105" cy="523220"/>
            </a:xfrm>
          </p:grpSpPr>
          <p:sp>
            <p:nvSpPr>
              <p:cNvPr id="13" name="Icon  2"/>
              <p:cNvSpPr>
                <a:spLocks noChangeAspect="1" noEditPoints="1"/>
              </p:cNvSpPr>
              <p:nvPr>
                <p:custDataLst>
                  <p:tags r:id="rId6"/>
                </p:custDataLst>
              </p:nvPr>
            </p:nvSpPr>
            <p:spPr bwMode="auto">
              <a:xfrm>
                <a:off x="4286865" y="1804224"/>
                <a:ext cx="230840" cy="247360"/>
              </a:xfrm>
              <a:custGeom>
                <a:avLst/>
                <a:gdLst>
                  <a:gd name="T0" fmla="*/ 104 w 188"/>
                  <a:gd name="T1" fmla="*/ 50 h 188"/>
                  <a:gd name="T2" fmla="*/ 100 w 188"/>
                  <a:gd name="T3" fmla="*/ 48 h 188"/>
                  <a:gd name="T4" fmla="*/ 96 w 188"/>
                  <a:gd name="T5" fmla="*/ 50 h 188"/>
                  <a:gd name="T6" fmla="*/ 96 w 188"/>
                  <a:gd name="T7" fmla="*/ 59 h 188"/>
                  <a:gd name="T8" fmla="*/ 127 w 188"/>
                  <a:gd name="T9" fmla="*/ 88 h 188"/>
                  <a:gd name="T10" fmla="*/ 46 w 188"/>
                  <a:gd name="T11" fmla="*/ 88 h 188"/>
                  <a:gd name="T12" fmla="*/ 40 w 188"/>
                  <a:gd name="T13" fmla="*/ 94 h 188"/>
                  <a:gd name="T14" fmla="*/ 46 w 188"/>
                  <a:gd name="T15" fmla="*/ 100 h 188"/>
                  <a:gd name="T16" fmla="*/ 127 w 188"/>
                  <a:gd name="T17" fmla="*/ 100 h 188"/>
                  <a:gd name="T18" fmla="*/ 96 w 188"/>
                  <a:gd name="T19" fmla="*/ 129 h 188"/>
                  <a:gd name="T20" fmla="*/ 96 w 188"/>
                  <a:gd name="T21" fmla="*/ 138 h 188"/>
                  <a:gd name="T22" fmla="*/ 104 w 188"/>
                  <a:gd name="T23" fmla="*/ 138 h 188"/>
                  <a:gd name="T24" fmla="*/ 146 w 188"/>
                  <a:gd name="T25" fmla="*/ 98 h 188"/>
                  <a:gd name="T26" fmla="*/ 146 w 188"/>
                  <a:gd name="T27" fmla="*/ 90 h 188"/>
                  <a:gd name="T28" fmla="*/ 104 w 188"/>
                  <a:gd name="T29" fmla="*/ 50 h 188"/>
                  <a:gd name="T30" fmla="*/ 94 w 188"/>
                  <a:gd name="T31" fmla="*/ 0 h 188"/>
                  <a:gd name="T32" fmla="*/ 0 w 188"/>
                  <a:gd name="T33" fmla="*/ 94 h 188"/>
                  <a:gd name="T34" fmla="*/ 94 w 188"/>
                  <a:gd name="T35" fmla="*/ 188 h 188"/>
                  <a:gd name="T36" fmla="*/ 188 w 188"/>
                  <a:gd name="T37" fmla="*/ 94 h 188"/>
                  <a:gd name="T38" fmla="*/ 94 w 188"/>
                  <a:gd name="T39" fmla="*/ 0 h 188"/>
                  <a:gd name="T40" fmla="*/ 94 w 188"/>
                  <a:gd name="T41" fmla="*/ 176 h 188"/>
                  <a:gd name="T42" fmla="*/ 12 w 188"/>
                  <a:gd name="T43" fmla="*/ 94 h 188"/>
                  <a:gd name="T44" fmla="*/ 94 w 188"/>
                  <a:gd name="T45" fmla="*/ 12 h 188"/>
                  <a:gd name="T46" fmla="*/ 176 w 188"/>
                  <a:gd name="T47" fmla="*/ 94 h 188"/>
                  <a:gd name="T48" fmla="*/ 94 w 188"/>
                  <a:gd name="T49" fmla="*/ 176 h 18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Lst>
                <a:rect l="0" t="0" r="r" b="b"/>
                <a:pathLst>
                  <a:path w="188" h="188">
                    <a:moveTo>
                      <a:pt x="104" y="50"/>
                    </a:moveTo>
                    <a:cubicBezTo>
                      <a:pt x="103" y="49"/>
                      <a:pt x="102" y="48"/>
                      <a:pt x="100" y="48"/>
                    </a:cubicBezTo>
                    <a:cubicBezTo>
                      <a:pt x="99" y="48"/>
                      <a:pt x="97" y="49"/>
                      <a:pt x="96" y="50"/>
                    </a:cubicBezTo>
                    <a:cubicBezTo>
                      <a:pt x="93" y="52"/>
                      <a:pt x="93" y="56"/>
                      <a:pt x="96" y="59"/>
                    </a:cubicBezTo>
                    <a:cubicBezTo>
                      <a:pt x="127" y="88"/>
                      <a:pt x="127" y="88"/>
                      <a:pt x="127" y="88"/>
                    </a:cubicBezTo>
                    <a:cubicBezTo>
                      <a:pt x="46" y="88"/>
                      <a:pt x="46" y="88"/>
                      <a:pt x="46" y="88"/>
                    </a:cubicBezTo>
                    <a:cubicBezTo>
                      <a:pt x="43" y="88"/>
                      <a:pt x="40" y="91"/>
                      <a:pt x="40" y="94"/>
                    </a:cubicBezTo>
                    <a:cubicBezTo>
                      <a:pt x="40" y="97"/>
                      <a:pt x="43" y="100"/>
                      <a:pt x="46" y="100"/>
                    </a:cubicBezTo>
                    <a:cubicBezTo>
                      <a:pt x="127" y="100"/>
                      <a:pt x="127" y="100"/>
                      <a:pt x="127" y="100"/>
                    </a:cubicBezTo>
                    <a:cubicBezTo>
                      <a:pt x="96" y="129"/>
                      <a:pt x="96" y="129"/>
                      <a:pt x="96" y="129"/>
                    </a:cubicBezTo>
                    <a:cubicBezTo>
                      <a:pt x="93" y="132"/>
                      <a:pt x="93" y="136"/>
                      <a:pt x="96" y="138"/>
                    </a:cubicBezTo>
                    <a:cubicBezTo>
                      <a:pt x="98" y="140"/>
                      <a:pt x="102" y="140"/>
                      <a:pt x="104" y="138"/>
                    </a:cubicBezTo>
                    <a:cubicBezTo>
                      <a:pt x="146" y="98"/>
                      <a:pt x="146" y="98"/>
                      <a:pt x="146" y="98"/>
                    </a:cubicBezTo>
                    <a:cubicBezTo>
                      <a:pt x="149" y="96"/>
                      <a:pt x="149" y="92"/>
                      <a:pt x="146" y="90"/>
                    </a:cubicBezTo>
                    <a:lnTo>
                      <a:pt x="104" y="50"/>
                    </a:lnTo>
                    <a:close/>
                    <a:moveTo>
                      <a:pt x="94" y="0"/>
                    </a:moveTo>
                    <a:cubicBezTo>
                      <a:pt x="42" y="0"/>
                      <a:pt x="0" y="42"/>
                      <a:pt x="0" y="94"/>
                    </a:cubicBezTo>
                    <a:cubicBezTo>
                      <a:pt x="0" y="146"/>
                      <a:pt x="42" y="188"/>
                      <a:pt x="94" y="188"/>
                    </a:cubicBezTo>
                    <a:cubicBezTo>
                      <a:pt x="146" y="188"/>
                      <a:pt x="188" y="146"/>
                      <a:pt x="188" y="94"/>
                    </a:cubicBezTo>
                    <a:cubicBezTo>
                      <a:pt x="188" y="42"/>
                      <a:pt x="146" y="0"/>
                      <a:pt x="94" y="0"/>
                    </a:cubicBezTo>
                    <a:close/>
                    <a:moveTo>
                      <a:pt x="94" y="176"/>
                    </a:moveTo>
                    <a:cubicBezTo>
                      <a:pt x="49" y="176"/>
                      <a:pt x="12" y="139"/>
                      <a:pt x="12" y="94"/>
                    </a:cubicBezTo>
                    <a:cubicBezTo>
                      <a:pt x="12" y="49"/>
                      <a:pt x="49" y="12"/>
                      <a:pt x="94" y="12"/>
                    </a:cubicBezTo>
                    <a:cubicBezTo>
                      <a:pt x="139" y="12"/>
                      <a:pt x="176" y="49"/>
                      <a:pt x="176" y="94"/>
                    </a:cubicBezTo>
                    <a:cubicBezTo>
                      <a:pt x="176" y="139"/>
                      <a:pt x="139" y="176"/>
                      <a:pt x="94" y="176"/>
                    </a:cubicBezTo>
                    <a:close/>
                  </a:path>
                </a:pathLst>
              </a:custGeom>
              <a:solidFill>
                <a:schemeClr val="tx1"/>
              </a:solidFill>
              <a:ln w="9525">
                <a:solidFill>
                  <a:srgbClr val="002060"/>
                </a:solidFill>
                <a:round/>
                <a:headEnd/>
                <a:tailEnd/>
              </a:ln>
            </p:spPr>
            <p:txBody>
              <a:bodyPr vert="horz" wrap="square" lIns="91440" tIns="45720" rIns="91440" bIns="45720" numCol="1" anchor="t" anchorCtr="0" compatLnSpc="1">
                <a:prstTxWarp prst="textNoShape">
                  <a:avLst/>
                </a:prstTxWarp>
              </a:bodyPr>
              <a:lstStyle>
                <a:defPPr>
                  <a:defRPr lang="ga"/>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ga" sz="1800" b="0" i="0" u="none" strike="noStrike" kern="1200" cap="none" spc="0" normalizeH="0" baseline="0" noProof="0">
                  <a:ln>
                    <a:noFill/>
                  </a:ln>
                  <a:solidFill>
                    <a:srgbClr val="002060"/>
                  </a:solidFill>
                  <a:effectLst/>
                  <a:uLnTx/>
                  <a:uFillTx/>
                  <a:latin typeface="Raleway Medium"/>
                  <a:ea typeface="+mn-ea"/>
                  <a:cs typeface="+mn-cs"/>
                </a:endParaRPr>
              </a:p>
            </p:txBody>
          </p:sp>
          <p:sp>
            <p:nvSpPr>
              <p:cNvPr id="14" name="TextBox 13"/>
              <p:cNvSpPr txBox="1"/>
              <p:nvPr/>
            </p:nvSpPr>
            <p:spPr>
              <a:xfrm>
                <a:off x="4127285" y="1674939"/>
                <a:ext cx="3531105" cy="52322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ga" sz="2800" b="0" i="0" u="none" strike="noStrike" kern="1200" cap="none" spc="0" normalizeH="0" baseline="0">
                    <a:ln>
                      <a:noFill/>
                    </a:ln>
                    <a:solidFill>
                      <a:srgbClr val="002060"/>
                    </a:solidFill>
                    <a:effectLst/>
                    <a:uLnTx/>
                    <a:uFillTx/>
                    <a:latin typeface="Arial" panose="020B0604020202020204"/>
                    <a:ea typeface="+mn-ea"/>
                    <a:cs typeface="Calibri" panose="020F0502020204030204" pitchFamily="34" charset="0"/>
                  </a:rPr>
                  <a:t>    Poncaíocht</a:t>
                </a:r>
              </a:p>
            </p:txBody>
          </p:sp>
        </p:grpSp>
        <p:grpSp>
          <p:nvGrpSpPr>
            <p:cNvPr id="15" name="Group 14"/>
            <p:cNvGrpSpPr/>
            <p:nvPr/>
          </p:nvGrpSpPr>
          <p:grpSpPr>
            <a:xfrm>
              <a:off x="3773976" y="3034328"/>
              <a:ext cx="3531105" cy="523220"/>
              <a:chOff x="4261272" y="1675475"/>
              <a:chExt cx="3531105" cy="523220"/>
            </a:xfrm>
          </p:grpSpPr>
          <p:sp>
            <p:nvSpPr>
              <p:cNvPr id="16" name="Icon  2"/>
              <p:cNvSpPr>
                <a:spLocks noChangeAspect="1" noEditPoints="1"/>
              </p:cNvSpPr>
              <p:nvPr>
                <p:custDataLst>
                  <p:tags r:id="rId5"/>
                </p:custDataLst>
              </p:nvPr>
            </p:nvSpPr>
            <p:spPr bwMode="auto">
              <a:xfrm>
                <a:off x="4286865" y="1804224"/>
                <a:ext cx="230840" cy="247360"/>
              </a:xfrm>
              <a:custGeom>
                <a:avLst/>
                <a:gdLst>
                  <a:gd name="T0" fmla="*/ 104 w 188"/>
                  <a:gd name="T1" fmla="*/ 50 h 188"/>
                  <a:gd name="T2" fmla="*/ 100 w 188"/>
                  <a:gd name="T3" fmla="*/ 48 h 188"/>
                  <a:gd name="T4" fmla="*/ 96 w 188"/>
                  <a:gd name="T5" fmla="*/ 50 h 188"/>
                  <a:gd name="T6" fmla="*/ 96 w 188"/>
                  <a:gd name="T7" fmla="*/ 59 h 188"/>
                  <a:gd name="T8" fmla="*/ 127 w 188"/>
                  <a:gd name="T9" fmla="*/ 88 h 188"/>
                  <a:gd name="T10" fmla="*/ 46 w 188"/>
                  <a:gd name="T11" fmla="*/ 88 h 188"/>
                  <a:gd name="T12" fmla="*/ 40 w 188"/>
                  <a:gd name="T13" fmla="*/ 94 h 188"/>
                  <a:gd name="T14" fmla="*/ 46 w 188"/>
                  <a:gd name="T15" fmla="*/ 100 h 188"/>
                  <a:gd name="T16" fmla="*/ 127 w 188"/>
                  <a:gd name="T17" fmla="*/ 100 h 188"/>
                  <a:gd name="T18" fmla="*/ 96 w 188"/>
                  <a:gd name="T19" fmla="*/ 129 h 188"/>
                  <a:gd name="T20" fmla="*/ 96 w 188"/>
                  <a:gd name="T21" fmla="*/ 138 h 188"/>
                  <a:gd name="T22" fmla="*/ 104 w 188"/>
                  <a:gd name="T23" fmla="*/ 138 h 188"/>
                  <a:gd name="T24" fmla="*/ 146 w 188"/>
                  <a:gd name="T25" fmla="*/ 98 h 188"/>
                  <a:gd name="T26" fmla="*/ 146 w 188"/>
                  <a:gd name="T27" fmla="*/ 90 h 188"/>
                  <a:gd name="T28" fmla="*/ 104 w 188"/>
                  <a:gd name="T29" fmla="*/ 50 h 188"/>
                  <a:gd name="T30" fmla="*/ 94 w 188"/>
                  <a:gd name="T31" fmla="*/ 0 h 188"/>
                  <a:gd name="T32" fmla="*/ 0 w 188"/>
                  <a:gd name="T33" fmla="*/ 94 h 188"/>
                  <a:gd name="T34" fmla="*/ 94 w 188"/>
                  <a:gd name="T35" fmla="*/ 188 h 188"/>
                  <a:gd name="T36" fmla="*/ 188 w 188"/>
                  <a:gd name="T37" fmla="*/ 94 h 188"/>
                  <a:gd name="T38" fmla="*/ 94 w 188"/>
                  <a:gd name="T39" fmla="*/ 0 h 188"/>
                  <a:gd name="T40" fmla="*/ 94 w 188"/>
                  <a:gd name="T41" fmla="*/ 176 h 188"/>
                  <a:gd name="T42" fmla="*/ 12 w 188"/>
                  <a:gd name="T43" fmla="*/ 94 h 188"/>
                  <a:gd name="T44" fmla="*/ 94 w 188"/>
                  <a:gd name="T45" fmla="*/ 12 h 188"/>
                  <a:gd name="T46" fmla="*/ 176 w 188"/>
                  <a:gd name="T47" fmla="*/ 94 h 188"/>
                  <a:gd name="T48" fmla="*/ 94 w 188"/>
                  <a:gd name="T49" fmla="*/ 176 h 18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Lst>
                <a:rect l="0" t="0" r="r" b="b"/>
                <a:pathLst>
                  <a:path w="188" h="188">
                    <a:moveTo>
                      <a:pt x="104" y="50"/>
                    </a:moveTo>
                    <a:cubicBezTo>
                      <a:pt x="103" y="49"/>
                      <a:pt x="102" y="48"/>
                      <a:pt x="100" y="48"/>
                    </a:cubicBezTo>
                    <a:cubicBezTo>
                      <a:pt x="99" y="48"/>
                      <a:pt x="97" y="49"/>
                      <a:pt x="96" y="50"/>
                    </a:cubicBezTo>
                    <a:cubicBezTo>
                      <a:pt x="93" y="52"/>
                      <a:pt x="93" y="56"/>
                      <a:pt x="96" y="59"/>
                    </a:cubicBezTo>
                    <a:cubicBezTo>
                      <a:pt x="127" y="88"/>
                      <a:pt x="127" y="88"/>
                      <a:pt x="127" y="88"/>
                    </a:cubicBezTo>
                    <a:cubicBezTo>
                      <a:pt x="46" y="88"/>
                      <a:pt x="46" y="88"/>
                      <a:pt x="46" y="88"/>
                    </a:cubicBezTo>
                    <a:cubicBezTo>
                      <a:pt x="43" y="88"/>
                      <a:pt x="40" y="91"/>
                      <a:pt x="40" y="94"/>
                    </a:cubicBezTo>
                    <a:cubicBezTo>
                      <a:pt x="40" y="97"/>
                      <a:pt x="43" y="100"/>
                      <a:pt x="46" y="100"/>
                    </a:cubicBezTo>
                    <a:cubicBezTo>
                      <a:pt x="127" y="100"/>
                      <a:pt x="127" y="100"/>
                      <a:pt x="127" y="100"/>
                    </a:cubicBezTo>
                    <a:cubicBezTo>
                      <a:pt x="96" y="129"/>
                      <a:pt x="96" y="129"/>
                      <a:pt x="96" y="129"/>
                    </a:cubicBezTo>
                    <a:cubicBezTo>
                      <a:pt x="93" y="132"/>
                      <a:pt x="93" y="136"/>
                      <a:pt x="96" y="138"/>
                    </a:cubicBezTo>
                    <a:cubicBezTo>
                      <a:pt x="98" y="140"/>
                      <a:pt x="102" y="140"/>
                      <a:pt x="104" y="138"/>
                    </a:cubicBezTo>
                    <a:cubicBezTo>
                      <a:pt x="146" y="98"/>
                      <a:pt x="146" y="98"/>
                      <a:pt x="146" y="98"/>
                    </a:cubicBezTo>
                    <a:cubicBezTo>
                      <a:pt x="149" y="96"/>
                      <a:pt x="149" y="92"/>
                      <a:pt x="146" y="90"/>
                    </a:cubicBezTo>
                    <a:lnTo>
                      <a:pt x="104" y="50"/>
                    </a:lnTo>
                    <a:close/>
                    <a:moveTo>
                      <a:pt x="94" y="0"/>
                    </a:moveTo>
                    <a:cubicBezTo>
                      <a:pt x="42" y="0"/>
                      <a:pt x="0" y="42"/>
                      <a:pt x="0" y="94"/>
                    </a:cubicBezTo>
                    <a:cubicBezTo>
                      <a:pt x="0" y="146"/>
                      <a:pt x="42" y="188"/>
                      <a:pt x="94" y="188"/>
                    </a:cubicBezTo>
                    <a:cubicBezTo>
                      <a:pt x="146" y="188"/>
                      <a:pt x="188" y="146"/>
                      <a:pt x="188" y="94"/>
                    </a:cubicBezTo>
                    <a:cubicBezTo>
                      <a:pt x="188" y="42"/>
                      <a:pt x="146" y="0"/>
                      <a:pt x="94" y="0"/>
                    </a:cubicBezTo>
                    <a:close/>
                    <a:moveTo>
                      <a:pt x="94" y="176"/>
                    </a:moveTo>
                    <a:cubicBezTo>
                      <a:pt x="49" y="176"/>
                      <a:pt x="12" y="139"/>
                      <a:pt x="12" y="94"/>
                    </a:cubicBezTo>
                    <a:cubicBezTo>
                      <a:pt x="12" y="49"/>
                      <a:pt x="49" y="12"/>
                      <a:pt x="94" y="12"/>
                    </a:cubicBezTo>
                    <a:cubicBezTo>
                      <a:pt x="139" y="12"/>
                      <a:pt x="176" y="49"/>
                      <a:pt x="176" y="94"/>
                    </a:cubicBezTo>
                    <a:cubicBezTo>
                      <a:pt x="176" y="139"/>
                      <a:pt x="139" y="176"/>
                      <a:pt x="94" y="176"/>
                    </a:cubicBezTo>
                    <a:close/>
                  </a:path>
                </a:pathLst>
              </a:custGeom>
              <a:solidFill>
                <a:schemeClr val="tx1"/>
              </a:solidFill>
              <a:ln w="9525">
                <a:solidFill>
                  <a:srgbClr val="002060"/>
                </a:solidFill>
                <a:round/>
                <a:headEnd/>
                <a:tailEnd/>
              </a:ln>
            </p:spPr>
            <p:txBody>
              <a:bodyPr vert="horz" wrap="square" lIns="91440" tIns="45720" rIns="91440" bIns="45720" numCol="1" anchor="t" anchorCtr="0" compatLnSpc="1">
                <a:prstTxWarp prst="textNoShape">
                  <a:avLst/>
                </a:prstTxWarp>
              </a:bodyPr>
              <a:lstStyle>
                <a:defPPr>
                  <a:defRPr lang="ga"/>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ga" sz="1800" b="0" i="0" u="none" strike="noStrike" kern="1200" cap="none" spc="0" normalizeH="0" baseline="0" noProof="0">
                  <a:ln>
                    <a:noFill/>
                  </a:ln>
                  <a:solidFill>
                    <a:srgbClr val="002060"/>
                  </a:solidFill>
                  <a:effectLst/>
                  <a:uLnTx/>
                  <a:uFillTx/>
                  <a:latin typeface="Raleway Medium"/>
                  <a:ea typeface="+mn-ea"/>
                  <a:cs typeface="+mn-cs"/>
                </a:endParaRPr>
              </a:p>
            </p:txBody>
          </p:sp>
          <p:sp>
            <p:nvSpPr>
              <p:cNvPr id="17" name="TextBox 16"/>
              <p:cNvSpPr txBox="1"/>
              <p:nvPr/>
            </p:nvSpPr>
            <p:spPr>
              <a:xfrm>
                <a:off x="4261272" y="1675475"/>
                <a:ext cx="3531105" cy="52322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ga" sz="2800" b="0" i="0" u="none" strike="noStrike" kern="1200" cap="none" spc="0" normalizeH="0" baseline="0">
                    <a:ln>
                      <a:noFill/>
                    </a:ln>
                    <a:solidFill>
                      <a:srgbClr val="002060"/>
                    </a:solidFill>
                    <a:effectLst/>
                    <a:uLnTx/>
                    <a:uFillTx/>
                    <a:latin typeface="Arial" panose="020B0604020202020204"/>
                    <a:ea typeface="+mn-ea"/>
                    <a:cs typeface="Calibri" panose="020F0502020204030204" pitchFamily="34" charset="0"/>
                  </a:rPr>
                  <a:t>   Rúndacht</a:t>
                </a:r>
              </a:p>
            </p:txBody>
          </p:sp>
        </p:grpSp>
        <p:grpSp>
          <p:nvGrpSpPr>
            <p:cNvPr id="18" name="Group 17"/>
            <p:cNvGrpSpPr/>
            <p:nvPr/>
          </p:nvGrpSpPr>
          <p:grpSpPr>
            <a:xfrm>
              <a:off x="3991017" y="3712839"/>
              <a:ext cx="8411495" cy="523220"/>
              <a:chOff x="4250328" y="1642529"/>
              <a:chExt cx="7801895" cy="523220"/>
            </a:xfrm>
          </p:grpSpPr>
          <p:sp>
            <p:nvSpPr>
              <p:cNvPr id="19" name="Icon  2"/>
              <p:cNvSpPr>
                <a:spLocks noChangeAspect="1" noEditPoints="1"/>
              </p:cNvSpPr>
              <p:nvPr>
                <p:custDataLst>
                  <p:tags r:id="rId4"/>
                </p:custDataLst>
              </p:nvPr>
            </p:nvSpPr>
            <p:spPr bwMode="auto">
              <a:xfrm>
                <a:off x="4286865" y="1804224"/>
                <a:ext cx="230840" cy="247360"/>
              </a:xfrm>
              <a:custGeom>
                <a:avLst/>
                <a:gdLst>
                  <a:gd name="T0" fmla="*/ 104 w 188"/>
                  <a:gd name="T1" fmla="*/ 50 h 188"/>
                  <a:gd name="T2" fmla="*/ 100 w 188"/>
                  <a:gd name="T3" fmla="*/ 48 h 188"/>
                  <a:gd name="T4" fmla="*/ 96 w 188"/>
                  <a:gd name="T5" fmla="*/ 50 h 188"/>
                  <a:gd name="T6" fmla="*/ 96 w 188"/>
                  <a:gd name="T7" fmla="*/ 59 h 188"/>
                  <a:gd name="T8" fmla="*/ 127 w 188"/>
                  <a:gd name="T9" fmla="*/ 88 h 188"/>
                  <a:gd name="T10" fmla="*/ 46 w 188"/>
                  <a:gd name="T11" fmla="*/ 88 h 188"/>
                  <a:gd name="T12" fmla="*/ 40 w 188"/>
                  <a:gd name="T13" fmla="*/ 94 h 188"/>
                  <a:gd name="T14" fmla="*/ 46 w 188"/>
                  <a:gd name="T15" fmla="*/ 100 h 188"/>
                  <a:gd name="T16" fmla="*/ 127 w 188"/>
                  <a:gd name="T17" fmla="*/ 100 h 188"/>
                  <a:gd name="T18" fmla="*/ 96 w 188"/>
                  <a:gd name="T19" fmla="*/ 129 h 188"/>
                  <a:gd name="T20" fmla="*/ 96 w 188"/>
                  <a:gd name="T21" fmla="*/ 138 h 188"/>
                  <a:gd name="T22" fmla="*/ 104 w 188"/>
                  <a:gd name="T23" fmla="*/ 138 h 188"/>
                  <a:gd name="T24" fmla="*/ 146 w 188"/>
                  <a:gd name="T25" fmla="*/ 98 h 188"/>
                  <a:gd name="T26" fmla="*/ 146 w 188"/>
                  <a:gd name="T27" fmla="*/ 90 h 188"/>
                  <a:gd name="T28" fmla="*/ 104 w 188"/>
                  <a:gd name="T29" fmla="*/ 50 h 188"/>
                  <a:gd name="T30" fmla="*/ 94 w 188"/>
                  <a:gd name="T31" fmla="*/ 0 h 188"/>
                  <a:gd name="T32" fmla="*/ 0 w 188"/>
                  <a:gd name="T33" fmla="*/ 94 h 188"/>
                  <a:gd name="T34" fmla="*/ 94 w 188"/>
                  <a:gd name="T35" fmla="*/ 188 h 188"/>
                  <a:gd name="T36" fmla="*/ 188 w 188"/>
                  <a:gd name="T37" fmla="*/ 94 h 188"/>
                  <a:gd name="T38" fmla="*/ 94 w 188"/>
                  <a:gd name="T39" fmla="*/ 0 h 188"/>
                  <a:gd name="T40" fmla="*/ 94 w 188"/>
                  <a:gd name="T41" fmla="*/ 176 h 188"/>
                  <a:gd name="T42" fmla="*/ 12 w 188"/>
                  <a:gd name="T43" fmla="*/ 94 h 188"/>
                  <a:gd name="T44" fmla="*/ 94 w 188"/>
                  <a:gd name="T45" fmla="*/ 12 h 188"/>
                  <a:gd name="T46" fmla="*/ 176 w 188"/>
                  <a:gd name="T47" fmla="*/ 94 h 188"/>
                  <a:gd name="T48" fmla="*/ 94 w 188"/>
                  <a:gd name="T49" fmla="*/ 176 h 18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Lst>
                <a:rect l="0" t="0" r="r" b="b"/>
                <a:pathLst>
                  <a:path w="188" h="188">
                    <a:moveTo>
                      <a:pt x="104" y="50"/>
                    </a:moveTo>
                    <a:cubicBezTo>
                      <a:pt x="103" y="49"/>
                      <a:pt x="102" y="48"/>
                      <a:pt x="100" y="48"/>
                    </a:cubicBezTo>
                    <a:cubicBezTo>
                      <a:pt x="99" y="48"/>
                      <a:pt x="97" y="49"/>
                      <a:pt x="96" y="50"/>
                    </a:cubicBezTo>
                    <a:cubicBezTo>
                      <a:pt x="93" y="52"/>
                      <a:pt x="93" y="56"/>
                      <a:pt x="96" y="59"/>
                    </a:cubicBezTo>
                    <a:cubicBezTo>
                      <a:pt x="127" y="88"/>
                      <a:pt x="127" y="88"/>
                      <a:pt x="127" y="88"/>
                    </a:cubicBezTo>
                    <a:cubicBezTo>
                      <a:pt x="46" y="88"/>
                      <a:pt x="46" y="88"/>
                      <a:pt x="46" y="88"/>
                    </a:cubicBezTo>
                    <a:cubicBezTo>
                      <a:pt x="43" y="88"/>
                      <a:pt x="40" y="91"/>
                      <a:pt x="40" y="94"/>
                    </a:cubicBezTo>
                    <a:cubicBezTo>
                      <a:pt x="40" y="97"/>
                      <a:pt x="43" y="100"/>
                      <a:pt x="46" y="100"/>
                    </a:cubicBezTo>
                    <a:cubicBezTo>
                      <a:pt x="127" y="100"/>
                      <a:pt x="127" y="100"/>
                      <a:pt x="127" y="100"/>
                    </a:cubicBezTo>
                    <a:cubicBezTo>
                      <a:pt x="96" y="129"/>
                      <a:pt x="96" y="129"/>
                      <a:pt x="96" y="129"/>
                    </a:cubicBezTo>
                    <a:cubicBezTo>
                      <a:pt x="93" y="132"/>
                      <a:pt x="93" y="136"/>
                      <a:pt x="96" y="138"/>
                    </a:cubicBezTo>
                    <a:cubicBezTo>
                      <a:pt x="98" y="140"/>
                      <a:pt x="102" y="140"/>
                      <a:pt x="104" y="138"/>
                    </a:cubicBezTo>
                    <a:cubicBezTo>
                      <a:pt x="146" y="98"/>
                      <a:pt x="146" y="98"/>
                      <a:pt x="146" y="98"/>
                    </a:cubicBezTo>
                    <a:cubicBezTo>
                      <a:pt x="149" y="96"/>
                      <a:pt x="149" y="92"/>
                      <a:pt x="146" y="90"/>
                    </a:cubicBezTo>
                    <a:lnTo>
                      <a:pt x="104" y="50"/>
                    </a:lnTo>
                    <a:close/>
                    <a:moveTo>
                      <a:pt x="94" y="0"/>
                    </a:moveTo>
                    <a:cubicBezTo>
                      <a:pt x="42" y="0"/>
                      <a:pt x="0" y="42"/>
                      <a:pt x="0" y="94"/>
                    </a:cubicBezTo>
                    <a:cubicBezTo>
                      <a:pt x="0" y="146"/>
                      <a:pt x="42" y="188"/>
                      <a:pt x="94" y="188"/>
                    </a:cubicBezTo>
                    <a:cubicBezTo>
                      <a:pt x="146" y="188"/>
                      <a:pt x="188" y="146"/>
                      <a:pt x="188" y="94"/>
                    </a:cubicBezTo>
                    <a:cubicBezTo>
                      <a:pt x="188" y="42"/>
                      <a:pt x="146" y="0"/>
                      <a:pt x="94" y="0"/>
                    </a:cubicBezTo>
                    <a:close/>
                    <a:moveTo>
                      <a:pt x="94" y="176"/>
                    </a:moveTo>
                    <a:cubicBezTo>
                      <a:pt x="49" y="176"/>
                      <a:pt x="12" y="139"/>
                      <a:pt x="12" y="94"/>
                    </a:cubicBezTo>
                    <a:cubicBezTo>
                      <a:pt x="12" y="49"/>
                      <a:pt x="49" y="12"/>
                      <a:pt x="94" y="12"/>
                    </a:cubicBezTo>
                    <a:cubicBezTo>
                      <a:pt x="139" y="12"/>
                      <a:pt x="176" y="49"/>
                      <a:pt x="176" y="94"/>
                    </a:cubicBezTo>
                    <a:cubicBezTo>
                      <a:pt x="176" y="139"/>
                      <a:pt x="139" y="176"/>
                      <a:pt x="94" y="176"/>
                    </a:cubicBezTo>
                    <a:close/>
                  </a:path>
                </a:pathLst>
              </a:custGeom>
              <a:solidFill>
                <a:schemeClr val="tx1"/>
              </a:solidFill>
              <a:ln w="9525">
                <a:solidFill>
                  <a:srgbClr val="002060"/>
                </a:solidFill>
                <a:round/>
                <a:headEnd/>
                <a:tailEnd/>
              </a:ln>
            </p:spPr>
            <p:txBody>
              <a:bodyPr vert="horz" wrap="square" lIns="91440" tIns="45720" rIns="91440" bIns="45720" numCol="1" anchor="t" anchorCtr="0" compatLnSpc="1">
                <a:prstTxWarp prst="textNoShape">
                  <a:avLst/>
                </a:prstTxWarp>
              </a:bodyPr>
              <a:lstStyle>
                <a:defPPr>
                  <a:defRPr lang="ga"/>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ga" sz="1800" b="0" i="0" u="none" strike="noStrike" kern="1200" cap="none" spc="0" normalizeH="0" baseline="0" noProof="0">
                  <a:ln>
                    <a:noFill/>
                  </a:ln>
                  <a:solidFill>
                    <a:srgbClr val="002060"/>
                  </a:solidFill>
                  <a:effectLst/>
                  <a:uLnTx/>
                  <a:uFillTx/>
                  <a:latin typeface="Raleway Medium"/>
                  <a:ea typeface="+mn-ea"/>
                  <a:cs typeface="+mn-cs"/>
                </a:endParaRPr>
              </a:p>
            </p:txBody>
          </p:sp>
          <p:sp>
            <p:nvSpPr>
              <p:cNvPr id="20" name="TextBox 19"/>
              <p:cNvSpPr txBox="1"/>
              <p:nvPr/>
            </p:nvSpPr>
            <p:spPr>
              <a:xfrm>
                <a:off x="4250328" y="1642529"/>
                <a:ext cx="7801895" cy="52322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ga" sz="2800" b="0" i="0" u="none" strike="noStrike" kern="1200" cap="none" spc="0" normalizeH="0" baseline="0">
                    <a:ln>
                      <a:noFill/>
                    </a:ln>
                    <a:solidFill>
                      <a:srgbClr val="002060"/>
                    </a:solidFill>
                    <a:effectLst/>
                    <a:uLnTx/>
                    <a:uFillTx/>
                    <a:latin typeface="Arial" panose="020B0604020202020204"/>
                    <a:ea typeface="+mn-ea"/>
                    <a:cs typeface="Calibri" panose="020F0502020204030204" pitchFamily="34" charset="0"/>
                  </a:rPr>
                  <a:t>   Láithreacht ar líne: rannpháirtíocht</a:t>
                </a:r>
              </a:p>
            </p:txBody>
          </p:sp>
        </p:grpSp>
        <p:grpSp>
          <p:nvGrpSpPr>
            <p:cNvPr id="21" name="Group 20"/>
            <p:cNvGrpSpPr/>
            <p:nvPr/>
          </p:nvGrpSpPr>
          <p:grpSpPr>
            <a:xfrm>
              <a:off x="4212366" y="4350224"/>
              <a:ext cx="6185429" cy="523220"/>
              <a:chOff x="4219945" y="1528364"/>
              <a:chExt cx="6185429" cy="523220"/>
            </a:xfrm>
          </p:grpSpPr>
          <p:sp>
            <p:nvSpPr>
              <p:cNvPr id="22" name="Icon  2"/>
              <p:cNvSpPr>
                <a:spLocks noChangeAspect="1" noEditPoints="1"/>
              </p:cNvSpPr>
              <p:nvPr>
                <p:custDataLst>
                  <p:tags r:id="rId3"/>
                </p:custDataLst>
              </p:nvPr>
            </p:nvSpPr>
            <p:spPr bwMode="auto">
              <a:xfrm>
                <a:off x="4245091" y="1666294"/>
                <a:ext cx="230840" cy="247360"/>
              </a:xfrm>
              <a:custGeom>
                <a:avLst/>
                <a:gdLst>
                  <a:gd name="T0" fmla="*/ 104 w 188"/>
                  <a:gd name="T1" fmla="*/ 50 h 188"/>
                  <a:gd name="T2" fmla="*/ 100 w 188"/>
                  <a:gd name="T3" fmla="*/ 48 h 188"/>
                  <a:gd name="T4" fmla="*/ 96 w 188"/>
                  <a:gd name="T5" fmla="*/ 50 h 188"/>
                  <a:gd name="T6" fmla="*/ 96 w 188"/>
                  <a:gd name="T7" fmla="*/ 59 h 188"/>
                  <a:gd name="T8" fmla="*/ 127 w 188"/>
                  <a:gd name="T9" fmla="*/ 88 h 188"/>
                  <a:gd name="T10" fmla="*/ 46 w 188"/>
                  <a:gd name="T11" fmla="*/ 88 h 188"/>
                  <a:gd name="T12" fmla="*/ 40 w 188"/>
                  <a:gd name="T13" fmla="*/ 94 h 188"/>
                  <a:gd name="T14" fmla="*/ 46 w 188"/>
                  <a:gd name="T15" fmla="*/ 100 h 188"/>
                  <a:gd name="T16" fmla="*/ 127 w 188"/>
                  <a:gd name="T17" fmla="*/ 100 h 188"/>
                  <a:gd name="T18" fmla="*/ 96 w 188"/>
                  <a:gd name="T19" fmla="*/ 129 h 188"/>
                  <a:gd name="T20" fmla="*/ 96 w 188"/>
                  <a:gd name="T21" fmla="*/ 138 h 188"/>
                  <a:gd name="T22" fmla="*/ 104 w 188"/>
                  <a:gd name="T23" fmla="*/ 138 h 188"/>
                  <a:gd name="T24" fmla="*/ 146 w 188"/>
                  <a:gd name="T25" fmla="*/ 98 h 188"/>
                  <a:gd name="T26" fmla="*/ 146 w 188"/>
                  <a:gd name="T27" fmla="*/ 90 h 188"/>
                  <a:gd name="T28" fmla="*/ 104 w 188"/>
                  <a:gd name="T29" fmla="*/ 50 h 188"/>
                  <a:gd name="T30" fmla="*/ 94 w 188"/>
                  <a:gd name="T31" fmla="*/ 0 h 188"/>
                  <a:gd name="T32" fmla="*/ 0 w 188"/>
                  <a:gd name="T33" fmla="*/ 94 h 188"/>
                  <a:gd name="T34" fmla="*/ 94 w 188"/>
                  <a:gd name="T35" fmla="*/ 188 h 188"/>
                  <a:gd name="T36" fmla="*/ 188 w 188"/>
                  <a:gd name="T37" fmla="*/ 94 h 188"/>
                  <a:gd name="T38" fmla="*/ 94 w 188"/>
                  <a:gd name="T39" fmla="*/ 0 h 188"/>
                  <a:gd name="T40" fmla="*/ 94 w 188"/>
                  <a:gd name="T41" fmla="*/ 176 h 188"/>
                  <a:gd name="T42" fmla="*/ 12 w 188"/>
                  <a:gd name="T43" fmla="*/ 94 h 188"/>
                  <a:gd name="T44" fmla="*/ 94 w 188"/>
                  <a:gd name="T45" fmla="*/ 12 h 188"/>
                  <a:gd name="T46" fmla="*/ 176 w 188"/>
                  <a:gd name="T47" fmla="*/ 94 h 188"/>
                  <a:gd name="T48" fmla="*/ 94 w 188"/>
                  <a:gd name="T49" fmla="*/ 176 h 18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Lst>
                <a:rect l="0" t="0" r="r" b="b"/>
                <a:pathLst>
                  <a:path w="188" h="188">
                    <a:moveTo>
                      <a:pt x="104" y="50"/>
                    </a:moveTo>
                    <a:cubicBezTo>
                      <a:pt x="103" y="49"/>
                      <a:pt x="102" y="48"/>
                      <a:pt x="100" y="48"/>
                    </a:cubicBezTo>
                    <a:cubicBezTo>
                      <a:pt x="99" y="48"/>
                      <a:pt x="97" y="49"/>
                      <a:pt x="96" y="50"/>
                    </a:cubicBezTo>
                    <a:cubicBezTo>
                      <a:pt x="93" y="52"/>
                      <a:pt x="93" y="56"/>
                      <a:pt x="96" y="59"/>
                    </a:cubicBezTo>
                    <a:cubicBezTo>
                      <a:pt x="127" y="88"/>
                      <a:pt x="127" y="88"/>
                      <a:pt x="127" y="88"/>
                    </a:cubicBezTo>
                    <a:cubicBezTo>
                      <a:pt x="46" y="88"/>
                      <a:pt x="46" y="88"/>
                      <a:pt x="46" y="88"/>
                    </a:cubicBezTo>
                    <a:cubicBezTo>
                      <a:pt x="43" y="88"/>
                      <a:pt x="40" y="91"/>
                      <a:pt x="40" y="94"/>
                    </a:cubicBezTo>
                    <a:cubicBezTo>
                      <a:pt x="40" y="97"/>
                      <a:pt x="43" y="100"/>
                      <a:pt x="46" y="100"/>
                    </a:cubicBezTo>
                    <a:cubicBezTo>
                      <a:pt x="127" y="100"/>
                      <a:pt x="127" y="100"/>
                      <a:pt x="127" y="100"/>
                    </a:cubicBezTo>
                    <a:cubicBezTo>
                      <a:pt x="96" y="129"/>
                      <a:pt x="96" y="129"/>
                      <a:pt x="96" y="129"/>
                    </a:cubicBezTo>
                    <a:cubicBezTo>
                      <a:pt x="93" y="132"/>
                      <a:pt x="93" y="136"/>
                      <a:pt x="96" y="138"/>
                    </a:cubicBezTo>
                    <a:cubicBezTo>
                      <a:pt x="98" y="140"/>
                      <a:pt x="102" y="140"/>
                      <a:pt x="104" y="138"/>
                    </a:cubicBezTo>
                    <a:cubicBezTo>
                      <a:pt x="146" y="98"/>
                      <a:pt x="146" y="98"/>
                      <a:pt x="146" y="98"/>
                    </a:cubicBezTo>
                    <a:cubicBezTo>
                      <a:pt x="149" y="96"/>
                      <a:pt x="149" y="92"/>
                      <a:pt x="146" y="90"/>
                    </a:cubicBezTo>
                    <a:lnTo>
                      <a:pt x="104" y="50"/>
                    </a:lnTo>
                    <a:close/>
                    <a:moveTo>
                      <a:pt x="94" y="0"/>
                    </a:moveTo>
                    <a:cubicBezTo>
                      <a:pt x="42" y="0"/>
                      <a:pt x="0" y="42"/>
                      <a:pt x="0" y="94"/>
                    </a:cubicBezTo>
                    <a:cubicBezTo>
                      <a:pt x="0" y="146"/>
                      <a:pt x="42" y="188"/>
                      <a:pt x="94" y="188"/>
                    </a:cubicBezTo>
                    <a:cubicBezTo>
                      <a:pt x="146" y="188"/>
                      <a:pt x="188" y="146"/>
                      <a:pt x="188" y="94"/>
                    </a:cubicBezTo>
                    <a:cubicBezTo>
                      <a:pt x="188" y="42"/>
                      <a:pt x="146" y="0"/>
                      <a:pt x="94" y="0"/>
                    </a:cubicBezTo>
                    <a:close/>
                    <a:moveTo>
                      <a:pt x="94" y="176"/>
                    </a:moveTo>
                    <a:cubicBezTo>
                      <a:pt x="49" y="176"/>
                      <a:pt x="12" y="139"/>
                      <a:pt x="12" y="94"/>
                    </a:cubicBezTo>
                    <a:cubicBezTo>
                      <a:pt x="12" y="49"/>
                      <a:pt x="49" y="12"/>
                      <a:pt x="94" y="12"/>
                    </a:cubicBezTo>
                    <a:cubicBezTo>
                      <a:pt x="139" y="12"/>
                      <a:pt x="176" y="49"/>
                      <a:pt x="176" y="94"/>
                    </a:cubicBezTo>
                    <a:cubicBezTo>
                      <a:pt x="176" y="139"/>
                      <a:pt x="139" y="176"/>
                      <a:pt x="94" y="176"/>
                    </a:cubicBezTo>
                    <a:close/>
                  </a:path>
                </a:pathLst>
              </a:custGeom>
              <a:solidFill>
                <a:schemeClr val="tx1"/>
              </a:solidFill>
              <a:ln w="9525">
                <a:solidFill>
                  <a:srgbClr val="002060"/>
                </a:solidFill>
                <a:round/>
                <a:headEnd/>
                <a:tailEnd/>
              </a:ln>
            </p:spPr>
            <p:txBody>
              <a:bodyPr vert="horz" wrap="square" lIns="91440" tIns="45720" rIns="91440" bIns="45720" numCol="1" anchor="t" anchorCtr="0" compatLnSpc="1">
                <a:prstTxWarp prst="textNoShape">
                  <a:avLst/>
                </a:prstTxWarp>
              </a:bodyPr>
              <a:lstStyle>
                <a:defPPr>
                  <a:defRPr lang="ga"/>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ga" sz="1800" b="0" i="0" u="none" strike="noStrike" kern="1200" cap="none" spc="0" normalizeH="0" baseline="0" noProof="0">
                  <a:ln>
                    <a:noFill/>
                  </a:ln>
                  <a:solidFill>
                    <a:srgbClr val="002060"/>
                  </a:solidFill>
                  <a:effectLst/>
                  <a:uLnTx/>
                  <a:uFillTx/>
                  <a:latin typeface="Raleway Medium"/>
                  <a:ea typeface="+mn-ea"/>
                  <a:cs typeface="+mn-cs"/>
                </a:endParaRPr>
              </a:p>
            </p:txBody>
          </p:sp>
          <p:sp>
            <p:nvSpPr>
              <p:cNvPr id="23" name="TextBox 22"/>
              <p:cNvSpPr txBox="1"/>
              <p:nvPr/>
            </p:nvSpPr>
            <p:spPr>
              <a:xfrm>
                <a:off x="4219945" y="1528364"/>
                <a:ext cx="6185429" cy="52322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ga" sz="2800" b="0" i="0" u="none" strike="noStrike" kern="1200" cap="none" spc="0" normalizeH="0" baseline="0">
                    <a:ln>
                      <a:noFill/>
                    </a:ln>
                    <a:solidFill>
                      <a:srgbClr val="002060"/>
                    </a:solidFill>
                    <a:effectLst/>
                    <a:uLnTx/>
                    <a:uFillTx/>
                    <a:latin typeface="Arial" panose="020B0604020202020204"/>
                    <a:ea typeface="+mn-ea"/>
                    <a:cs typeface="Calibri" panose="020F0502020204030204" pitchFamily="34" charset="0"/>
                  </a:rPr>
                  <a:t>   Socruithe fuaime agus físe</a:t>
                </a:r>
              </a:p>
            </p:txBody>
          </p:sp>
        </p:grpSp>
        <p:sp>
          <p:nvSpPr>
            <p:cNvPr id="26" name="TextBox 25"/>
            <p:cNvSpPr txBox="1"/>
            <p:nvPr/>
          </p:nvSpPr>
          <p:spPr>
            <a:xfrm>
              <a:off x="4510126" y="5017599"/>
              <a:ext cx="7566543" cy="92333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ga" sz="2400" b="0" i="0" u="none" strike="noStrike" kern="1200" cap="none" spc="0" normalizeH="0" baseline="0">
                  <a:ln>
                    <a:noFill/>
                  </a:ln>
                  <a:solidFill>
                    <a:srgbClr val="002060"/>
                  </a:solidFill>
                  <a:effectLst/>
                  <a:uLnTx/>
                  <a:uFillTx/>
                  <a:latin typeface="Arial" panose="020B0604020202020204"/>
                  <a:ea typeface="+mn-ea"/>
                  <a:cs typeface="Calibri" panose="020F0502020204030204" pitchFamily="34" charset="0"/>
                </a:rPr>
                <a:t>   </a:t>
              </a:r>
              <a:r>
                <a:rPr kumimoji="0" lang="ga" sz="2700" b="0" i="0" u="none" strike="noStrike" kern="1200" cap="none" spc="0" normalizeH="0" baseline="0">
                  <a:ln>
                    <a:noFill/>
                  </a:ln>
                  <a:solidFill>
                    <a:srgbClr val="002060"/>
                  </a:solidFill>
                  <a:effectLst/>
                  <a:uLnTx/>
                  <a:uFillTx/>
                  <a:latin typeface="Arial" panose="020B0604020202020204"/>
                  <a:ea typeface="+mn-ea"/>
                  <a:cs typeface="Calibri" panose="020F0502020204030204" pitchFamily="34" charset="0"/>
                </a:rPr>
                <a:t>RGCS – gan seatanna scáileáin ná taifeadadh a dhéanamh</a:t>
              </a:r>
            </a:p>
          </p:txBody>
        </p:sp>
        <p:grpSp>
          <p:nvGrpSpPr>
            <p:cNvPr id="27" name="Group 26"/>
            <p:cNvGrpSpPr/>
            <p:nvPr/>
          </p:nvGrpSpPr>
          <p:grpSpPr>
            <a:xfrm>
              <a:off x="4699192" y="6030771"/>
              <a:ext cx="7393413" cy="923330"/>
              <a:chOff x="4245091" y="1745025"/>
              <a:chExt cx="7393413" cy="923330"/>
            </a:xfrm>
          </p:grpSpPr>
          <p:sp>
            <p:nvSpPr>
              <p:cNvPr id="28" name="Icon  2"/>
              <p:cNvSpPr>
                <a:spLocks noChangeAspect="1" noEditPoints="1"/>
              </p:cNvSpPr>
              <p:nvPr>
                <p:custDataLst>
                  <p:tags r:id="rId2"/>
                </p:custDataLst>
              </p:nvPr>
            </p:nvSpPr>
            <p:spPr bwMode="auto">
              <a:xfrm>
                <a:off x="4245091" y="1879675"/>
                <a:ext cx="230840" cy="247360"/>
              </a:xfrm>
              <a:custGeom>
                <a:avLst/>
                <a:gdLst>
                  <a:gd name="T0" fmla="*/ 104 w 188"/>
                  <a:gd name="T1" fmla="*/ 50 h 188"/>
                  <a:gd name="T2" fmla="*/ 100 w 188"/>
                  <a:gd name="T3" fmla="*/ 48 h 188"/>
                  <a:gd name="T4" fmla="*/ 96 w 188"/>
                  <a:gd name="T5" fmla="*/ 50 h 188"/>
                  <a:gd name="T6" fmla="*/ 96 w 188"/>
                  <a:gd name="T7" fmla="*/ 59 h 188"/>
                  <a:gd name="T8" fmla="*/ 127 w 188"/>
                  <a:gd name="T9" fmla="*/ 88 h 188"/>
                  <a:gd name="T10" fmla="*/ 46 w 188"/>
                  <a:gd name="T11" fmla="*/ 88 h 188"/>
                  <a:gd name="T12" fmla="*/ 40 w 188"/>
                  <a:gd name="T13" fmla="*/ 94 h 188"/>
                  <a:gd name="T14" fmla="*/ 46 w 188"/>
                  <a:gd name="T15" fmla="*/ 100 h 188"/>
                  <a:gd name="T16" fmla="*/ 127 w 188"/>
                  <a:gd name="T17" fmla="*/ 100 h 188"/>
                  <a:gd name="T18" fmla="*/ 96 w 188"/>
                  <a:gd name="T19" fmla="*/ 129 h 188"/>
                  <a:gd name="T20" fmla="*/ 96 w 188"/>
                  <a:gd name="T21" fmla="*/ 138 h 188"/>
                  <a:gd name="T22" fmla="*/ 104 w 188"/>
                  <a:gd name="T23" fmla="*/ 138 h 188"/>
                  <a:gd name="T24" fmla="*/ 146 w 188"/>
                  <a:gd name="T25" fmla="*/ 98 h 188"/>
                  <a:gd name="T26" fmla="*/ 146 w 188"/>
                  <a:gd name="T27" fmla="*/ 90 h 188"/>
                  <a:gd name="T28" fmla="*/ 104 w 188"/>
                  <a:gd name="T29" fmla="*/ 50 h 188"/>
                  <a:gd name="T30" fmla="*/ 94 w 188"/>
                  <a:gd name="T31" fmla="*/ 0 h 188"/>
                  <a:gd name="T32" fmla="*/ 0 w 188"/>
                  <a:gd name="T33" fmla="*/ 94 h 188"/>
                  <a:gd name="T34" fmla="*/ 94 w 188"/>
                  <a:gd name="T35" fmla="*/ 188 h 188"/>
                  <a:gd name="T36" fmla="*/ 188 w 188"/>
                  <a:gd name="T37" fmla="*/ 94 h 188"/>
                  <a:gd name="T38" fmla="*/ 94 w 188"/>
                  <a:gd name="T39" fmla="*/ 0 h 188"/>
                  <a:gd name="T40" fmla="*/ 94 w 188"/>
                  <a:gd name="T41" fmla="*/ 176 h 188"/>
                  <a:gd name="T42" fmla="*/ 12 w 188"/>
                  <a:gd name="T43" fmla="*/ 94 h 188"/>
                  <a:gd name="T44" fmla="*/ 94 w 188"/>
                  <a:gd name="T45" fmla="*/ 12 h 188"/>
                  <a:gd name="T46" fmla="*/ 176 w 188"/>
                  <a:gd name="T47" fmla="*/ 94 h 188"/>
                  <a:gd name="T48" fmla="*/ 94 w 188"/>
                  <a:gd name="T49" fmla="*/ 176 h 18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Lst>
                <a:rect l="0" t="0" r="r" b="b"/>
                <a:pathLst>
                  <a:path w="188" h="188">
                    <a:moveTo>
                      <a:pt x="104" y="50"/>
                    </a:moveTo>
                    <a:cubicBezTo>
                      <a:pt x="103" y="49"/>
                      <a:pt x="102" y="48"/>
                      <a:pt x="100" y="48"/>
                    </a:cubicBezTo>
                    <a:cubicBezTo>
                      <a:pt x="99" y="48"/>
                      <a:pt x="97" y="49"/>
                      <a:pt x="96" y="50"/>
                    </a:cubicBezTo>
                    <a:cubicBezTo>
                      <a:pt x="93" y="52"/>
                      <a:pt x="93" y="56"/>
                      <a:pt x="96" y="59"/>
                    </a:cubicBezTo>
                    <a:cubicBezTo>
                      <a:pt x="127" y="88"/>
                      <a:pt x="127" y="88"/>
                      <a:pt x="127" y="88"/>
                    </a:cubicBezTo>
                    <a:cubicBezTo>
                      <a:pt x="46" y="88"/>
                      <a:pt x="46" y="88"/>
                      <a:pt x="46" y="88"/>
                    </a:cubicBezTo>
                    <a:cubicBezTo>
                      <a:pt x="43" y="88"/>
                      <a:pt x="40" y="91"/>
                      <a:pt x="40" y="94"/>
                    </a:cubicBezTo>
                    <a:cubicBezTo>
                      <a:pt x="40" y="97"/>
                      <a:pt x="43" y="100"/>
                      <a:pt x="46" y="100"/>
                    </a:cubicBezTo>
                    <a:cubicBezTo>
                      <a:pt x="127" y="100"/>
                      <a:pt x="127" y="100"/>
                      <a:pt x="127" y="100"/>
                    </a:cubicBezTo>
                    <a:cubicBezTo>
                      <a:pt x="96" y="129"/>
                      <a:pt x="96" y="129"/>
                      <a:pt x="96" y="129"/>
                    </a:cubicBezTo>
                    <a:cubicBezTo>
                      <a:pt x="93" y="132"/>
                      <a:pt x="93" y="136"/>
                      <a:pt x="96" y="138"/>
                    </a:cubicBezTo>
                    <a:cubicBezTo>
                      <a:pt x="98" y="140"/>
                      <a:pt x="102" y="140"/>
                      <a:pt x="104" y="138"/>
                    </a:cubicBezTo>
                    <a:cubicBezTo>
                      <a:pt x="146" y="98"/>
                      <a:pt x="146" y="98"/>
                      <a:pt x="146" y="98"/>
                    </a:cubicBezTo>
                    <a:cubicBezTo>
                      <a:pt x="149" y="96"/>
                      <a:pt x="149" y="92"/>
                      <a:pt x="146" y="90"/>
                    </a:cubicBezTo>
                    <a:lnTo>
                      <a:pt x="104" y="50"/>
                    </a:lnTo>
                    <a:close/>
                    <a:moveTo>
                      <a:pt x="94" y="0"/>
                    </a:moveTo>
                    <a:cubicBezTo>
                      <a:pt x="42" y="0"/>
                      <a:pt x="0" y="42"/>
                      <a:pt x="0" y="94"/>
                    </a:cubicBezTo>
                    <a:cubicBezTo>
                      <a:pt x="0" y="146"/>
                      <a:pt x="42" y="188"/>
                      <a:pt x="94" y="188"/>
                    </a:cubicBezTo>
                    <a:cubicBezTo>
                      <a:pt x="146" y="188"/>
                      <a:pt x="188" y="146"/>
                      <a:pt x="188" y="94"/>
                    </a:cubicBezTo>
                    <a:cubicBezTo>
                      <a:pt x="188" y="42"/>
                      <a:pt x="146" y="0"/>
                      <a:pt x="94" y="0"/>
                    </a:cubicBezTo>
                    <a:close/>
                    <a:moveTo>
                      <a:pt x="94" y="176"/>
                    </a:moveTo>
                    <a:cubicBezTo>
                      <a:pt x="49" y="176"/>
                      <a:pt x="12" y="139"/>
                      <a:pt x="12" y="94"/>
                    </a:cubicBezTo>
                    <a:cubicBezTo>
                      <a:pt x="12" y="49"/>
                      <a:pt x="49" y="12"/>
                      <a:pt x="94" y="12"/>
                    </a:cubicBezTo>
                    <a:cubicBezTo>
                      <a:pt x="139" y="12"/>
                      <a:pt x="176" y="49"/>
                      <a:pt x="176" y="94"/>
                    </a:cubicBezTo>
                    <a:cubicBezTo>
                      <a:pt x="176" y="139"/>
                      <a:pt x="139" y="176"/>
                      <a:pt x="94" y="176"/>
                    </a:cubicBezTo>
                    <a:close/>
                  </a:path>
                </a:pathLst>
              </a:custGeom>
              <a:solidFill>
                <a:schemeClr val="tx1"/>
              </a:solidFill>
              <a:ln w="9525">
                <a:solidFill>
                  <a:srgbClr val="002060"/>
                </a:solidFill>
                <a:round/>
                <a:headEnd/>
                <a:tailEnd/>
              </a:ln>
            </p:spPr>
            <p:txBody>
              <a:bodyPr vert="horz" wrap="square" lIns="91440" tIns="45720" rIns="91440" bIns="45720" numCol="1" anchor="t" anchorCtr="0" compatLnSpc="1">
                <a:prstTxWarp prst="textNoShape">
                  <a:avLst/>
                </a:prstTxWarp>
              </a:bodyPr>
              <a:lstStyle>
                <a:defPPr>
                  <a:defRPr lang="ga"/>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ga" sz="1800" b="0" i="0" u="none" strike="noStrike" kern="1200" cap="none" spc="0" normalizeH="0" baseline="0" noProof="0">
                  <a:ln>
                    <a:noFill/>
                  </a:ln>
                  <a:solidFill>
                    <a:srgbClr val="002060"/>
                  </a:solidFill>
                  <a:effectLst/>
                  <a:uLnTx/>
                  <a:uFillTx/>
                  <a:latin typeface="Raleway Medium"/>
                  <a:ea typeface="+mn-ea"/>
                  <a:cs typeface="+mn-cs"/>
                </a:endParaRPr>
              </a:p>
            </p:txBody>
          </p:sp>
          <p:sp>
            <p:nvSpPr>
              <p:cNvPr id="29" name="TextBox 28"/>
              <p:cNvSpPr txBox="1"/>
              <p:nvPr/>
            </p:nvSpPr>
            <p:spPr>
              <a:xfrm>
                <a:off x="4245091" y="1745025"/>
                <a:ext cx="7393413" cy="92333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ga" sz="2400" b="0" i="0" u="none" strike="noStrike" kern="1200" cap="none" spc="0" normalizeH="0" baseline="0">
                    <a:ln>
                      <a:noFill/>
                    </a:ln>
                    <a:solidFill>
                      <a:srgbClr val="002060"/>
                    </a:solidFill>
                    <a:effectLst/>
                    <a:uLnTx/>
                    <a:uFillTx/>
                    <a:latin typeface="Arial" panose="020B0604020202020204"/>
                    <a:ea typeface="+mn-ea"/>
                    <a:cs typeface="Calibri" panose="020F0502020204030204" pitchFamily="34" charset="0"/>
                  </a:rPr>
                  <a:t>   </a:t>
                </a:r>
                <a:r>
                  <a:rPr kumimoji="0" lang="ga" sz="2700" b="0" i="0" u="none" strike="noStrike" kern="1200" cap="none" spc="0" normalizeH="0" baseline="0">
                    <a:ln>
                      <a:noFill/>
                    </a:ln>
                    <a:solidFill>
                      <a:srgbClr val="002060"/>
                    </a:solidFill>
                    <a:effectLst/>
                    <a:uLnTx/>
                    <a:uFillTx/>
                    <a:latin typeface="Arial" panose="020B0604020202020204"/>
                    <a:ea typeface="+mn-ea"/>
                    <a:cs typeface="Calibri" panose="020F0502020204030204" pitchFamily="34" charset="0"/>
                  </a:rPr>
                  <a:t>Ainm ar an scáileán – an t-ainm céanna is d’ainm cláraithe</a:t>
                </a:r>
              </a:p>
            </p:txBody>
          </p:sp>
        </p:grpSp>
      </p:grpSp>
      <p:pic>
        <p:nvPicPr>
          <p:cNvPr id="32" name="Picture 2" descr="https://lh5.googleusercontent.com/c0aj1LsEUZqgVtaZl_pT6MadnP4ksWbIcrUkouGzBWsNMkIZtJO2PVXp0SlAorkRaVelRDKeQvn3BEoGT7P4w6sqBulEjvdTsMOQIpSw5f7EaH52fsBRplRmkk_w4g1RJ94nC_u3WD7VxC-Sgw"/>
          <p:cNvPicPr>
            <a:picLocks noChangeAspect="1" noChangeArrowheads="1"/>
          </p:cNvPicPr>
          <p:nvPr/>
        </p:nvPicPr>
        <p:blipFill>
          <a:blip r:embed="rId10" cstate="print">
            <a:extLst>
              <a:ext uri="{28A0092B-C50C-407E-A947-70E740481C1C}">
                <a14:useLocalDpi xmlns:a14="http://schemas.microsoft.com/office/drawing/2010/main" val="0"/>
              </a:ext>
            </a:extLst>
          </a:blip>
          <a:srcRect/>
          <a:stretch>
            <a:fillRect/>
          </a:stretch>
        </p:blipFill>
        <p:spPr bwMode="auto">
          <a:xfrm>
            <a:off x="8052021" y="1556052"/>
            <a:ext cx="1249507" cy="1249507"/>
          </a:xfrm>
          <a:prstGeom prst="rect">
            <a:avLst/>
          </a:prstGeom>
          <a:noFill/>
          <a:extLst>
            <a:ext uri="{909E8E84-426E-40DD-AFC4-6F175D3DCCD1}">
              <a14:hiddenFill xmlns:a14="http://schemas.microsoft.com/office/drawing/2010/main">
                <a:solidFill>
                  <a:srgbClr val="FFFFFF"/>
                </a:solidFill>
              </a14:hiddenFill>
            </a:ext>
          </a:extLst>
        </p:spPr>
      </p:pic>
      <p:pic>
        <p:nvPicPr>
          <p:cNvPr id="30" name="Picture Placeholder 2"/>
          <p:cNvPicPr>
            <a:picLocks noChangeAspect="1"/>
          </p:cNvPicPr>
          <p:nvPr/>
        </p:nvPicPr>
        <p:blipFill>
          <a:blip r:embed="rId11">
            <a:extLst>
              <a:ext uri="{28A0092B-C50C-407E-A947-70E740481C1C}">
                <a14:useLocalDpi xmlns:a14="http://schemas.microsoft.com/office/drawing/2010/main" val="0"/>
              </a:ext>
            </a:extLst>
          </a:blip>
          <a:srcRect l="23228" r="23228"/>
          <a:stretch>
            <a:fillRect/>
          </a:stretch>
        </p:blipFill>
        <p:spPr>
          <a:xfrm flipH="1">
            <a:off x="-19893" y="-22256"/>
            <a:ext cx="3965728" cy="6893303"/>
          </a:xfrm>
          <a:custGeom>
            <a:avLst/>
            <a:gdLst>
              <a:gd name="connsiteX0" fmla="*/ 0 w 7733944"/>
              <a:gd name="connsiteY0" fmla="*/ 5759867 h 5759867"/>
              <a:gd name="connsiteX1" fmla="*/ 1439967 w 7733944"/>
              <a:gd name="connsiteY1" fmla="*/ 0 h 5759867"/>
              <a:gd name="connsiteX2" fmla="*/ 7733944 w 7733944"/>
              <a:gd name="connsiteY2" fmla="*/ 0 h 5759867"/>
              <a:gd name="connsiteX3" fmla="*/ 6293977 w 7733944"/>
              <a:gd name="connsiteY3" fmla="*/ 5759867 h 5759867"/>
              <a:gd name="connsiteX4" fmla="*/ 0 w 7733944"/>
              <a:gd name="connsiteY4" fmla="*/ 5759867 h 5759867"/>
              <a:gd name="connsiteX0" fmla="*/ 0 w 7743837"/>
              <a:gd name="connsiteY0" fmla="*/ 5759867 h 5768105"/>
              <a:gd name="connsiteX1" fmla="*/ 1439967 w 7743837"/>
              <a:gd name="connsiteY1" fmla="*/ 0 h 5768105"/>
              <a:gd name="connsiteX2" fmla="*/ 7733944 w 7743837"/>
              <a:gd name="connsiteY2" fmla="*/ 0 h 5768105"/>
              <a:gd name="connsiteX3" fmla="*/ 7743837 w 7743837"/>
              <a:gd name="connsiteY3" fmla="*/ 5768105 h 5768105"/>
              <a:gd name="connsiteX4" fmla="*/ 0 w 7743837"/>
              <a:gd name="connsiteY4" fmla="*/ 5759867 h 5768105"/>
              <a:gd name="connsiteX0" fmla="*/ 0 w 7743837"/>
              <a:gd name="connsiteY0" fmla="*/ 5759867 h 5768105"/>
              <a:gd name="connsiteX1" fmla="*/ 2300178 w 7743837"/>
              <a:gd name="connsiteY1" fmla="*/ 0 h 5768105"/>
              <a:gd name="connsiteX2" fmla="*/ 7733944 w 7743837"/>
              <a:gd name="connsiteY2" fmla="*/ 0 h 5768105"/>
              <a:gd name="connsiteX3" fmla="*/ 7743837 w 7743837"/>
              <a:gd name="connsiteY3" fmla="*/ 5768105 h 5768105"/>
              <a:gd name="connsiteX4" fmla="*/ 0 w 7743837"/>
              <a:gd name="connsiteY4" fmla="*/ 5759867 h 5768105"/>
              <a:gd name="connsiteX0" fmla="*/ 0 w 7743837"/>
              <a:gd name="connsiteY0" fmla="*/ 5773379 h 5781617"/>
              <a:gd name="connsiteX1" fmla="*/ 2444247 w 7743837"/>
              <a:gd name="connsiteY1" fmla="*/ 0 h 5781617"/>
              <a:gd name="connsiteX2" fmla="*/ 7733944 w 7743837"/>
              <a:gd name="connsiteY2" fmla="*/ 13512 h 5781617"/>
              <a:gd name="connsiteX3" fmla="*/ 7743837 w 7743837"/>
              <a:gd name="connsiteY3" fmla="*/ 5781617 h 5781617"/>
              <a:gd name="connsiteX4" fmla="*/ 0 w 7743837"/>
              <a:gd name="connsiteY4" fmla="*/ 5773379 h 5781617"/>
              <a:gd name="connsiteX0" fmla="*/ 0 w 7657396"/>
              <a:gd name="connsiteY0" fmla="*/ 5773379 h 5781617"/>
              <a:gd name="connsiteX1" fmla="*/ 2357806 w 7657396"/>
              <a:gd name="connsiteY1" fmla="*/ 0 h 5781617"/>
              <a:gd name="connsiteX2" fmla="*/ 7647503 w 7657396"/>
              <a:gd name="connsiteY2" fmla="*/ 13512 h 5781617"/>
              <a:gd name="connsiteX3" fmla="*/ 7657396 w 7657396"/>
              <a:gd name="connsiteY3" fmla="*/ 5781617 h 5781617"/>
              <a:gd name="connsiteX4" fmla="*/ 0 w 7657396"/>
              <a:gd name="connsiteY4" fmla="*/ 5773379 h 5781617"/>
              <a:gd name="connsiteX0" fmla="*/ 0 w 7657396"/>
              <a:gd name="connsiteY0" fmla="*/ 5773379 h 5781617"/>
              <a:gd name="connsiteX1" fmla="*/ 2012041 w 7657396"/>
              <a:gd name="connsiteY1" fmla="*/ 0 h 5781617"/>
              <a:gd name="connsiteX2" fmla="*/ 7647503 w 7657396"/>
              <a:gd name="connsiteY2" fmla="*/ 13512 h 5781617"/>
              <a:gd name="connsiteX3" fmla="*/ 7657396 w 7657396"/>
              <a:gd name="connsiteY3" fmla="*/ 5781617 h 5781617"/>
              <a:gd name="connsiteX4" fmla="*/ 0 w 7657396"/>
              <a:gd name="connsiteY4" fmla="*/ 5773379 h 5781617"/>
              <a:gd name="connsiteX0" fmla="*/ 0 w 7657396"/>
              <a:gd name="connsiteY0" fmla="*/ 5759867 h 5768105"/>
              <a:gd name="connsiteX1" fmla="*/ 3334001 w 7657396"/>
              <a:gd name="connsiteY1" fmla="*/ 2548 h 5768105"/>
              <a:gd name="connsiteX2" fmla="*/ 7647503 w 7657396"/>
              <a:gd name="connsiteY2" fmla="*/ 0 h 5768105"/>
              <a:gd name="connsiteX3" fmla="*/ 7657396 w 7657396"/>
              <a:gd name="connsiteY3" fmla="*/ 5768105 h 5768105"/>
              <a:gd name="connsiteX4" fmla="*/ 0 w 7657396"/>
              <a:gd name="connsiteY4" fmla="*/ 5759867 h 5768105"/>
              <a:gd name="connsiteX0" fmla="*/ 0 w 7525799"/>
              <a:gd name="connsiteY0" fmla="*/ 5780106 h 5780106"/>
              <a:gd name="connsiteX1" fmla="*/ 3202404 w 7525799"/>
              <a:gd name="connsiteY1" fmla="*/ 2548 h 5780106"/>
              <a:gd name="connsiteX2" fmla="*/ 7515906 w 7525799"/>
              <a:gd name="connsiteY2" fmla="*/ 0 h 5780106"/>
              <a:gd name="connsiteX3" fmla="*/ 7525799 w 7525799"/>
              <a:gd name="connsiteY3" fmla="*/ 5768105 h 5780106"/>
              <a:gd name="connsiteX4" fmla="*/ 0 w 7525799"/>
              <a:gd name="connsiteY4" fmla="*/ 5780106 h 5780106"/>
              <a:gd name="connsiteX0" fmla="*/ 0 w 7525799"/>
              <a:gd name="connsiteY0" fmla="*/ 5797797 h 5797797"/>
              <a:gd name="connsiteX1" fmla="*/ 3275512 w 7525799"/>
              <a:gd name="connsiteY1" fmla="*/ 0 h 5797797"/>
              <a:gd name="connsiteX2" fmla="*/ 7515906 w 7525799"/>
              <a:gd name="connsiteY2" fmla="*/ 17691 h 5797797"/>
              <a:gd name="connsiteX3" fmla="*/ 7525799 w 7525799"/>
              <a:gd name="connsiteY3" fmla="*/ 5785796 h 5797797"/>
              <a:gd name="connsiteX4" fmla="*/ 0 w 7525799"/>
              <a:gd name="connsiteY4" fmla="*/ 5797797 h 579779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525799" h="5797797">
                <a:moveTo>
                  <a:pt x="0" y="5797797"/>
                </a:moveTo>
                <a:lnTo>
                  <a:pt x="3275512" y="0"/>
                </a:lnTo>
                <a:lnTo>
                  <a:pt x="7515906" y="17691"/>
                </a:lnTo>
                <a:cubicBezTo>
                  <a:pt x="7519204" y="1940393"/>
                  <a:pt x="7522501" y="3863094"/>
                  <a:pt x="7525799" y="5785796"/>
                </a:cubicBezTo>
                <a:lnTo>
                  <a:pt x="0" y="5797797"/>
                </a:lnTo>
                <a:close/>
              </a:path>
            </a:pathLst>
          </a:custGeom>
        </p:spPr>
      </p:pic>
      <p:sp>
        <p:nvSpPr>
          <p:cNvPr id="3" name="Icon  2">
            <a:extLst>
              <a:ext uri="{FF2B5EF4-FFF2-40B4-BE49-F238E27FC236}">
                <a16:creationId xmlns:a16="http://schemas.microsoft.com/office/drawing/2014/main" id="{E37FBD55-3B4B-77D3-0333-76A45857F59E}"/>
              </a:ext>
            </a:extLst>
          </p:cNvPr>
          <p:cNvSpPr>
            <a:spLocks noChangeAspect="1" noEditPoints="1"/>
          </p:cNvSpPr>
          <p:nvPr>
            <p:custDataLst>
              <p:tags r:id="rId1"/>
            </p:custDataLst>
          </p:nvPr>
        </p:nvSpPr>
        <p:spPr bwMode="auto">
          <a:xfrm>
            <a:off x="4218448" y="5004582"/>
            <a:ext cx="230840" cy="247360"/>
          </a:xfrm>
          <a:custGeom>
            <a:avLst/>
            <a:gdLst>
              <a:gd name="T0" fmla="*/ 104 w 188"/>
              <a:gd name="T1" fmla="*/ 50 h 188"/>
              <a:gd name="T2" fmla="*/ 100 w 188"/>
              <a:gd name="T3" fmla="*/ 48 h 188"/>
              <a:gd name="T4" fmla="*/ 96 w 188"/>
              <a:gd name="T5" fmla="*/ 50 h 188"/>
              <a:gd name="T6" fmla="*/ 96 w 188"/>
              <a:gd name="T7" fmla="*/ 59 h 188"/>
              <a:gd name="T8" fmla="*/ 127 w 188"/>
              <a:gd name="T9" fmla="*/ 88 h 188"/>
              <a:gd name="T10" fmla="*/ 46 w 188"/>
              <a:gd name="T11" fmla="*/ 88 h 188"/>
              <a:gd name="T12" fmla="*/ 40 w 188"/>
              <a:gd name="T13" fmla="*/ 94 h 188"/>
              <a:gd name="T14" fmla="*/ 46 w 188"/>
              <a:gd name="T15" fmla="*/ 100 h 188"/>
              <a:gd name="T16" fmla="*/ 127 w 188"/>
              <a:gd name="T17" fmla="*/ 100 h 188"/>
              <a:gd name="T18" fmla="*/ 96 w 188"/>
              <a:gd name="T19" fmla="*/ 129 h 188"/>
              <a:gd name="T20" fmla="*/ 96 w 188"/>
              <a:gd name="T21" fmla="*/ 138 h 188"/>
              <a:gd name="T22" fmla="*/ 104 w 188"/>
              <a:gd name="T23" fmla="*/ 138 h 188"/>
              <a:gd name="T24" fmla="*/ 146 w 188"/>
              <a:gd name="T25" fmla="*/ 98 h 188"/>
              <a:gd name="T26" fmla="*/ 146 w 188"/>
              <a:gd name="T27" fmla="*/ 90 h 188"/>
              <a:gd name="T28" fmla="*/ 104 w 188"/>
              <a:gd name="T29" fmla="*/ 50 h 188"/>
              <a:gd name="T30" fmla="*/ 94 w 188"/>
              <a:gd name="T31" fmla="*/ 0 h 188"/>
              <a:gd name="T32" fmla="*/ 0 w 188"/>
              <a:gd name="T33" fmla="*/ 94 h 188"/>
              <a:gd name="T34" fmla="*/ 94 w 188"/>
              <a:gd name="T35" fmla="*/ 188 h 188"/>
              <a:gd name="T36" fmla="*/ 188 w 188"/>
              <a:gd name="T37" fmla="*/ 94 h 188"/>
              <a:gd name="T38" fmla="*/ 94 w 188"/>
              <a:gd name="T39" fmla="*/ 0 h 188"/>
              <a:gd name="T40" fmla="*/ 94 w 188"/>
              <a:gd name="T41" fmla="*/ 176 h 188"/>
              <a:gd name="T42" fmla="*/ 12 w 188"/>
              <a:gd name="T43" fmla="*/ 94 h 188"/>
              <a:gd name="T44" fmla="*/ 94 w 188"/>
              <a:gd name="T45" fmla="*/ 12 h 188"/>
              <a:gd name="T46" fmla="*/ 176 w 188"/>
              <a:gd name="T47" fmla="*/ 94 h 188"/>
              <a:gd name="T48" fmla="*/ 94 w 188"/>
              <a:gd name="T49" fmla="*/ 176 h 18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Lst>
            <a:rect l="0" t="0" r="r" b="b"/>
            <a:pathLst>
              <a:path w="188" h="188">
                <a:moveTo>
                  <a:pt x="104" y="50"/>
                </a:moveTo>
                <a:cubicBezTo>
                  <a:pt x="103" y="49"/>
                  <a:pt x="102" y="48"/>
                  <a:pt x="100" y="48"/>
                </a:cubicBezTo>
                <a:cubicBezTo>
                  <a:pt x="99" y="48"/>
                  <a:pt x="97" y="49"/>
                  <a:pt x="96" y="50"/>
                </a:cubicBezTo>
                <a:cubicBezTo>
                  <a:pt x="93" y="52"/>
                  <a:pt x="93" y="56"/>
                  <a:pt x="96" y="59"/>
                </a:cubicBezTo>
                <a:cubicBezTo>
                  <a:pt x="127" y="88"/>
                  <a:pt x="127" y="88"/>
                  <a:pt x="127" y="88"/>
                </a:cubicBezTo>
                <a:cubicBezTo>
                  <a:pt x="46" y="88"/>
                  <a:pt x="46" y="88"/>
                  <a:pt x="46" y="88"/>
                </a:cubicBezTo>
                <a:cubicBezTo>
                  <a:pt x="43" y="88"/>
                  <a:pt x="40" y="91"/>
                  <a:pt x="40" y="94"/>
                </a:cubicBezTo>
                <a:cubicBezTo>
                  <a:pt x="40" y="97"/>
                  <a:pt x="43" y="100"/>
                  <a:pt x="46" y="100"/>
                </a:cubicBezTo>
                <a:cubicBezTo>
                  <a:pt x="127" y="100"/>
                  <a:pt x="127" y="100"/>
                  <a:pt x="127" y="100"/>
                </a:cubicBezTo>
                <a:cubicBezTo>
                  <a:pt x="96" y="129"/>
                  <a:pt x="96" y="129"/>
                  <a:pt x="96" y="129"/>
                </a:cubicBezTo>
                <a:cubicBezTo>
                  <a:pt x="93" y="132"/>
                  <a:pt x="93" y="136"/>
                  <a:pt x="96" y="138"/>
                </a:cubicBezTo>
                <a:cubicBezTo>
                  <a:pt x="98" y="140"/>
                  <a:pt x="102" y="140"/>
                  <a:pt x="104" y="138"/>
                </a:cubicBezTo>
                <a:cubicBezTo>
                  <a:pt x="146" y="98"/>
                  <a:pt x="146" y="98"/>
                  <a:pt x="146" y="98"/>
                </a:cubicBezTo>
                <a:cubicBezTo>
                  <a:pt x="149" y="96"/>
                  <a:pt x="149" y="92"/>
                  <a:pt x="146" y="90"/>
                </a:cubicBezTo>
                <a:lnTo>
                  <a:pt x="104" y="50"/>
                </a:lnTo>
                <a:close/>
                <a:moveTo>
                  <a:pt x="94" y="0"/>
                </a:moveTo>
                <a:cubicBezTo>
                  <a:pt x="42" y="0"/>
                  <a:pt x="0" y="42"/>
                  <a:pt x="0" y="94"/>
                </a:cubicBezTo>
                <a:cubicBezTo>
                  <a:pt x="0" y="146"/>
                  <a:pt x="42" y="188"/>
                  <a:pt x="94" y="188"/>
                </a:cubicBezTo>
                <a:cubicBezTo>
                  <a:pt x="146" y="188"/>
                  <a:pt x="188" y="146"/>
                  <a:pt x="188" y="94"/>
                </a:cubicBezTo>
                <a:cubicBezTo>
                  <a:pt x="188" y="42"/>
                  <a:pt x="146" y="0"/>
                  <a:pt x="94" y="0"/>
                </a:cubicBezTo>
                <a:close/>
                <a:moveTo>
                  <a:pt x="94" y="176"/>
                </a:moveTo>
                <a:cubicBezTo>
                  <a:pt x="49" y="176"/>
                  <a:pt x="12" y="139"/>
                  <a:pt x="12" y="94"/>
                </a:cubicBezTo>
                <a:cubicBezTo>
                  <a:pt x="12" y="49"/>
                  <a:pt x="49" y="12"/>
                  <a:pt x="94" y="12"/>
                </a:cubicBezTo>
                <a:cubicBezTo>
                  <a:pt x="139" y="12"/>
                  <a:pt x="176" y="49"/>
                  <a:pt x="176" y="94"/>
                </a:cubicBezTo>
                <a:cubicBezTo>
                  <a:pt x="176" y="139"/>
                  <a:pt x="139" y="176"/>
                  <a:pt x="94" y="176"/>
                </a:cubicBezTo>
                <a:close/>
              </a:path>
            </a:pathLst>
          </a:custGeom>
          <a:solidFill>
            <a:schemeClr val="tx1"/>
          </a:solidFill>
          <a:ln w="9525">
            <a:solidFill>
              <a:srgbClr val="002060"/>
            </a:solidFill>
            <a:round/>
            <a:headEnd/>
            <a:tailEnd/>
          </a:ln>
        </p:spPr>
        <p:txBody>
          <a:bodyPr vert="horz" wrap="square" lIns="91440" tIns="45720" rIns="91440" bIns="45720" numCol="1" anchor="t" anchorCtr="0" compatLnSpc="1">
            <a:prstTxWarp prst="textNoShape">
              <a:avLst/>
            </a:prstTxWarp>
          </a:bodyPr>
          <a:lstStyle>
            <a:defPPr>
              <a:defRPr lang="ga"/>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ga" sz="1800" b="0" i="0" u="none" strike="noStrike" kern="1200" cap="none" spc="0" normalizeH="0" baseline="0" noProof="0">
              <a:ln>
                <a:noFill/>
              </a:ln>
              <a:solidFill>
                <a:srgbClr val="002060"/>
              </a:solidFill>
              <a:effectLst/>
              <a:uLnTx/>
              <a:uFillTx/>
              <a:latin typeface="Raleway Medium"/>
              <a:ea typeface="+mn-ea"/>
              <a:cs typeface="+mn-cs"/>
            </a:endParaRPr>
          </a:p>
        </p:txBody>
      </p:sp>
    </p:spTree>
    <p:extLst>
      <p:ext uri="{BB962C8B-B14F-4D97-AF65-F5344CB8AC3E}">
        <p14:creationId xmlns:p14="http://schemas.microsoft.com/office/powerpoint/2010/main" val="441266204"/>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4"/>
          <p:cNvSpPr/>
          <p:nvPr/>
        </p:nvSpPr>
        <p:spPr>
          <a:xfrm>
            <a:off x="-43" y="963618"/>
            <a:ext cx="12192000" cy="5894382"/>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IE" sz="1800" b="0" i="0" u="none" strike="noStrike" kern="1200" cap="none" spc="0" normalizeH="0" baseline="0" noProof="0">
              <a:ln>
                <a:noFill/>
              </a:ln>
              <a:solidFill>
                <a:prstClr val="white"/>
              </a:solidFill>
              <a:effectLst/>
              <a:uLnTx/>
              <a:uFillTx/>
              <a:latin typeface="Arial" panose="020B0604020202020204"/>
              <a:ea typeface="+mn-ea"/>
              <a:cs typeface="+mn-cs"/>
            </a:endParaRPr>
          </a:p>
        </p:txBody>
      </p:sp>
      <p:sp>
        <p:nvSpPr>
          <p:cNvPr id="21" name="TextBox 20"/>
          <p:cNvSpPr txBox="1"/>
          <p:nvPr/>
        </p:nvSpPr>
        <p:spPr>
          <a:xfrm>
            <a:off x="273414" y="194177"/>
            <a:ext cx="10483255" cy="707886"/>
          </a:xfrm>
          <a:prstGeom prst="rect">
            <a:avLst/>
          </a:prstGeom>
          <a:noFill/>
        </p:spPr>
        <p:txBody>
          <a:bodyPr wrap="square" lIns="91440" tIns="45720" rIns="91440" bIns="45720" rtlCol="0" anchor="t">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GB" sz="4000" b="1" i="0" u="none" strike="noStrike" kern="1200" cap="none" spc="0" normalizeH="0" baseline="0" noProof="0">
                <a:ln>
                  <a:noFill/>
                </a:ln>
                <a:solidFill>
                  <a:prstClr val="white"/>
                </a:solidFill>
                <a:effectLst/>
                <a:uLnTx/>
                <a:uFillTx/>
                <a:latin typeface="Arial"/>
                <a:ea typeface="+mn-ea"/>
                <a:cs typeface="Arial"/>
              </a:rPr>
              <a:t>Do </a:t>
            </a:r>
            <a:r>
              <a:rPr kumimoji="0" lang="en-GB" sz="4000" b="1" i="0" u="none" strike="noStrike" kern="1200" cap="none" spc="0" normalizeH="0" baseline="0" noProof="0" err="1">
                <a:ln>
                  <a:noFill/>
                </a:ln>
                <a:solidFill>
                  <a:prstClr val="white"/>
                </a:solidFill>
                <a:effectLst/>
                <a:uLnTx/>
                <a:uFillTx/>
                <a:latin typeface="Arial"/>
                <a:ea typeface="+mn-ea"/>
                <a:cs typeface="Arial"/>
              </a:rPr>
              <a:t>Chuid</a:t>
            </a:r>
            <a:r>
              <a:rPr kumimoji="0" lang="en-GB" sz="4000" b="1" i="0" u="none" strike="noStrike" kern="1200" cap="none" spc="0" normalizeH="0" baseline="0" noProof="0">
                <a:ln>
                  <a:noFill/>
                </a:ln>
                <a:solidFill>
                  <a:prstClr val="white"/>
                </a:solidFill>
                <a:effectLst/>
                <a:uLnTx/>
                <a:uFillTx/>
                <a:latin typeface="Arial"/>
                <a:ea typeface="+mn-ea"/>
                <a:cs typeface="Arial"/>
              </a:rPr>
              <a:t> </a:t>
            </a:r>
            <a:r>
              <a:rPr kumimoji="0" lang="en-GB" sz="4000" b="1" i="0" u="none" strike="noStrike" kern="1200" cap="none" spc="0" normalizeH="0" baseline="0" noProof="0" err="1">
                <a:ln>
                  <a:noFill/>
                </a:ln>
                <a:solidFill>
                  <a:prstClr val="white"/>
                </a:solidFill>
                <a:effectLst/>
                <a:uLnTx/>
                <a:uFillTx/>
                <a:latin typeface="Arial"/>
                <a:ea typeface="+mn-ea"/>
                <a:cs typeface="Arial"/>
              </a:rPr>
              <a:t>Foghlama</a:t>
            </a:r>
            <a:r>
              <a:rPr kumimoji="0" lang="en-GB" sz="4000" b="1" i="0" u="none" strike="noStrike" kern="1200" cap="none" spc="0" normalizeH="0" baseline="0" noProof="0">
                <a:ln>
                  <a:noFill/>
                </a:ln>
                <a:solidFill>
                  <a:prstClr val="white"/>
                </a:solidFill>
                <a:effectLst/>
                <a:uLnTx/>
                <a:uFillTx/>
                <a:latin typeface="Arial"/>
                <a:ea typeface="+mn-ea"/>
                <a:cs typeface="Arial"/>
              </a:rPr>
              <a:t>, Do </a:t>
            </a:r>
            <a:r>
              <a:rPr kumimoji="0" lang="en-GB" sz="4000" b="1" i="0" u="none" strike="noStrike" kern="1200" cap="none" spc="0" normalizeH="0" baseline="0" noProof="0" err="1">
                <a:ln>
                  <a:noFill/>
                </a:ln>
                <a:solidFill>
                  <a:prstClr val="white"/>
                </a:solidFill>
                <a:effectLst/>
                <a:uLnTx/>
                <a:uFillTx/>
                <a:latin typeface="Arial"/>
                <a:ea typeface="+mn-ea"/>
                <a:cs typeface="Arial"/>
              </a:rPr>
              <a:t>Bhealach</a:t>
            </a:r>
            <a:endParaRPr kumimoji="0" lang="en-IE" sz="4000" b="1" i="0" u="none" strike="noStrike" kern="1200" cap="none" spc="0" normalizeH="0" baseline="0" noProof="0">
              <a:ln>
                <a:noFill/>
              </a:ln>
              <a:solidFill>
                <a:prstClr val="white"/>
              </a:solidFill>
              <a:effectLst/>
              <a:uLnTx/>
              <a:uFillTx/>
              <a:latin typeface="Arial" panose="020B0604020202020204" pitchFamily="34" charset="0"/>
              <a:ea typeface="+mn-ea"/>
              <a:cs typeface="Arial" panose="020B0604020202020204" pitchFamily="34" charset="0"/>
            </a:endParaRPr>
          </a:p>
        </p:txBody>
      </p:sp>
      <p:sp>
        <p:nvSpPr>
          <p:cNvPr id="8" name="TextBox 7">
            <a:extLst>
              <a:ext uri="{FF2B5EF4-FFF2-40B4-BE49-F238E27FC236}">
                <a16:creationId xmlns:a16="http://schemas.microsoft.com/office/drawing/2014/main" id="{30E262BF-53BD-9862-0D92-051ED82D5083}"/>
              </a:ext>
            </a:extLst>
          </p:cNvPr>
          <p:cNvSpPr txBox="1"/>
          <p:nvPr/>
        </p:nvSpPr>
        <p:spPr>
          <a:xfrm>
            <a:off x="357593" y="5643430"/>
            <a:ext cx="11476729" cy="954107"/>
          </a:xfrm>
          <a:prstGeom prst="rect">
            <a:avLst/>
          </a:prstGeom>
          <a:noFill/>
        </p:spPr>
        <p:txBody>
          <a:bodyPr wrap="square" lIns="91440" tIns="45720" rIns="91440" bIns="45720" rtlCol="0" anchor="t">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GB" sz="2800" b="0" i="0" u="none" strike="noStrike" kern="1200" cap="none" spc="0" normalizeH="0" baseline="0" noProof="0" err="1">
                <a:ln>
                  <a:noFill/>
                </a:ln>
                <a:solidFill>
                  <a:srgbClr val="002060"/>
                </a:solidFill>
                <a:effectLst/>
                <a:uLnTx/>
                <a:uFillTx/>
                <a:latin typeface="Arial" panose="020B0604020202020204" pitchFamily="34" charset="0"/>
                <a:ea typeface="+mn-ea"/>
                <a:cs typeface="Arial" panose="020B0604020202020204" pitchFamily="34" charset="0"/>
              </a:rPr>
              <a:t>Má</a:t>
            </a:r>
            <a:r>
              <a:rPr kumimoji="0" lang="en-GB" sz="2800" b="0" i="0" u="none" strike="noStrike" kern="1200" cap="none" spc="0" normalizeH="0" baseline="0" noProof="0">
                <a:ln>
                  <a:noFill/>
                </a:ln>
                <a:solidFill>
                  <a:srgbClr val="002060"/>
                </a:solidFill>
                <a:effectLst/>
                <a:uLnTx/>
                <a:uFillTx/>
                <a:latin typeface="Arial" panose="020B0604020202020204" pitchFamily="34" charset="0"/>
                <a:ea typeface="+mn-ea"/>
                <a:cs typeface="Arial" panose="020B0604020202020204" pitchFamily="34" charset="0"/>
              </a:rPr>
              <a:t> </a:t>
            </a:r>
            <a:r>
              <a:rPr kumimoji="0" lang="en-GB" sz="2800" b="0" i="0" u="none" strike="noStrike" kern="1200" cap="none" spc="0" normalizeH="0" baseline="0" noProof="0" err="1">
                <a:ln>
                  <a:noFill/>
                </a:ln>
                <a:solidFill>
                  <a:srgbClr val="002060"/>
                </a:solidFill>
                <a:effectLst/>
                <a:uLnTx/>
                <a:uFillTx/>
                <a:latin typeface="Arial" panose="020B0604020202020204" pitchFamily="34" charset="0"/>
                <a:ea typeface="+mn-ea"/>
                <a:cs typeface="Arial" panose="020B0604020202020204" pitchFamily="34" charset="0"/>
              </a:rPr>
              <a:t>tá</a:t>
            </a:r>
            <a:r>
              <a:rPr kumimoji="0" lang="en-GB" sz="2800" b="0" i="0" u="none" strike="noStrike" kern="1200" cap="none" spc="0" normalizeH="0" baseline="0" noProof="0">
                <a:ln>
                  <a:noFill/>
                </a:ln>
                <a:solidFill>
                  <a:srgbClr val="002060"/>
                </a:solidFill>
                <a:effectLst/>
                <a:uLnTx/>
                <a:uFillTx/>
                <a:latin typeface="Arial" panose="020B0604020202020204" pitchFamily="34" charset="0"/>
                <a:ea typeface="+mn-ea"/>
                <a:cs typeface="Arial" panose="020B0604020202020204" pitchFamily="34" charset="0"/>
              </a:rPr>
              <a:t> </a:t>
            </a:r>
            <a:r>
              <a:rPr kumimoji="0" lang="en-GB" sz="2800" b="0" i="0" u="none" strike="noStrike" kern="1200" cap="none" spc="0" normalizeH="0" baseline="0" noProof="0" err="1">
                <a:ln>
                  <a:noFill/>
                </a:ln>
                <a:solidFill>
                  <a:srgbClr val="002060"/>
                </a:solidFill>
                <a:effectLst/>
                <a:uLnTx/>
                <a:uFillTx/>
                <a:latin typeface="Arial" panose="020B0604020202020204" pitchFamily="34" charset="0"/>
                <a:ea typeface="+mn-ea"/>
                <a:cs typeface="Arial" panose="020B0604020202020204" pitchFamily="34" charset="0"/>
              </a:rPr>
              <a:t>aon</a:t>
            </a:r>
            <a:r>
              <a:rPr kumimoji="0" lang="en-GB" sz="2800" b="0" i="0" u="none" strike="noStrike" kern="1200" cap="none" spc="0" normalizeH="0" baseline="0" noProof="0">
                <a:ln>
                  <a:noFill/>
                </a:ln>
                <a:solidFill>
                  <a:srgbClr val="002060"/>
                </a:solidFill>
                <a:effectLst/>
                <a:uLnTx/>
                <a:uFillTx/>
                <a:latin typeface="Arial" panose="020B0604020202020204" pitchFamily="34" charset="0"/>
                <a:ea typeface="+mn-ea"/>
                <a:cs typeface="Arial" panose="020B0604020202020204" pitchFamily="34" charset="0"/>
              </a:rPr>
              <a:t> </a:t>
            </a:r>
            <a:r>
              <a:rPr kumimoji="0" lang="en-GB" sz="2800" b="0" i="0" u="none" strike="noStrike" kern="1200" cap="none" spc="0" normalizeH="0" baseline="0" noProof="0" err="1">
                <a:ln>
                  <a:noFill/>
                </a:ln>
                <a:solidFill>
                  <a:srgbClr val="002060"/>
                </a:solidFill>
                <a:effectLst/>
                <a:uLnTx/>
                <a:uFillTx/>
                <a:latin typeface="Arial" panose="020B0604020202020204" pitchFamily="34" charset="0"/>
                <a:ea typeface="+mn-ea"/>
                <a:cs typeface="Arial" panose="020B0604020202020204" pitchFamily="34" charset="0"/>
              </a:rPr>
              <a:t>rud</a:t>
            </a:r>
            <a:r>
              <a:rPr kumimoji="0" lang="en-GB" sz="2800" b="0" i="0" u="none" strike="noStrike" kern="1200" cap="none" spc="0" normalizeH="0" baseline="0" noProof="0">
                <a:ln>
                  <a:noFill/>
                </a:ln>
                <a:solidFill>
                  <a:srgbClr val="002060"/>
                </a:solidFill>
                <a:effectLst/>
                <a:uLnTx/>
                <a:uFillTx/>
                <a:latin typeface="Arial" panose="020B0604020202020204" pitchFamily="34" charset="0"/>
                <a:ea typeface="+mn-ea"/>
                <a:cs typeface="Arial" panose="020B0604020202020204" pitchFamily="34" charset="0"/>
              </a:rPr>
              <a:t> is </a:t>
            </a:r>
            <a:r>
              <a:rPr kumimoji="0" lang="en-GB" sz="2800" b="0" i="0" u="none" strike="noStrike" kern="1200" cap="none" spc="0" normalizeH="0" baseline="0" noProof="0" err="1">
                <a:ln>
                  <a:noFill/>
                </a:ln>
                <a:solidFill>
                  <a:srgbClr val="002060"/>
                </a:solidFill>
                <a:effectLst/>
                <a:uLnTx/>
                <a:uFillTx/>
                <a:latin typeface="Arial" panose="020B0604020202020204" pitchFamily="34" charset="0"/>
                <a:ea typeface="+mn-ea"/>
                <a:cs typeface="Arial" panose="020B0604020202020204" pitchFamily="34" charset="0"/>
              </a:rPr>
              <a:t>féidir</a:t>
            </a:r>
            <a:r>
              <a:rPr kumimoji="0" lang="en-GB" sz="2800" b="0" i="0" u="none" strike="noStrike" kern="1200" cap="none" spc="0" normalizeH="0" baseline="0" noProof="0">
                <a:ln>
                  <a:noFill/>
                </a:ln>
                <a:solidFill>
                  <a:srgbClr val="002060"/>
                </a:solidFill>
                <a:effectLst/>
                <a:uLnTx/>
                <a:uFillTx/>
                <a:latin typeface="Arial" panose="020B0604020202020204" pitchFamily="34" charset="0"/>
                <a:ea typeface="+mn-ea"/>
                <a:cs typeface="Arial" panose="020B0604020202020204" pitchFamily="34" charset="0"/>
              </a:rPr>
              <a:t> linn a </a:t>
            </a:r>
            <a:r>
              <a:rPr kumimoji="0" lang="en-GB" sz="2800" b="0" i="0" u="none" strike="noStrike" kern="1200" cap="none" spc="0" normalizeH="0" baseline="0" noProof="0" err="1">
                <a:ln>
                  <a:noFill/>
                </a:ln>
                <a:solidFill>
                  <a:srgbClr val="002060"/>
                </a:solidFill>
                <a:effectLst/>
                <a:uLnTx/>
                <a:uFillTx/>
                <a:latin typeface="Arial" panose="020B0604020202020204" pitchFamily="34" charset="0"/>
                <a:ea typeface="+mn-ea"/>
                <a:cs typeface="Arial" panose="020B0604020202020204" pitchFamily="34" charset="0"/>
              </a:rPr>
              <a:t>dhéanamh</a:t>
            </a:r>
            <a:r>
              <a:rPr kumimoji="0" lang="en-GB" sz="2800" b="0" i="0" u="none" strike="noStrike" kern="1200" cap="none" spc="0" normalizeH="0" baseline="0" noProof="0">
                <a:ln>
                  <a:noFill/>
                </a:ln>
                <a:solidFill>
                  <a:srgbClr val="002060"/>
                </a:solidFill>
                <a:effectLst/>
                <a:uLnTx/>
                <a:uFillTx/>
                <a:latin typeface="Arial" panose="020B0604020202020204" pitchFamily="34" charset="0"/>
                <a:ea typeface="+mn-ea"/>
                <a:cs typeface="Arial" panose="020B0604020202020204" pitchFamily="34" charset="0"/>
              </a:rPr>
              <a:t> </a:t>
            </a:r>
            <a:r>
              <a:rPr kumimoji="0" lang="en-GB" sz="2800" b="0" i="0" u="none" strike="noStrike" kern="1200" cap="none" spc="0" normalizeH="0" baseline="0" noProof="0" err="1">
                <a:ln>
                  <a:noFill/>
                </a:ln>
                <a:solidFill>
                  <a:srgbClr val="002060"/>
                </a:solidFill>
                <a:effectLst/>
                <a:uLnTx/>
                <a:uFillTx/>
                <a:latin typeface="Arial" panose="020B0604020202020204" pitchFamily="34" charset="0"/>
                <a:ea typeface="+mn-ea"/>
                <a:cs typeface="Arial" panose="020B0604020202020204" pitchFamily="34" charset="0"/>
              </a:rPr>
              <a:t>chun</a:t>
            </a:r>
            <a:r>
              <a:rPr kumimoji="0" lang="en-GB" sz="2800" b="0" i="0" u="none" strike="noStrike" kern="1200" cap="none" spc="0" normalizeH="0" baseline="0" noProof="0">
                <a:ln>
                  <a:noFill/>
                </a:ln>
                <a:solidFill>
                  <a:srgbClr val="002060"/>
                </a:solidFill>
                <a:effectLst/>
                <a:uLnTx/>
                <a:uFillTx/>
                <a:latin typeface="Arial" panose="020B0604020202020204" pitchFamily="34" charset="0"/>
                <a:ea typeface="+mn-ea"/>
                <a:cs typeface="Arial" panose="020B0604020202020204" pitchFamily="34" charset="0"/>
              </a:rPr>
              <a:t> </a:t>
            </a:r>
            <a:r>
              <a:rPr kumimoji="0" lang="en-GB" sz="2800" b="0" i="0" u="none" strike="noStrike" kern="1200" cap="none" spc="0" normalizeH="0" baseline="0" noProof="0" err="1">
                <a:ln>
                  <a:noFill/>
                </a:ln>
                <a:solidFill>
                  <a:srgbClr val="002060"/>
                </a:solidFill>
                <a:effectLst/>
                <a:uLnTx/>
                <a:uFillTx/>
                <a:latin typeface="Arial" panose="020B0604020202020204" pitchFamily="34" charset="0"/>
                <a:ea typeface="+mn-ea"/>
                <a:cs typeface="Arial" panose="020B0604020202020204" pitchFamily="34" charset="0"/>
              </a:rPr>
              <a:t>d'eispéireas</a:t>
            </a:r>
            <a:r>
              <a:rPr kumimoji="0" lang="en-GB" sz="2800" b="0" i="0" u="none" strike="noStrike" kern="1200" cap="none" spc="0" normalizeH="0" baseline="0" noProof="0">
                <a:ln>
                  <a:noFill/>
                </a:ln>
                <a:solidFill>
                  <a:srgbClr val="002060"/>
                </a:solidFill>
                <a:effectLst/>
                <a:uLnTx/>
                <a:uFillTx/>
                <a:latin typeface="Arial" panose="020B0604020202020204" pitchFamily="34" charset="0"/>
                <a:ea typeface="+mn-ea"/>
                <a:cs typeface="Arial" panose="020B0604020202020204" pitchFamily="34" charset="0"/>
              </a:rPr>
              <a:t> </a:t>
            </a:r>
            <a:r>
              <a:rPr kumimoji="0" lang="en-GB" sz="2800" b="0" i="0" u="none" strike="noStrike" kern="1200" cap="none" spc="0" normalizeH="0" baseline="0" noProof="0" err="1">
                <a:ln>
                  <a:noFill/>
                </a:ln>
                <a:solidFill>
                  <a:srgbClr val="002060"/>
                </a:solidFill>
                <a:effectLst/>
                <a:uLnTx/>
                <a:uFillTx/>
                <a:latin typeface="Arial" panose="020B0604020202020204" pitchFamily="34" charset="0"/>
                <a:ea typeface="+mn-ea"/>
                <a:cs typeface="Arial" panose="020B0604020202020204" pitchFamily="34" charset="0"/>
              </a:rPr>
              <a:t>foghlama</a:t>
            </a:r>
            <a:r>
              <a:rPr kumimoji="0" lang="en-GB" sz="2800" b="0" i="0" u="none" strike="noStrike" kern="1200" cap="none" spc="0" normalizeH="0" baseline="0" noProof="0">
                <a:ln>
                  <a:noFill/>
                </a:ln>
                <a:solidFill>
                  <a:srgbClr val="002060"/>
                </a:solidFill>
                <a:effectLst/>
                <a:uLnTx/>
                <a:uFillTx/>
                <a:latin typeface="Arial" panose="020B0604020202020204" pitchFamily="34" charset="0"/>
                <a:ea typeface="+mn-ea"/>
                <a:cs typeface="Arial" panose="020B0604020202020204" pitchFamily="34" charset="0"/>
              </a:rPr>
              <a:t> a </a:t>
            </a:r>
            <a:r>
              <a:rPr kumimoji="0" lang="en-GB" sz="2800" b="0" i="0" u="none" strike="noStrike" kern="1200" cap="none" spc="0" normalizeH="0" baseline="0" noProof="0" err="1">
                <a:ln>
                  <a:noFill/>
                </a:ln>
                <a:solidFill>
                  <a:srgbClr val="002060"/>
                </a:solidFill>
                <a:effectLst/>
                <a:uLnTx/>
                <a:uFillTx/>
                <a:latin typeface="Arial" panose="020B0604020202020204" pitchFamily="34" charset="0"/>
                <a:ea typeface="+mn-ea"/>
                <a:cs typeface="Arial" panose="020B0604020202020204" pitchFamily="34" charset="0"/>
              </a:rPr>
              <a:t>fheabhsú</a:t>
            </a:r>
            <a:r>
              <a:rPr kumimoji="0" lang="en-GB" sz="2800" b="0" i="0" u="none" strike="noStrike" kern="1200" cap="none" spc="0" normalizeH="0" baseline="0" noProof="0">
                <a:ln>
                  <a:noFill/>
                </a:ln>
                <a:solidFill>
                  <a:srgbClr val="002060"/>
                </a:solidFill>
                <a:effectLst/>
                <a:uLnTx/>
                <a:uFillTx/>
                <a:latin typeface="Arial" panose="020B0604020202020204" pitchFamily="34" charset="0"/>
                <a:ea typeface="+mn-ea"/>
                <a:cs typeface="Arial" panose="020B0604020202020204" pitchFamily="34" charset="0"/>
              </a:rPr>
              <a:t> </a:t>
            </a:r>
            <a:r>
              <a:rPr kumimoji="0" lang="en-GB" sz="2800" b="0" i="0" u="none" strike="noStrike" kern="1200" cap="none" spc="0" normalizeH="0" baseline="0" noProof="0" err="1">
                <a:ln>
                  <a:noFill/>
                </a:ln>
                <a:solidFill>
                  <a:srgbClr val="002060"/>
                </a:solidFill>
                <a:effectLst/>
                <a:uLnTx/>
                <a:uFillTx/>
                <a:latin typeface="Arial" panose="020B0604020202020204" pitchFamily="34" charset="0"/>
                <a:ea typeface="+mn-ea"/>
                <a:cs typeface="Arial" panose="020B0604020202020204" pitchFamily="34" charset="0"/>
              </a:rPr>
              <a:t>inniu</a:t>
            </a:r>
            <a:r>
              <a:rPr kumimoji="0" lang="en-GB" sz="2800" b="0" i="0" u="none" strike="noStrike" kern="1200" cap="none" spc="0" normalizeH="0" baseline="0" noProof="0">
                <a:ln>
                  <a:noFill/>
                </a:ln>
                <a:solidFill>
                  <a:srgbClr val="002060"/>
                </a:solidFill>
                <a:effectLst/>
                <a:uLnTx/>
                <a:uFillTx/>
                <a:latin typeface="Arial" panose="020B0604020202020204" pitchFamily="34" charset="0"/>
                <a:ea typeface="+mn-ea"/>
                <a:cs typeface="Arial" panose="020B0604020202020204" pitchFamily="34" charset="0"/>
              </a:rPr>
              <a:t>, </a:t>
            </a:r>
            <a:r>
              <a:rPr kumimoji="0" lang="en-GB" sz="2800" b="0" i="0" u="none" strike="noStrike" kern="1200" cap="none" spc="0" normalizeH="0" baseline="0" noProof="0" err="1">
                <a:ln>
                  <a:noFill/>
                </a:ln>
                <a:solidFill>
                  <a:srgbClr val="002060"/>
                </a:solidFill>
                <a:effectLst/>
                <a:uLnTx/>
                <a:uFillTx/>
                <a:latin typeface="Arial" panose="020B0604020202020204" pitchFamily="34" charset="0"/>
                <a:ea typeface="+mn-ea"/>
                <a:cs typeface="Arial" panose="020B0604020202020204" pitchFamily="34" charset="0"/>
              </a:rPr>
              <a:t>cuir</a:t>
            </a:r>
            <a:r>
              <a:rPr kumimoji="0" lang="en-GB" sz="2800" b="0" i="0" u="none" strike="noStrike" kern="1200" cap="none" spc="0" normalizeH="0" baseline="0" noProof="0">
                <a:ln>
                  <a:noFill/>
                </a:ln>
                <a:solidFill>
                  <a:srgbClr val="002060"/>
                </a:solidFill>
                <a:effectLst/>
                <a:uLnTx/>
                <a:uFillTx/>
                <a:latin typeface="Arial" panose="020B0604020202020204" pitchFamily="34" charset="0"/>
                <a:ea typeface="+mn-ea"/>
                <a:cs typeface="Arial" panose="020B0604020202020204" pitchFamily="34" charset="0"/>
              </a:rPr>
              <a:t> in </a:t>
            </a:r>
            <a:r>
              <a:rPr kumimoji="0" lang="en-GB" sz="2800" b="0" i="0" u="none" strike="noStrike" kern="1200" cap="none" spc="0" normalizeH="0" baseline="0" noProof="0" err="1">
                <a:ln>
                  <a:noFill/>
                </a:ln>
                <a:solidFill>
                  <a:srgbClr val="002060"/>
                </a:solidFill>
                <a:effectLst/>
                <a:uLnTx/>
                <a:uFillTx/>
                <a:latin typeface="Arial" panose="020B0604020202020204" pitchFamily="34" charset="0"/>
                <a:ea typeface="+mn-ea"/>
                <a:cs typeface="Arial" panose="020B0604020202020204" pitchFamily="34" charset="0"/>
              </a:rPr>
              <a:t>iúl</a:t>
            </a:r>
            <a:r>
              <a:rPr kumimoji="0" lang="en-GB" sz="2800" b="0" i="0" u="none" strike="noStrike" kern="1200" cap="none" spc="0" normalizeH="0" baseline="0" noProof="0">
                <a:ln>
                  <a:noFill/>
                </a:ln>
                <a:solidFill>
                  <a:srgbClr val="002060"/>
                </a:solidFill>
                <a:effectLst/>
                <a:uLnTx/>
                <a:uFillTx/>
                <a:latin typeface="Arial" panose="020B0604020202020204" pitchFamily="34" charset="0"/>
                <a:ea typeface="+mn-ea"/>
                <a:cs typeface="Arial" panose="020B0604020202020204" pitchFamily="34" charset="0"/>
              </a:rPr>
              <a:t> </a:t>
            </a:r>
            <a:r>
              <a:rPr kumimoji="0" lang="en-GB" sz="2800" b="0" i="0" u="none" strike="noStrike" kern="1200" cap="none" spc="0" normalizeH="0" baseline="0" noProof="0" err="1">
                <a:ln>
                  <a:noFill/>
                </a:ln>
                <a:solidFill>
                  <a:srgbClr val="002060"/>
                </a:solidFill>
                <a:effectLst/>
                <a:uLnTx/>
                <a:uFillTx/>
                <a:latin typeface="Arial" panose="020B0604020202020204" pitchFamily="34" charset="0"/>
                <a:ea typeface="+mn-ea"/>
                <a:cs typeface="Arial" panose="020B0604020202020204" pitchFamily="34" charset="0"/>
              </a:rPr>
              <a:t>dúinn</a:t>
            </a:r>
            <a:r>
              <a:rPr kumimoji="0" lang="en-GB" sz="2800" b="0" i="0" u="none" strike="noStrike" kern="1200" cap="none" spc="0" normalizeH="0" baseline="0" noProof="0">
                <a:ln>
                  <a:noFill/>
                </a:ln>
                <a:solidFill>
                  <a:srgbClr val="002060"/>
                </a:solidFill>
                <a:effectLst/>
                <a:uLnTx/>
                <a:uFillTx/>
                <a:latin typeface="Arial" panose="020B0604020202020204" pitchFamily="34" charset="0"/>
                <a:ea typeface="+mn-ea"/>
                <a:cs typeface="Arial" panose="020B0604020202020204" pitchFamily="34" charset="0"/>
              </a:rPr>
              <a:t> é le do </a:t>
            </a:r>
            <a:r>
              <a:rPr kumimoji="0" lang="en-GB" sz="2800" b="0" i="0" u="none" strike="noStrike" kern="1200" cap="none" spc="0" normalizeH="0" baseline="0" noProof="0" err="1">
                <a:ln>
                  <a:noFill/>
                </a:ln>
                <a:solidFill>
                  <a:srgbClr val="002060"/>
                </a:solidFill>
                <a:effectLst/>
                <a:uLnTx/>
                <a:uFillTx/>
                <a:latin typeface="Arial" panose="020B0604020202020204" pitchFamily="34" charset="0"/>
                <a:ea typeface="+mn-ea"/>
                <a:cs typeface="Arial" panose="020B0604020202020204" pitchFamily="34" charset="0"/>
              </a:rPr>
              <a:t>thoil</a:t>
            </a:r>
            <a:r>
              <a:rPr kumimoji="0" lang="en-GB" sz="2800" b="0" i="0" u="none" strike="noStrike" kern="1200" cap="none" spc="0" normalizeH="0" baseline="0" noProof="0">
                <a:ln>
                  <a:noFill/>
                </a:ln>
                <a:solidFill>
                  <a:srgbClr val="002060"/>
                </a:solidFill>
                <a:effectLst/>
                <a:uLnTx/>
                <a:uFillTx/>
                <a:latin typeface="Arial" panose="020B0604020202020204" pitchFamily="34" charset="0"/>
                <a:ea typeface="+mn-ea"/>
                <a:cs typeface="Arial" panose="020B0604020202020204" pitchFamily="34" charset="0"/>
              </a:rPr>
              <a:t> </a:t>
            </a:r>
            <a:endParaRPr kumimoji="0" lang="en-IE" sz="2800" b="0" i="0" u="none" strike="noStrike" kern="1200" cap="none" spc="0" normalizeH="0" baseline="0" noProof="0">
              <a:ln>
                <a:noFill/>
              </a:ln>
              <a:solidFill>
                <a:srgbClr val="002060"/>
              </a:solidFill>
              <a:effectLst/>
              <a:uLnTx/>
              <a:uFillTx/>
              <a:latin typeface="Arial" panose="020B0604020202020204" pitchFamily="34" charset="0"/>
              <a:ea typeface="+mn-ea"/>
              <a:cs typeface="Arial" panose="020B0604020202020204" pitchFamily="34" charset="0"/>
            </a:endParaRPr>
          </a:p>
        </p:txBody>
      </p:sp>
      <p:pic>
        <p:nvPicPr>
          <p:cNvPr id="7" name="Pictiúr 6">
            <a:extLst>
              <a:ext uri="{FF2B5EF4-FFF2-40B4-BE49-F238E27FC236}">
                <a16:creationId xmlns:a16="http://schemas.microsoft.com/office/drawing/2014/main" id="{FA65E35D-E3BC-033C-E363-32E2A5258300}"/>
              </a:ext>
            </a:extLst>
          </p:cNvPr>
          <p:cNvPicPr>
            <a:picLocks noChangeAspect="1"/>
          </p:cNvPicPr>
          <p:nvPr/>
        </p:nvPicPr>
        <p:blipFill>
          <a:blip r:embed="rId3"/>
          <a:stretch>
            <a:fillRect/>
          </a:stretch>
        </p:blipFill>
        <p:spPr>
          <a:xfrm>
            <a:off x="8534191" y="2561142"/>
            <a:ext cx="2062775" cy="2022850"/>
          </a:xfrm>
          <a:prstGeom prst="rect">
            <a:avLst/>
          </a:prstGeom>
        </p:spPr>
      </p:pic>
      <p:pic>
        <p:nvPicPr>
          <p:cNvPr id="10" name="Pictiúr 9">
            <a:extLst>
              <a:ext uri="{FF2B5EF4-FFF2-40B4-BE49-F238E27FC236}">
                <a16:creationId xmlns:a16="http://schemas.microsoft.com/office/drawing/2014/main" id="{861C0944-996F-3EEF-955A-B74024378703}"/>
              </a:ext>
            </a:extLst>
          </p:cNvPr>
          <p:cNvPicPr>
            <a:picLocks noChangeAspect="1"/>
          </p:cNvPicPr>
          <p:nvPr/>
        </p:nvPicPr>
        <p:blipFill>
          <a:blip r:embed="rId4"/>
          <a:stretch>
            <a:fillRect/>
          </a:stretch>
        </p:blipFill>
        <p:spPr>
          <a:xfrm>
            <a:off x="5015737" y="2571310"/>
            <a:ext cx="1941995" cy="2133639"/>
          </a:xfrm>
          <a:prstGeom prst="rect">
            <a:avLst/>
          </a:prstGeom>
        </p:spPr>
      </p:pic>
      <p:pic>
        <p:nvPicPr>
          <p:cNvPr id="12" name="Pictiúr 11">
            <a:extLst>
              <a:ext uri="{FF2B5EF4-FFF2-40B4-BE49-F238E27FC236}">
                <a16:creationId xmlns:a16="http://schemas.microsoft.com/office/drawing/2014/main" id="{C8866ED8-7FA4-F1E1-1345-DECBAEA5A37A}"/>
              </a:ext>
            </a:extLst>
          </p:cNvPr>
          <p:cNvPicPr>
            <a:picLocks noChangeAspect="1"/>
          </p:cNvPicPr>
          <p:nvPr/>
        </p:nvPicPr>
        <p:blipFill>
          <a:blip r:embed="rId5"/>
          <a:stretch>
            <a:fillRect/>
          </a:stretch>
        </p:blipFill>
        <p:spPr>
          <a:xfrm>
            <a:off x="1712188" y="2525951"/>
            <a:ext cx="1572188" cy="2178998"/>
          </a:xfrm>
          <a:prstGeom prst="rect">
            <a:avLst/>
          </a:prstGeom>
        </p:spPr>
      </p:pic>
    </p:spTree>
    <p:extLst>
      <p:ext uri="{BB962C8B-B14F-4D97-AF65-F5344CB8AC3E}">
        <p14:creationId xmlns:p14="http://schemas.microsoft.com/office/powerpoint/2010/main" val="3893704529"/>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Content Placeholder 4"/>
          <p:cNvPicPr>
            <a:picLocks noGrp="1" noChangeAspect="1"/>
          </p:cNvPicPr>
          <p:nvPr>
            <p:ph idx="1"/>
          </p:nvPr>
        </p:nvPicPr>
        <p:blipFill>
          <a:blip r:embed="rId3">
            <a:extLst>
              <a:ext uri="{28A0092B-C50C-407E-A947-70E740481C1C}">
                <a14:useLocalDpi xmlns:a14="http://schemas.microsoft.com/office/drawing/2010/main" val="0"/>
              </a:ext>
            </a:extLst>
          </a:blip>
          <a:stretch>
            <a:fillRect/>
          </a:stretch>
        </p:blipFill>
        <p:spPr>
          <a:xfrm>
            <a:off x="1" y="0"/>
            <a:ext cx="3942079" cy="6858000"/>
          </a:xfrm>
        </p:spPr>
      </p:pic>
      <p:sp>
        <p:nvSpPr>
          <p:cNvPr id="4" name="Title 3"/>
          <p:cNvSpPr txBox="1">
            <a:spLocks noGrp="1"/>
          </p:cNvSpPr>
          <p:nvPr>
            <p:ph type="title"/>
          </p:nvPr>
        </p:nvSpPr>
        <p:spPr>
          <a:xfrm>
            <a:off x="3942080" y="188236"/>
            <a:ext cx="6634934" cy="646331"/>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IE" sz="3600" b="1" err="1">
                <a:solidFill>
                  <a:srgbClr val="002060"/>
                </a:solidFill>
                <a:latin typeface="+mn-lt"/>
                <a:ea typeface="+mn-ea"/>
                <a:cs typeface="Calibri"/>
              </a:rPr>
              <a:t>Túslitreacha</a:t>
            </a:r>
            <a:r>
              <a:rPr lang="en-IE" sz="3600" b="1">
                <a:solidFill>
                  <a:srgbClr val="002060"/>
                </a:solidFill>
                <a:latin typeface="+mn-lt"/>
                <a:ea typeface="+mn-ea"/>
                <a:cs typeface="Calibri"/>
              </a:rPr>
              <a:t>/</a:t>
            </a:r>
            <a:r>
              <a:rPr lang="en-IE" sz="3600" b="1" err="1">
                <a:solidFill>
                  <a:srgbClr val="002060"/>
                </a:solidFill>
                <a:latin typeface="+mn-lt"/>
                <a:ea typeface="+mn-ea"/>
                <a:cs typeface="Calibri"/>
              </a:rPr>
              <a:t>Acrainmneacha</a:t>
            </a:r>
            <a:endParaRPr kumimoji="0" lang="en-IE" sz="3600" b="1" i="0" u="none" strike="noStrike" kern="1200" cap="none" spc="0" normalizeH="0" baseline="0" noProof="0">
              <a:ln>
                <a:noFill/>
              </a:ln>
              <a:solidFill>
                <a:srgbClr val="002060"/>
              </a:solidFill>
              <a:effectLst/>
              <a:uLnTx/>
              <a:uFillTx/>
              <a:latin typeface="+mn-lt"/>
              <a:ea typeface="+mn-ea"/>
              <a:cs typeface="Calibri" panose="020F0502020204030204" pitchFamily="34" charset="0"/>
            </a:endParaRPr>
          </a:p>
        </p:txBody>
      </p:sp>
      <p:sp>
        <p:nvSpPr>
          <p:cNvPr id="6" name="TextBox 5"/>
          <p:cNvSpPr txBox="1"/>
          <p:nvPr/>
        </p:nvSpPr>
        <p:spPr>
          <a:xfrm>
            <a:off x="4542595" y="1465144"/>
            <a:ext cx="7145048" cy="4985980"/>
          </a:xfrm>
          <a:prstGeom prst="rect">
            <a:avLst/>
          </a:prstGeom>
          <a:noFill/>
        </p:spPr>
        <p:txBody>
          <a:bodyPr wrap="square" lIns="91440" tIns="45720" rIns="91440" bIns="45720" rtlCol="0" anchor="t">
            <a:spAutoFit/>
          </a:bodyPr>
          <a:lstStyle/>
          <a:p>
            <a:pPr>
              <a:lnSpc>
                <a:spcPct val="150000"/>
              </a:lnSpc>
              <a:defRPr/>
            </a:pPr>
            <a:r>
              <a:rPr lang="en-IE" sz="2600">
                <a:solidFill>
                  <a:srgbClr val="002060"/>
                </a:solidFill>
                <a:latin typeface="Arial" panose="020B0604020202020204"/>
                <a:cs typeface="Arial"/>
              </a:rPr>
              <a:t>MNC</a:t>
            </a:r>
            <a:r>
              <a:rPr kumimoji="0" lang="en-IE" sz="2600" b="0" i="0" u="none" strike="noStrike" kern="1200" cap="none" spc="0" normalizeH="0" baseline="0" noProof="0">
                <a:ln>
                  <a:noFill/>
                </a:ln>
                <a:solidFill>
                  <a:srgbClr val="002060"/>
                </a:solidFill>
                <a:effectLst/>
                <a:uLnTx/>
                <a:uFillTx/>
                <a:latin typeface="Arial" panose="020B0604020202020204"/>
                <a:ea typeface="+mn-ea"/>
                <a:cs typeface="Arial"/>
              </a:rPr>
              <a:t>: </a:t>
            </a:r>
            <a:r>
              <a:rPr lang="en-IE" sz="2600" err="1">
                <a:solidFill>
                  <a:srgbClr val="002060"/>
                </a:solidFill>
                <a:latin typeface="Arial" panose="020B0604020202020204"/>
                <a:cs typeface="Arial"/>
              </a:rPr>
              <a:t>Múinteoir</a:t>
            </a:r>
            <a:r>
              <a:rPr lang="en-IE" sz="2600">
                <a:solidFill>
                  <a:srgbClr val="002060"/>
                </a:solidFill>
                <a:latin typeface="Arial" panose="020B0604020202020204"/>
                <a:cs typeface="Arial"/>
              </a:rPr>
              <a:t> </a:t>
            </a:r>
            <a:r>
              <a:rPr lang="en-IE" sz="2600" err="1">
                <a:solidFill>
                  <a:srgbClr val="002060"/>
                </a:solidFill>
                <a:latin typeface="Arial" panose="020B0604020202020204"/>
                <a:cs typeface="Arial"/>
              </a:rPr>
              <a:t>Nuacháilithe</a:t>
            </a:r>
            <a:endParaRPr lang="en-IE" sz="2600" b="0" i="0" u="none" strike="noStrike" kern="1200" cap="none" spc="0" normalizeH="0" baseline="0" noProof="0">
              <a:ln>
                <a:noFill/>
              </a:ln>
              <a:solidFill>
                <a:srgbClr val="002060"/>
              </a:solidFill>
              <a:effectLst/>
              <a:uLnTx/>
              <a:uFillTx/>
              <a:latin typeface="Arial" panose="020B0604020202020204"/>
              <a:cs typeface="Arial"/>
            </a:endParaRPr>
          </a:p>
          <a:p>
            <a:pPr marL="0" marR="0" lvl="0" indent="0" algn="l" defTabSz="914400" rtl="0" eaLnBrk="1" fontAlgn="auto" latinLnBrk="0" hangingPunct="1">
              <a:lnSpc>
                <a:spcPct val="150000"/>
              </a:lnSpc>
              <a:spcBef>
                <a:spcPts val="0"/>
              </a:spcBef>
              <a:spcAft>
                <a:spcPts val="0"/>
              </a:spcAft>
              <a:buClrTx/>
              <a:buSzTx/>
              <a:buFontTx/>
              <a:buNone/>
              <a:tabLst/>
              <a:defRPr/>
            </a:pPr>
            <a:endParaRPr kumimoji="0" lang="en-US" sz="500" b="0" i="0" u="none" strike="noStrike" kern="1200" cap="none" spc="0" normalizeH="0" baseline="0" noProof="0">
              <a:ln>
                <a:noFill/>
              </a:ln>
              <a:solidFill>
                <a:prstClr val="black"/>
              </a:solidFill>
              <a:effectLst/>
              <a:uLnTx/>
              <a:uFillTx/>
              <a:latin typeface="Arial" panose="020B0604020202020204"/>
              <a:ea typeface="+mn-ea"/>
              <a:cs typeface="Arial" panose="020B0604020202020204"/>
            </a:endParaRPr>
          </a:p>
          <a:p>
            <a:pPr>
              <a:lnSpc>
                <a:spcPct val="150000"/>
              </a:lnSpc>
              <a:defRPr/>
            </a:pPr>
            <a:r>
              <a:rPr lang="en-IE" sz="2600">
                <a:solidFill>
                  <a:srgbClr val="002060"/>
                </a:solidFill>
                <a:latin typeface="Arial" panose="020B0604020202020204"/>
                <a:cs typeface="Arial"/>
              </a:rPr>
              <a:t>FTG</a:t>
            </a:r>
            <a:r>
              <a:rPr kumimoji="0" lang="en-IE" sz="2600" b="0" i="0" u="none" strike="noStrike" kern="1200" cap="none" spc="0" normalizeH="0" baseline="0" noProof="0">
                <a:ln>
                  <a:noFill/>
                </a:ln>
                <a:solidFill>
                  <a:srgbClr val="002060"/>
                </a:solidFill>
                <a:effectLst/>
                <a:uLnTx/>
                <a:uFillTx/>
                <a:latin typeface="Arial" panose="020B0604020202020204"/>
                <a:ea typeface="+mn-ea"/>
                <a:cs typeface="Arial"/>
              </a:rPr>
              <a:t>: </a:t>
            </a:r>
            <a:r>
              <a:rPr lang="en-IE" sz="2600">
                <a:solidFill>
                  <a:srgbClr val="002060"/>
                </a:solidFill>
                <a:latin typeface="Arial" panose="020B0604020202020204"/>
                <a:cs typeface="Arial"/>
              </a:rPr>
              <a:t>Foireann Tacaíochta </a:t>
            </a:r>
            <a:r>
              <a:rPr lang="en-IE" sz="2600" err="1">
                <a:solidFill>
                  <a:srgbClr val="002060"/>
                </a:solidFill>
                <a:latin typeface="Arial" panose="020B0604020202020204"/>
                <a:cs typeface="Arial"/>
              </a:rPr>
              <a:t>Gairmiúla</a:t>
            </a:r>
            <a:endParaRPr lang="en-IE" sz="2600" b="0" i="0" u="none" strike="noStrike" kern="1200" cap="none" spc="0" normalizeH="0" baseline="0" noProof="0">
              <a:ln>
                <a:noFill/>
              </a:ln>
              <a:solidFill>
                <a:srgbClr val="002060"/>
              </a:solidFill>
              <a:effectLst/>
              <a:uLnTx/>
              <a:uFillTx/>
              <a:latin typeface="Arial" panose="020B0604020202020204"/>
              <a:cs typeface="Arial"/>
            </a:endParaRPr>
          </a:p>
          <a:p>
            <a:pPr marL="0" marR="0" lvl="0" indent="0" algn="l" defTabSz="914400" rtl="0" eaLnBrk="1" fontAlgn="auto" latinLnBrk="0" hangingPunct="1">
              <a:lnSpc>
                <a:spcPct val="150000"/>
              </a:lnSpc>
              <a:spcBef>
                <a:spcPts val="0"/>
              </a:spcBef>
              <a:spcAft>
                <a:spcPts val="0"/>
              </a:spcAft>
              <a:buClrTx/>
              <a:buSzTx/>
              <a:buFontTx/>
              <a:buNone/>
              <a:tabLst/>
              <a:defRPr/>
            </a:pPr>
            <a:endParaRPr kumimoji="0" lang="en-IE" sz="500" b="0" i="0" u="none" strike="noStrike" kern="1200" cap="none" spc="0" normalizeH="0" baseline="0" noProof="0">
              <a:ln>
                <a:noFill/>
              </a:ln>
              <a:solidFill>
                <a:prstClr val="black"/>
              </a:solidFill>
              <a:effectLst/>
              <a:uLnTx/>
              <a:uFillTx/>
              <a:latin typeface="Arial" panose="020B0604020202020204"/>
              <a:ea typeface="+mn-ea"/>
              <a:cs typeface="Arial" panose="020B0604020202020204"/>
            </a:endParaRPr>
          </a:p>
          <a:p>
            <a:pPr marL="0" marR="0" lvl="0" indent="0" algn="l" defTabSz="914400" rtl="0" eaLnBrk="1" fontAlgn="auto" latinLnBrk="0" hangingPunct="1">
              <a:lnSpc>
                <a:spcPct val="150000"/>
              </a:lnSpc>
              <a:spcBef>
                <a:spcPts val="0"/>
              </a:spcBef>
              <a:spcAft>
                <a:spcPts val="0"/>
              </a:spcAft>
              <a:buClrTx/>
              <a:buSzTx/>
              <a:buFontTx/>
              <a:buNone/>
              <a:tabLst/>
              <a:defRPr/>
            </a:pPr>
            <a:r>
              <a:rPr lang="en-IE" sz="2600">
                <a:solidFill>
                  <a:srgbClr val="002060"/>
                </a:solidFill>
                <a:latin typeface="Arial" panose="020B0604020202020204"/>
                <a:cs typeface="Arial"/>
              </a:rPr>
              <a:t>CFG</a:t>
            </a:r>
            <a:r>
              <a:rPr kumimoji="0" lang="en-IE" sz="2600" b="0" i="0" u="none" strike="noStrike" kern="1200" cap="none" spc="0" normalizeH="0" baseline="0" noProof="0">
                <a:ln>
                  <a:noFill/>
                </a:ln>
                <a:solidFill>
                  <a:srgbClr val="002060"/>
                </a:solidFill>
                <a:effectLst/>
                <a:uLnTx/>
                <a:uFillTx/>
                <a:latin typeface="Arial" panose="020B0604020202020204"/>
                <a:ea typeface="+mn-ea"/>
                <a:cs typeface="Arial"/>
              </a:rPr>
              <a:t>: </a:t>
            </a:r>
            <a:r>
              <a:rPr kumimoji="0" lang="en-IE" sz="2600" b="0" i="0" u="none" strike="noStrike" kern="1200" cap="none" spc="0" normalizeH="0" baseline="0" noProof="0" err="1">
                <a:ln>
                  <a:noFill/>
                </a:ln>
                <a:solidFill>
                  <a:srgbClr val="002060"/>
                </a:solidFill>
                <a:effectLst/>
                <a:uLnTx/>
                <a:uFillTx/>
                <a:latin typeface="Arial" panose="020B0604020202020204"/>
                <a:ea typeface="+mn-ea"/>
                <a:cs typeface="Arial"/>
              </a:rPr>
              <a:t>Ceannaire</a:t>
            </a:r>
            <a:r>
              <a:rPr kumimoji="0" lang="en-IE" sz="2600" b="0" i="0" u="none" strike="noStrike" kern="1200" cap="none" spc="0" normalizeH="0" baseline="0" noProof="0">
                <a:ln>
                  <a:noFill/>
                </a:ln>
                <a:solidFill>
                  <a:srgbClr val="002060"/>
                </a:solidFill>
                <a:effectLst/>
                <a:uLnTx/>
                <a:uFillTx/>
                <a:latin typeface="Arial" panose="020B0604020202020204"/>
                <a:ea typeface="+mn-ea"/>
                <a:cs typeface="Arial"/>
              </a:rPr>
              <a:t> Foghlama </a:t>
            </a:r>
            <a:r>
              <a:rPr kumimoji="0" lang="en-IE" sz="2600" b="0" i="0" u="none" strike="noStrike" kern="1200" cap="none" spc="0" normalizeH="0" baseline="0" noProof="0" err="1">
                <a:ln>
                  <a:noFill/>
                </a:ln>
                <a:solidFill>
                  <a:srgbClr val="002060"/>
                </a:solidFill>
                <a:effectLst/>
                <a:uLnTx/>
                <a:uFillTx/>
                <a:latin typeface="Arial" panose="020B0604020202020204"/>
                <a:ea typeface="+mn-ea"/>
                <a:cs typeface="Arial"/>
              </a:rPr>
              <a:t>Gairmiúla</a:t>
            </a:r>
            <a:endParaRPr lang="en-IE" sz="2600" b="0" i="0" u="none" strike="noStrike" kern="1200" cap="none" spc="0" normalizeH="0" baseline="0" noProof="0">
              <a:ln>
                <a:noFill/>
              </a:ln>
              <a:solidFill>
                <a:srgbClr val="002060"/>
              </a:solidFill>
              <a:effectLst/>
              <a:uLnTx/>
              <a:uFillTx/>
              <a:latin typeface="Arial" panose="020B0604020202020204"/>
              <a:cs typeface="Arial"/>
            </a:endParaRPr>
          </a:p>
          <a:p>
            <a:pPr marL="0" marR="0" lvl="0" indent="0" algn="l" defTabSz="914400" rtl="0" eaLnBrk="1" fontAlgn="auto" latinLnBrk="0" hangingPunct="1">
              <a:lnSpc>
                <a:spcPct val="150000"/>
              </a:lnSpc>
              <a:spcBef>
                <a:spcPts val="0"/>
              </a:spcBef>
              <a:spcAft>
                <a:spcPts val="0"/>
              </a:spcAft>
              <a:buClrTx/>
              <a:buSzTx/>
              <a:buFontTx/>
              <a:buNone/>
              <a:tabLst/>
              <a:defRPr/>
            </a:pPr>
            <a:endParaRPr kumimoji="0" lang="en-IE" sz="500" b="0" i="0" u="none" strike="noStrike" kern="1200" cap="none" spc="0" normalizeH="0" baseline="0" noProof="0">
              <a:ln>
                <a:noFill/>
              </a:ln>
              <a:solidFill>
                <a:prstClr val="black"/>
              </a:solidFill>
              <a:effectLst/>
              <a:uLnTx/>
              <a:uFillTx/>
              <a:latin typeface="Arial" panose="020B0604020202020204"/>
              <a:ea typeface="+mn-ea"/>
              <a:cs typeface="Arial" panose="020B0604020202020204"/>
            </a:endParaRPr>
          </a:p>
          <a:p>
            <a:pPr marL="0" marR="0" lvl="0" indent="0" algn="l" defTabSz="914400" rtl="0" eaLnBrk="1" fontAlgn="auto" latinLnBrk="0" hangingPunct="1">
              <a:lnSpc>
                <a:spcPct val="150000"/>
              </a:lnSpc>
              <a:spcBef>
                <a:spcPts val="0"/>
              </a:spcBef>
              <a:spcAft>
                <a:spcPts val="0"/>
              </a:spcAft>
              <a:buClrTx/>
              <a:buSzTx/>
              <a:buFontTx/>
              <a:buNone/>
              <a:tabLst/>
              <a:defRPr/>
            </a:pPr>
            <a:r>
              <a:rPr kumimoji="0" lang="en-GB" sz="2600" b="0" i="0" u="none" strike="noStrike" kern="1200" cap="none" spc="0" normalizeH="0" baseline="0" noProof="0">
                <a:ln>
                  <a:noFill/>
                </a:ln>
                <a:solidFill>
                  <a:srgbClr val="002060"/>
                </a:solidFill>
                <a:effectLst/>
                <a:uLnTx/>
                <a:uFillTx/>
                <a:latin typeface="Arial" panose="020B0604020202020204"/>
                <a:ea typeface="+mn-ea"/>
                <a:cs typeface="Calibri"/>
              </a:rPr>
              <a:t>IAO: </a:t>
            </a:r>
            <a:r>
              <a:rPr kumimoji="0" lang="en-GB" sz="2600" b="0" i="0" u="none" strike="noStrike" kern="1200" cap="none" spc="0" normalizeH="0" baseline="0" noProof="0" err="1">
                <a:ln>
                  <a:noFill/>
                </a:ln>
                <a:solidFill>
                  <a:srgbClr val="002060"/>
                </a:solidFill>
                <a:effectLst/>
                <a:uLnTx/>
                <a:uFillTx/>
                <a:latin typeface="Arial" panose="020B0604020202020204"/>
                <a:ea typeface="+mn-ea"/>
                <a:cs typeface="Calibri"/>
              </a:rPr>
              <a:t>Institiúd</a:t>
            </a:r>
            <a:r>
              <a:rPr kumimoji="0" lang="en-GB" sz="2600" b="0" i="0" u="none" strike="noStrike" kern="1200" cap="none" spc="0" normalizeH="0" baseline="0" noProof="0">
                <a:ln>
                  <a:noFill/>
                </a:ln>
                <a:solidFill>
                  <a:srgbClr val="002060"/>
                </a:solidFill>
                <a:effectLst/>
                <a:uLnTx/>
                <a:uFillTx/>
                <a:latin typeface="Arial" panose="020B0604020202020204"/>
                <a:ea typeface="+mn-ea"/>
                <a:cs typeface="Calibri"/>
              </a:rPr>
              <a:t> </a:t>
            </a:r>
            <a:r>
              <a:rPr kumimoji="0" lang="en-GB" sz="2600" b="0" i="0" u="none" strike="noStrike" kern="1200" cap="none" spc="0" normalizeH="0" baseline="0" noProof="0" err="1">
                <a:ln>
                  <a:noFill/>
                </a:ln>
                <a:solidFill>
                  <a:srgbClr val="002060"/>
                </a:solidFill>
                <a:effectLst/>
                <a:uLnTx/>
                <a:uFillTx/>
                <a:latin typeface="Arial" panose="020B0604020202020204"/>
                <a:ea typeface="+mn-ea"/>
                <a:cs typeface="Calibri"/>
              </a:rPr>
              <a:t>Ardoideachais</a:t>
            </a:r>
            <a:endParaRPr lang="en-GB" sz="2600" b="0" i="0" u="none" strike="noStrike" kern="1200" cap="none" spc="0" normalizeH="0" baseline="0" noProof="0">
              <a:ln>
                <a:noFill/>
              </a:ln>
              <a:solidFill>
                <a:srgbClr val="002060"/>
              </a:solidFill>
              <a:effectLst/>
              <a:uLnTx/>
              <a:uFillTx/>
              <a:latin typeface="Arial" panose="020B0604020202020204"/>
              <a:cs typeface="Calibri"/>
            </a:endParaRPr>
          </a:p>
          <a:p>
            <a:pPr marL="0" marR="0" lvl="0" indent="0" algn="l" defTabSz="914400" rtl="0" eaLnBrk="1" fontAlgn="auto" latinLnBrk="0" hangingPunct="1">
              <a:lnSpc>
                <a:spcPct val="150000"/>
              </a:lnSpc>
              <a:spcBef>
                <a:spcPts val="0"/>
              </a:spcBef>
              <a:spcAft>
                <a:spcPts val="0"/>
              </a:spcAft>
              <a:buClrTx/>
              <a:buSzTx/>
              <a:buFontTx/>
              <a:buNone/>
              <a:tabLst/>
              <a:defRPr/>
            </a:pPr>
            <a:endParaRPr kumimoji="0" lang="en-IE" sz="500" b="0" i="0" u="none" strike="noStrike" kern="1200" cap="none" spc="0" normalizeH="0" baseline="0" noProof="0">
              <a:ln>
                <a:noFill/>
              </a:ln>
              <a:solidFill>
                <a:srgbClr val="002060"/>
              </a:solidFill>
              <a:effectLst/>
              <a:uLnTx/>
              <a:uFillTx/>
              <a:latin typeface="Arial" panose="020B0604020202020204"/>
              <a:ea typeface="+mn-ea"/>
              <a:cs typeface="Calibri"/>
            </a:endParaRPr>
          </a:p>
          <a:p>
            <a:pPr marL="0" marR="0" lvl="0" indent="0" algn="l" defTabSz="914400" rtl="0" eaLnBrk="1" fontAlgn="auto" latinLnBrk="0" hangingPunct="1">
              <a:lnSpc>
                <a:spcPct val="150000"/>
              </a:lnSpc>
              <a:spcBef>
                <a:spcPts val="0"/>
              </a:spcBef>
              <a:spcAft>
                <a:spcPts val="0"/>
              </a:spcAft>
              <a:buClrTx/>
              <a:buSzTx/>
              <a:buFontTx/>
              <a:buNone/>
              <a:tabLst/>
              <a:defRPr/>
            </a:pPr>
            <a:r>
              <a:rPr lang="en-IE" sz="2600">
                <a:solidFill>
                  <a:srgbClr val="002060"/>
                </a:solidFill>
                <a:latin typeface="Arial" panose="020B0604020202020204"/>
                <a:cs typeface="Calibri"/>
              </a:rPr>
              <a:t>OTM</a:t>
            </a:r>
            <a:r>
              <a:rPr kumimoji="0" lang="en-IE" sz="2600" b="0" i="0" u="none" strike="noStrike" kern="1200" cap="none" spc="0" normalizeH="0" baseline="0" noProof="0">
                <a:ln>
                  <a:noFill/>
                </a:ln>
                <a:solidFill>
                  <a:srgbClr val="002060"/>
                </a:solidFill>
                <a:effectLst/>
                <a:uLnTx/>
                <a:uFillTx/>
                <a:latin typeface="Arial" panose="020B0604020202020204"/>
                <a:ea typeface="+mn-ea"/>
                <a:cs typeface="Calibri"/>
              </a:rPr>
              <a:t>: </a:t>
            </a:r>
            <a:r>
              <a:rPr kumimoji="0" lang="en-IE" sz="2600" b="0" i="0" u="none" strike="noStrike" kern="1200" cap="none" spc="0" normalizeH="0" baseline="0" noProof="0" err="1">
                <a:ln>
                  <a:noFill/>
                </a:ln>
                <a:solidFill>
                  <a:srgbClr val="002060"/>
                </a:solidFill>
                <a:effectLst/>
                <a:uLnTx/>
                <a:uFillTx/>
                <a:latin typeface="Arial" panose="020B0604020202020204"/>
                <a:ea typeface="+mn-ea"/>
                <a:cs typeface="Calibri"/>
              </a:rPr>
              <a:t>Oideachas</a:t>
            </a:r>
            <a:r>
              <a:rPr kumimoji="0" lang="en-IE" sz="2600" b="0" i="0" u="none" strike="noStrike" kern="1200" cap="none" spc="0" normalizeH="0" baseline="0" noProof="0">
                <a:ln>
                  <a:noFill/>
                </a:ln>
                <a:solidFill>
                  <a:srgbClr val="002060"/>
                </a:solidFill>
                <a:effectLst/>
                <a:uLnTx/>
                <a:uFillTx/>
                <a:latin typeface="Arial" panose="020B0604020202020204"/>
                <a:ea typeface="+mn-ea"/>
                <a:cs typeface="Calibri"/>
              </a:rPr>
              <a:t> </a:t>
            </a:r>
            <a:r>
              <a:rPr kumimoji="0" lang="en-IE" sz="2600" b="0" i="0" u="none" strike="noStrike" kern="1200" cap="none" spc="0" normalizeH="0" baseline="0" noProof="0" err="1">
                <a:ln>
                  <a:noFill/>
                </a:ln>
                <a:solidFill>
                  <a:srgbClr val="002060"/>
                </a:solidFill>
                <a:effectLst/>
                <a:uLnTx/>
                <a:uFillTx/>
                <a:latin typeface="Arial" panose="020B0604020202020204"/>
                <a:ea typeface="+mn-ea"/>
                <a:cs typeface="Calibri"/>
              </a:rPr>
              <a:t>Tosaigh</a:t>
            </a:r>
            <a:r>
              <a:rPr kumimoji="0" lang="en-IE" sz="2600" b="0" i="0" u="none" strike="noStrike" kern="1200" cap="none" spc="0" normalizeH="0" baseline="0" noProof="0">
                <a:ln>
                  <a:noFill/>
                </a:ln>
                <a:solidFill>
                  <a:srgbClr val="002060"/>
                </a:solidFill>
                <a:effectLst/>
                <a:uLnTx/>
                <a:uFillTx/>
                <a:latin typeface="Arial" panose="020B0604020202020204"/>
                <a:ea typeface="+mn-ea"/>
                <a:cs typeface="Calibri"/>
              </a:rPr>
              <a:t> </a:t>
            </a:r>
            <a:r>
              <a:rPr kumimoji="0" lang="en-IE" sz="2600" b="0" i="0" u="none" strike="noStrike" kern="1200" cap="none" spc="0" normalizeH="0" baseline="0" noProof="0" err="1">
                <a:ln>
                  <a:noFill/>
                </a:ln>
                <a:solidFill>
                  <a:srgbClr val="002060"/>
                </a:solidFill>
                <a:effectLst/>
                <a:uLnTx/>
                <a:uFillTx/>
                <a:latin typeface="Arial" panose="020B0604020202020204"/>
                <a:ea typeface="+mn-ea"/>
                <a:cs typeface="Calibri"/>
              </a:rPr>
              <a:t>Múinteoirí</a:t>
            </a:r>
            <a:endParaRPr lang="en-IE" sz="2600" b="0" i="0" u="none" strike="noStrike" kern="1200" cap="none" spc="0" normalizeH="0" baseline="0" noProof="0">
              <a:ln>
                <a:noFill/>
              </a:ln>
              <a:solidFill>
                <a:srgbClr val="002060"/>
              </a:solidFill>
              <a:effectLst/>
              <a:uLnTx/>
              <a:uFillTx/>
              <a:latin typeface="Arial" panose="020B0604020202020204"/>
              <a:cs typeface="Calibri"/>
            </a:endParaRPr>
          </a:p>
          <a:p>
            <a:pPr marL="0" marR="0" lvl="0" indent="0" algn="l" defTabSz="914400" rtl="0" eaLnBrk="1" fontAlgn="auto" latinLnBrk="0" hangingPunct="1">
              <a:lnSpc>
                <a:spcPct val="150000"/>
              </a:lnSpc>
              <a:spcBef>
                <a:spcPts val="0"/>
              </a:spcBef>
              <a:spcAft>
                <a:spcPts val="0"/>
              </a:spcAft>
              <a:buClrTx/>
              <a:buSzTx/>
              <a:buFontTx/>
              <a:buNone/>
              <a:tabLst/>
              <a:defRPr/>
            </a:pPr>
            <a:endParaRPr kumimoji="0" lang="en-IE" sz="500" b="0" i="0" u="none" strike="noStrike" kern="1200" cap="none" spc="0" normalizeH="0" baseline="0" noProof="0">
              <a:ln>
                <a:noFill/>
              </a:ln>
              <a:solidFill>
                <a:srgbClr val="002060"/>
              </a:solidFill>
              <a:effectLst/>
              <a:uLnTx/>
              <a:uFillTx/>
              <a:latin typeface="Arial" panose="020B0604020202020204"/>
              <a:ea typeface="+mn-ea"/>
              <a:cs typeface="Calibri"/>
            </a:endParaRPr>
          </a:p>
          <a:p>
            <a:pPr marL="0" marR="0" lvl="0" indent="0" algn="l" defTabSz="914400" rtl="0" eaLnBrk="1" fontAlgn="auto" latinLnBrk="0" hangingPunct="1">
              <a:lnSpc>
                <a:spcPct val="150000"/>
              </a:lnSpc>
              <a:spcBef>
                <a:spcPts val="0"/>
              </a:spcBef>
              <a:spcAft>
                <a:spcPts val="0"/>
              </a:spcAft>
              <a:buClrTx/>
              <a:buSzTx/>
              <a:buFontTx/>
              <a:buNone/>
              <a:tabLst/>
              <a:defRPr/>
            </a:pPr>
            <a:endParaRPr kumimoji="0" lang="en-IE" sz="500" b="0" i="0" u="none" strike="noStrike" kern="1200" cap="none" spc="0" normalizeH="0" baseline="0" noProof="0">
              <a:ln>
                <a:noFill/>
              </a:ln>
              <a:solidFill>
                <a:srgbClr val="002060"/>
              </a:solidFill>
              <a:effectLst/>
              <a:uLnTx/>
              <a:uFillTx/>
              <a:latin typeface="Arial" panose="020B0604020202020204"/>
              <a:ea typeface="+mn-ea"/>
              <a:cs typeface="Calibri"/>
            </a:endParaRP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en-IE" sz="2600" b="0" i="0" u="none" strike="noStrike" kern="1200" cap="none" spc="0" normalizeH="0" baseline="0" noProof="0">
                <a:ln>
                  <a:noFill/>
                </a:ln>
                <a:solidFill>
                  <a:srgbClr val="002060"/>
                </a:solidFill>
                <a:effectLst/>
                <a:uLnTx/>
                <a:uFillTx/>
                <a:latin typeface="Arial" panose="020B0604020202020204"/>
                <a:ea typeface="+mn-ea"/>
                <a:cs typeface="Calibri"/>
              </a:rPr>
              <a:t>DEEPEN: Droichead: Exploring and Eliciting </a:t>
            </a:r>
            <a:endParaRPr lang="en-IE" sz="2600" b="0" i="0" u="none" strike="noStrike" kern="1200" cap="none" spc="0" normalizeH="0" baseline="0" noProof="0">
              <a:ln>
                <a:noFill/>
              </a:ln>
              <a:solidFill>
                <a:srgbClr val="002060"/>
              </a:solidFill>
              <a:effectLst/>
              <a:uLnTx/>
              <a:uFillTx/>
              <a:latin typeface="Arial" panose="020B0604020202020204"/>
              <a:cs typeface="Calibri"/>
            </a:endParaRP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en-IE" sz="2600" b="0" i="0" u="none" strike="noStrike" kern="1200" cap="none" spc="0" normalizeH="0" baseline="0" noProof="0">
                <a:ln>
                  <a:noFill/>
                </a:ln>
                <a:solidFill>
                  <a:srgbClr val="002060"/>
                </a:solidFill>
                <a:effectLst/>
                <a:uLnTx/>
                <a:uFillTx/>
                <a:latin typeface="Arial" panose="020B0604020202020204"/>
                <a:ea typeface="+mn-ea"/>
                <a:cs typeface="Calibri"/>
              </a:rPr>
              <a:t>                 Perspectives, Experiences and                   	       Narratives</a:t>
            </a:r>
            <a:endParaRPr lang="en-IE" sz="2600" b="0" i="0" u="none" strike="noStrike" kern="1200" cap="none" spc="0" normalizeH="0" baseline="0" noProof="0">
              <a:ln>
                <a:noFill/>
              </a:ln>
              <a:solidFill>
                <a:srgbClr val="002060"/>
              </a:solidFill>
              <a:effectLst/>
              <a:uLnTx/>
              <a:uFillTx/>
              <a:latin typeface="Arial" panose="020B0604020202020204"/>
              <a:cs typeface="Calibri"/>
            </a:endParaRPr>
          </a:p>
        </p:txBody>
      </p:sp>
    </p:spTree>
    <p:extLst>
      <p:ext uri="{BB962C8B-B14F-4D97-AF65-F5344CB8AC3E}">
        <p14:creationId xmlns:p14="http://schemas.microsoft.com/office/powerpoint/2010/main" val="1037637536"/>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Google Shape;584;p20"/>
          <p:cNvSpPr txBox="1"/>
          <p:nvPr/>
        </p:nvSpPr>
        <p:spPr>
          <a:xfrm>
            <a:off x="3853696" y="218750"/>
            <a:ext cx="6724950" cy="673100"/>
          </a:xfrm>
          <a:prstGeom prst="rect">
            <a:avLst/>
          </a:prstGeom>
          <a:noFill/>
          <a:ln>
            <a:noFill/>
          </a:ln>
        </p:spPr>
        <p:txBody>
          <a:bodyPr spcFirstLastPara="1" wrap="square" lIns="91425" tIns="45700" rIns="91425" bIns="45700" anchor="ctr" anchorCtr="0">
            <a:noAutofit/>
          </a:bodyPr>
          <a:lstStyle/>
          <a:p>
            <a:pPr marL="0" marR="0" lvl="0" indent="0" algn="l" rtl="0">
              <a:lnSpc>
                <a:spcPct val="90000"/>
              </a:lnSpc>
              <a:spcBef>
                <a:spcPts val="0"/>
              </a:spcBef>
              <a:spcAft>
                <a:spcPts val="0"/>
              </a:spcAft>
              <a:buClr>
                <a:srgbClr val="002060"/>
              </a:buClr>
              <a:buSzPts val="4400"/>
              <a:buFont typeface="Calibri"/>
              <a:buNone/>
            </a:pPr>
            <a:r>
              <a:rPr lang="en-GB" sz="4400" b="1" i="0" u="none" strike="noStrike" cap="none">
                <a:solidFill>
                  <a:srgbClr val="002060"/>
                </a:solidFill>
                <a:latin typeface="Calibri"/>
                <a:ea typeface="Calibri"/>
                <a:cs typeface="Calibri"/>
                <a:sym typeface="Calibri"/>
              </a:rPr>
              <a:t>Do </a:t>
            </a:r>
            <a:r>
              <a:rPr lang="en-GB" sz="4400" b="1" i="0" u="none" strike="noStrike" cap="none" err="1">
                <a:solidFill>
                  <a:srgbClr val="002060"/>
                </a:solidFill>
                <a:latin typeface="Calibri"/>
                <a:ea typeface="Calibri"/>
                <a:cs typeface="Calibri"/>
                <a:sym typeface="Calibri"/>
              </a:rPr>
              <a:t>Scoil</a:t>
            </a:r>
            <a:r>
              <a:rPr lang="en-GB" sz="4400" b="1" i="0" u="none" strike="noStrike" cap="none">
                <a:solidFill>
                  <a:srgbClr val="002060"/>
                </a:solidFill>
                <a:latin typeface="Calibri"/>
                <a:ea typeface="Calibri"/>
                <a:cs typeface="Calibri"/>
                <a:sym typeface="Calibri"/>
              </a:rPr>
              <a:t> </a:t>
            </a:r>
            <a:r>
              <a:rPr lang="en-GB" sz="4400" b="1" i="0" u="none" strike="noStrike" cap="none" err="1">
                <a:solidFill>
                  <a:srgbClr val="002060"/>
                </a:solidFill>
                <a:latin typeface="Calibri"/>
                <a:ea typeface="Calibri"/>
                <a:cs typeface="Calibri"/>
                <a:sym typeface="Calibri"/>
              </a:rPr>
              <a:t>agus</a:t>
            </a:r>
            <a:r>
              <a:rPr lang="en-GB" sz="4400" b="1" i="0" u="none" strike="noStrike" cap="none">
                <a:solidFill>
                  <a:srgbClr val="002060"/>
                </a:solidFill>
                <a:latin typeface="Calibri"/>
                <a:ea typeface="Calibri"/>
                <a:cs typeface="Calibri"/>
                <a:sym typeface="Calibri"/>
              </a:rPr>
              <a:t> </a:t>
            </a:r>
            <a:r>
              <a:rPr lang="en-GB" sz="4400" b="1" u="none" strike="noStrike" cap="none" err="1">
                <a:solidFill>
                  <a:srgbClr val="002060"/>
                </a:solidFill>
                <a:latin typeface="Calibri"/>
                <a:ea typeface="Calibri"/>
                <a:cs typeface="Calibri"/>
                <a:sym typeface="Calibri"/>
              </a:rPr>
              <a:t>Droichead</a:t>
            </a:r>
            <a:endParaRPr sz="4400" b="1" u="none" strike="noStrike" cap="none">
              <a:solidFill>
                <a:srgbClr val="002060"/>
              </a:solidFill>
              <a:latin typeface="Calibri"/>
              <a:ea typeface="Calibri"/>
              <a:cs typeface="Calibri"/>
              <a:sym typeface="Calibri"/>
            </a:endParaRPr>
          </a:p>
        </p:txBody>
      </p:sp>
      <p:pic>
        <p:nvPicPr>
          <p:cNvPr id="5" name="Google Shape;356;p5"/>
          <p:cNvPicPr preferRelativeResize="0"/>
          <p:nvPr/>
        </p:nvPicPr>
        <p:blipFill rotWithShape="1">
          <a:blip r:embed="rId3">
            <a:alphaModFix/>
          </a:blip>
          <a:srcRect l="-33319" t="-16261" r="-3673" b="-17454"/>
          <a:stretch/>
        </p:blipFill>
        <p:spPr>
          <a:xfrm>
            <a:off x="5731907" y="891850"/>
            <a:ext cx="5271076" cy="5563014"/>
          </a:xfrm>
          <a:prstGeom prst="rect">
            <a:avLst/>
          </a:prstGeom>
          <a:noFill/>
          <a:ln>
            <a:noFill/>
          </a:ln>
        </p:spPr>
      </p:pic>
      <p:sp>
        <p:nvSpPr>
          <p:cNvPr id="6" name="Google Shape;533;p16"/>
          <p:cNvSpPr/>
          <p:nvPr/>
        </p:nvSpPr>
        <p:spPr>
          <a:xfrm flipH="1">
            <a:off x="0" y="0"/>
            <a:ext cx="5875522" cy="6884894"/>
          </a:xfrm>
          <a:custGeom>
            <a:avLst/>
            <a:gdLst/>
            <a:ahLst/>
            <a:cxnLst/>
            <a:rect l="l" t="t" r="r" b="b"/>
            <a:pathLst>
              <a:path w="6965575" h="6884894" extrusionOk="0">
                <a:moveTo>
                  <a:pt x="2597972" y="0"/>
                </a:moveTo>
                <a:lnTo>
                  <a:pt x="6965575" y="0"/>
                </a:lnTo>
                <a:lnTo>
                  <a:pt x="6965575" y="6858000"/>
                </a:lnTo>
                <a:lnTo>
                  <a:pt x="0" y="6884894"/>
                </a:lnTo>
              </a:path>
            </a:pathLst>
          </a:custGeom>
          <a:blipFill rotWithShape="1">
            <a:blip r:embed="rId4">
              <a:alphaModFix/>
            </a:blip>
            <a:stretch>
              <a:fillRect/>
            </a:stretch>
          </a:blipFill>
          <a:ln w="12700" cap="flat" cmpd="sng">
            <a:solidFill>
              <a:srgbClr val="002060"/>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l"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Raleway Medium"/>
              <a:ea typeface="Raleway Medium"/>
              <a:cs typeface="Raleway Medium"/>
              <a:sym typeface="Raleway Medium"/>
            </a:endParaRPr>
          </a:p>
        </p:txBody>
      </p:sp>
      <p:pic>
        <p:nvPicPr>
          <p:cNvPr id="7" name="Picture 6">
            <a:extLst>
              <a:ext uri="{FF2B5EF4-FFF2-40B4-BE49-F238E27FC236}">
                <a16:creationId xmlns:a16="http://schemas.microsoft.com/office/drawing/2014/main" id="{09B8DD17-8202-4BBD-938F-9EEB26DB55A0}"/>
              </a:ext>
            </a:extLst>
          </p:cNvPr>
          <p:cNvPicPr>
            <a:picLocks noChangeAspect="1"/>
          </p:cNvPicPr>
          <p:nvPr/>
        </p:nvPicPr>
        <p:blipFill>
          <a:blip r:embed="rId5"/>
          <a:stretch>
            <a:fillRect/>
          </a:stretch>
        </p:blipFill>
        <p:spPr>
          <a:xfrm>
            <a:off x="9735099" y="5803451"/>
            <a:ext cx="2456901" cy="971945"/>
          </a:xfrm>
          <a:prstGeom prst="rect">
            <a:avLst/>
          </a:prstGeom>
        </p:spPr>
      </p:pic>
      <p:pic>
        <p:nvPicPr>
          <p:cNvPr id="9" name="Picture 8" descr="C:\Users\Elizabeth\AppData\Local\Microsoft\Windows\INetCache\Content.MSO\60DF523B.tmp">
            <a:extLst>
              <a:ext uri="{FF2B5EF4-FFF2-40B4-BE49-F238E27FC236}">
                <a16:creationId xmlns:a16="http://schemas.microsoft.com/office/drawing/2014/main" id="{2673607D-6E2D-470B-90EA-B544A89E821E}"/>
              </a:ext>
            </a:extLst>
          </p:cNvPr>
          <p:cNvPicPr/>
          <p:nvPr/>
        </p:nvPicPr>
        <p:blipFill>
          <a:blip r:embed="rId6">
            <a:extLst>
              <a:ext uri="{28A0092B-C50C-407E-A947-70E740481C1C}">
                <a14:useLocalDpi xmlns:a14="http://schemas.microsoft.com/office/drawing/2010/main" val="0"/>
              </a:ext>
            </a:extLst>
          </a:blip>
          <a:srcRect/>
          <a:stretch>
            <a:fillRect/>
          </a:stretch>
        </p:blipFill>
        <p:spPr bwMode="auto">
          <a:xfrm>
            <a:off x="88139" y="6176399"/>
            <a:ext cx="766352" cy="600317"/>
          </a:xfrm>
          <a:prstGeom prst="rect">
            <a:avLst/>
          </a:prstGeom>
          <a:noFill/>
          <a:ln>
            <a:noFill/>
          </a:ln>
        </p:spPr>
      </p:pic>
    </p:spTree>
    <p:extLst>
      <p:ext uri="{BB962C8B-B14F-4D97-AF65-F5344CB8AC3E}">
        <p14:creationId xmlns:p14="http://schemas.microsoft.com/office/powerpoint/2010/main" val="3575066307"/>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Shape 385"/>
        <p:cNvGrpSpPr/>
        <p:nvPr/>
      </p:nvGrpSpPr>
      <p:grpSpPr>
        <a:xfrm>
          <a:off x="0" y="0"/>
          <a:ext cx="0" cy="0"/>
          <a:chOff x="0" y="0"/>
          <a:chExt cx="0" cy="0"/>
        </a:xfrm>
      </p:grpSpPr>
      <p:pic>
        <p:nvPicPr>
          <p:cNvPr id="3" name="Picture 2">
            <a:extLst>
              <a:ext uri="{FF2B5EF4-FFF2-40B4-BE49-F238E27FC236}">
                <a16:creationId xmlns:a16="http://schemas.microsoft.com/office/drawing/2014/main" id="{E73B251F-C751-468F-9493-80E439749A4C}"/>
              </a:ext>
            </a:extLst>
          </p:cNvPr>
          <p:cNvPicPr>
            <a:picLocks noChangeAspect="1"/>
          </p:cNvPicPr>
          <p:nvPr/>
        </p:nvPicPr>
        <p:blipFill>
          <a:blip r:embed="rId3"/>
          <a:stretch>
            <a:fillRect/>
          </a:stretch>
        </p:blipFill>
        <p:spPr>
          <a:xfrm>
            <a:off x="0" y="-10461"/>
            <a:ext cx="8936182" cy="6878921"/>
          </a:xfrm>
          <a:prstGeom prst="rect">
            <a:avLst/>
          </a:prstGeom>
        </p:spPr>
      </p:pic>
      <p:sp>
        <p:nvSpPr>
          <p:cNvPr id="387" name="Google Shape;387;p6"/>
          <p:cNvSpPr/>
          <p:nvPr/>
        </p:nvSpPr>
        <p:spPr>
          <a:xfrm>
            <a:off x="1957464" y="-10461"/>
            <a:ext cx="8277072" cy="6878921"/>
          </a:xfrm>
          <a:prstGeom prst="rect">
            <a:avLst/>
          </a:prstGeom>
          <a:solidFill>
            <a:schemeClr val="lt1"/>
          </a:solidFill>
          <a:ln>
            <a:noFill/>
          </a:ln>
        </p:spPr>
        <p:txBody>
          <a:bodyPr spcFirstLastPara="1" wrap="square" lIns="91425" tIns="45700" rIns="91425" bIns="45700" anchor="ctr" anchorCtr="0">
            <a:noAutofit/>
          </a:bodyPr>
          <a:lstStyle/>
          <a:p>
            <a:pPr marL="0" marR="0" lvl="0" indent="0" algn="l" defTabSz="914400" rtl="0" eaLnBrk="1" fontAlgn="auto" latinLnBrk="0" hangingPunct="1">
              <a:lnSpc>
                <a:spcPct val="200000"/>
              </a:lnSpc>
              <a:spcBef>
                <a:spcPts val="0"/>
              </a:spcBef>
              <a:spcAft>
                <a:spcPts val="0"/>
              </a:spcAft>
              <a:buClr>
                <a:srgbClr val="FFFFFF"/>
              </a:buClr>
              <a:buSzPts val="3200"/>
              <a:buFont typeface="Raleway Medium"/>
              <a:buNone/>
              <a:tabLst/>
              <a:defRPr/>
            </a:pPr>
            <a:endParaRPr kumimoji="0" sz="3200" b="0" i="0" u="none" strike="noStrike" kern="0" cap="none" spc="0" normalizeH="0" baseline="0" noProof="0">
              <a:ln>
                <a:noFill/>
              </a:ln>
              <a:solidFill>
                <a:srgbClr val="002060"/>
              </a:solidFill>
              <a:effectLst/>
              <a:uLnTx/>
              <a:uFillTx/>
              <a:ea typeface="Calibri"/>
              <a:cs typeface="Calibri"/>
              <a:sym typeface="Calibri"/>
            </a:endParaRPr>
          </a:p>
        </p:txBody>
      </p:sp>
      <p:grpSp>
        <p:nvGrpSpPr>
          <p:cNvPr id="388" name="Google Shape;388;p6"/>
          <p:cNvGrpSpPr/>
          <p:nvPr/>
        </p:nvGrpSpPr>
        <p:grpSpPr>
          <a:xfrm>
            <a:off x="2145431" y="1154776"/>
            <a:ext cx="9367695" cy="5295460"/>
            <a:chOff x="0" y="1917"/>
            <a:chExt cx="7236541" cy="5014714"/>
          </a:xfrm>
        </p:grpSpPr>
        <p:sp>
          <p:nvSpPr>
            <p:cNvPr id="389" name="Google Shape;389;p6"/>
            <p:cNvSpPr/>
            <p:nvPr/>
          </p:nvSpPr>
          <p:spPr>
            <a:xfrm rot="5400000">
              <a:off x="-164487" y="166404"/>
              <a:ext cx="1096582" cy="767607"/>
            </a:xfrm>
            <a:prstGeom prst="chevron">
              <a:avLst>
                <a:gd name="adj" fmla="val 50000"/>
              </a:avLst>
            </a:prstGeom>
            <a:solidFill>
              <a:srgbClr val="002060"/>
            </a:solidFill>
            <a:ln w="12700" cap="flat" cmpd="sng">
              <a:solidFill>
                <a:schemeClr val="dk2"/>
              </a:solidFill>
              <a:prstDash val="solid"/>
              <a:miter lim="800000"/>
              <a:headEnd type="none" w="sm" len="sm"/>
              <a:tailEnd type="none" w="sm" len="sm"/>
            </a:ln>
          </p:spPr>
          <p:txBody>
            <a:bodyPr spcFirstLastPara="1" wrap="square" lIns="91425" tIns="91425" rIns="91425" bIns="91425" anchor="ctr" anchorCtr="0">
              <a:noAutofit/>
            </a:bodyPr>
            <a:lstStyle/>
            <a:p>
              <a:pPr marL="0" marR="0" lvl="0" indent="0" algn="l" defTabSz="914400" rtl="0" eaLnBrk="1" fontAlgn="auto" latinLnBrk="0" hangingPunct="1">
                <a:lnSpc>
                  <a:spcPct val="100000"/>
                </a:lnSpc>
                <a:spcBef>
                  <a:spcPts val="0"/>
                </a:spcBef>
                <a:spcAft>
                  <a:spcPts val="0"/>
                </a:spcAft>
                <a:buClr>
                  <a:srgbClr val="000000"/>
                </a:buClr>
                <a:buSzPts val="1400"/>
                <a:buFont typeface="Arial"/>
                <a:buNone/>
                <a:tabLst/>
                <a:defRPr/>
              </a:pPr>
              <a:endParaRPr kumimoji="0" sz="2800" b="0" i="0" u="none" strike="noStrike" kern="0" cap="none" spc="0" normalizeH="0" baseline="0" noProof="0">
                <a:ln>
                  <a:noFill/>
                </a:ln>
                <a:solidFill>
                  <a:srgbClr val="000000"/>
                </a:solidFill>
                <a:effectLst/>
                <a:uLnTx/>
                <a:uFillTx/>
                <a:ea typeface="+mn-ea"/>
                <a:cs typeface="Calibri" panose="020F0502020204030204" pitchFamily="34" charset="0"/>
                <a:sym typeface="Arial"/>
              </a:endParaRPr>
            </a:p>
          </p:txBody>
        </p:sp>
        <p:sp>
          <p:nvSpPr>
            <p:cNvPr id="390" name="Google Shape;390;p6"/>
            <p:cNvSpPr txBox="1"/>
            <p:nvPr/>
          </p:nvSpPr>
          <p:spPr>
            <a:xfrm>
              <a:off x="1" y="385721"/>
              <a:ext cx="767607" cy="328975"/>
            </a:xfrm>
            <a:prstGeom prst="rect">
              <a:avLst/>
            </a:prstGeom>
            <a:noFill/>
            <a:ln>
              <a:noFill/>
            </a:ln>
          </p:spPr>
          <p:txBody>
            <a:bodyPr spcFirstLastPara="1" wrap="square" lIns="13950" tIns="13950" rIns="13950" bIns="13950" anchor="ctr" anchorCtr="0">
              <a:noAutofit/>
            </a:bodyPr>
            <a:lstStyle/>
            <a:p>
              <a:pPr marL="0" marR="0" lvl="0" indent="0" algn="ctr" defTabSz="914400" rtl="0" eaLnBrk="1" fontAlgn="auto" latinLnBrk="0" hangingPunct="1">
                <a:lnSpc>
                  <a:spcPct val="90000"/>
                </a:lnSpc>
                <a:spcBef>
                  <a:spcPts val="0"/>
                </a:spcBef>
                <a:spcAft>
                  <a:spcPts val="0"/>
                </a:spcAft>
                <a:buClr>
                  <a:srgbClr val="000000"/>
                </a:buClr>
                <a:buSzPts val="2200"/>
                <a:buFont typeface="Arial"/>
                <a:buNone/>
                <a:tabLst/>
                <a:defRPr/>
              </a:pPr>
              <a:endParaRPr kumimoji="0" sz="2800" b="0" i="0" u="none" strike="noStrike" kern="0" cap="none" spc="0" normalizeH="0" baseline="0" noProof="0">
                <a:ln>
                  <a:noFill/>
                </a:ln>
                <a:solidFill>
                  <a:srgbClr val="FFFFFF"/>
                </a:solidFill>
                <a:effectLst/>
                <a:uLnTx/>
                <a:uFillTx/>
                <a:ea typeface="Raleway Medium"/>
                <a:cs typeface="Calibri" panose="020F0502020204030204" pitchFamily="34" charset="0"/>
                <a:sym typeface="Raleway Medium"/>
              </a:endParaRPr>
            </a:p>
          </p:txBody>
        </p:sp>
        <p:sp>
          <p:nvSpPr>
            <p:cNvPr id="391" name="Google Shape;391;p6"/>
            <p:cNvSpPr/>
            <p:nvPr/>
          </p:nvSpPr>
          <p:spPr>
            <a:xfrm rot="5400000">
              <a:off x="3645685" y="-2876160"/>
              <a:ext cx="712778" cy="6468934"/>
            </a:xfrm>
            <a:prstGeom prst="round2SameRect">
              <a:avLst>
                <a:gd name="adj1" fmla="val 16667"/>
                <a:gd name="adj2" fmla="val 0"/>
              </a:avLst>
            </a:prstGeom>
            <a:solidFill>
              <a:schemeClr val="lt1">
                <a:alpha val="87450"/>
              </a:schemeClr>
            </a:solidFill>
            <a:ln w="12700" cap="flat" cmpd="sng">
              <a:solidFill>
                <a:schemeClr val="dk2"/>
              </a:solidFill>
              <a:prstDash val="solid"/>
              <a:miter lim="800000"/>
              <a:headEnd type="none" w="sm" len="sm"/>
              <a:tailEnd type="none" w="sm" len="sm"/>
            </a:ln>
          </p:spPr>
          <p:txBody>
            <a:bodyPr spcFirstLastPara="1" wrap="square" lIns="91425" tIns="91425" rIns="91425" bIns="91425" anchor="ctr" anchorCtr="0">
              <a:noAutofit/>
            </a:bodyPr>
            <a:lstStyle/>
            <a:p>
              <a:pPr marL="0" marR="0" lvl="0" indent="0" algn="l" defTabSz="914400" rtl="0" eaLnBrk="1" fontAlgn="auto" latinLnBrk="0" hangingPunct="1">
                <a:lnSpc>
                  <a:spcPct val="100000"/>
                </a:lnSpc>
                <a:spcBef>
                  <a:spcPts val="0"/>
                </a:spcBef>
                <a:spcAft>
                  <a:spcPts val="0"/>
                </a:spcAft>
                <a:buClr>
                  <a:srgbClr val="000000"/>
                </a:buClr>
                <a:buSzPts val="1400"/>
                <a:buFont typeface="Arial"/>
                <a:buNone/>
                <a:tabLst/>
                <a:defRPr/>
              </a:pPr>
              <a:endParaRPr kumimoji="0" sz="2800" b="0" i="0" u="none" strike="noStrike" kern="0" cap="none" spc="0" normalizeH="0" baseline="0" noProof="0">
                <a:ln>
                  <a:noFill/>
                </a:ln>
                <a:solidFill>
                  <a:srgbClr val="000000"/>
                </a:solidFill>
                <a:effectLst/>
                <a:uLnTx/>
                <a:uFillTx/>
                <a:ea typeface="+mn-ea"/>
                <a:cs typeface="Calibri" panose="020F0502020204030204" pitchFamily="34" charset="0"/>
                <a:sym typeface="Arial"/>
              </a:endParaRPr>
            </a:p>
          </p:txBody>
        </p:sp>
        <p:sp>
          <p:nvSpPr>
            <p:cNvPr id="392" name="Google Shape;392;p6"/>
            <p:cNvSpPr txBox="1"/>
            <p:nvPr/>
          </p:nvSpPr>
          <p:spPr>
            <a:xfrm>
              <a:off x="767608" y="36712"/>
              <a:ext cx="6434139" cy="643188"/>
            </a:xfrm>
            <a:prstGeom prst="rect">
              <a:avLst/>
            </a:prstGeom>
            <a:noFill/>
            <a:ln>
              <a:noFill/>
            </a:ln>
          </p:spPr>
          <p:txBody>
            <a:bodyPr spcFirstLastPara="1" wrap="square" lIns="284475" tIns="25400" rIns="25400" bIns="25400" anchor="ctr" anchorCtr="0">
              <a:noAutofit/>
            </a:bodyPr>
            <a:lstStyle/>
            <a:p>
              <a:pPr marL="285750" marR="0" lvl="1" indent="-285750" algn="l" defTabSz="914400" rtl="0" eaLnBrk="1" fontAlgn="auto" latinLnBrk="0" hangingPunct="1">
                <a:lnSpc>
                  <a:spcPct val="90000"/>
                </a:lnSpc>
                <a:spcBef>
                  <a:spcPts val="0"/>
                </a:spcBef>
                <a:spcAft>
                  <a:spcPts val="0"/>
                </a:spcAft>
                <a:buClr>
                  <a:srgbClr val="00246C"/>
                </a:buClr>
                <a:buSzPct val="100000"/>
                <a:buFont typeface="Calibri"/>
                <a:buChar char="•"/>
                <a:tabLst/>
                <a:defRPr/>
              </a:pPr>
              <a:r>
                <a:rPr lang="en-GB" sz="2800" kern="0" err="1">
                  <a:solidFill>
                    <a:srgbClr val="00246C"/>
                  </a:solidFill>
                  <a:ea typeface="Calibri"/>
                  <a:cs typeface="Calibri" panose="020F0502020204030204" pitchFamily="34" charset="0"/>
                  <a:sym typeface="Calibri"/>
                </a:rPr>
                <a:t>Forléargas</a:t>
              </a:r>
              <a:r>
                <a:rPr kumimoji="0" lang="en-GB" sz="2800" b="0" u="none" strike="noStrike" kern="0" cap="none" spc="0" normalizeH="0" baseline="0" noProof="0">
                  <a:ln>
                    <a:noFill/>
                  </a:ln>
                  <a:solidFill>
                    <a:srgbClr val="00246C"/>
                  </a:solidFill>
                  <a:effectLst/>
                  <a:uLnTx/>
                  <a:uFillTx/>
                  <a:ea typeface="Calibri"/>
                  <a:cs typeface="Calibri" panose="020F0502020204030204" pitchFamily="34" charset="0"/>
                  <a:sym typeface="Calibri"/>
                </a:rPr>
                <a:t> </a:t>
              </a:r>
              <a:r>
                <a:rPr kumimoji="0" lang="en-GB" sz="2800" b="0" u="none" strike="noStrike" kern="0" cap="none" spc="0" normalizeH="0" baseline="0" noProof="0" err="1">
                  <a:ln>
                    <a:noFill/>
                  </a:ln>
                  <a:solidFill>
                    <a:srgbClr val="00246C"/>
                  </a:solidFill>
                  <a:effectLst/>
                  <a:uLnTx/>
                  <a:uFillTx/>
                  <a:ea typeface="Calibri"/>
                  <a:cs typeface="Calibri" panose="020F0502020204030204" pitchFamily="34" charset="0"/>
                  <a:sym typeface="Calibri"/>
                </a:rPr>
                <a:t>Droichead</a:t>
              </a:r>
              <a:endParaRPr kumimoji="0" sz="2800" b="0" i="0" u="none" strike="noStrike" kern="0" cap="none" spc="0" normalizeH="0" baseline="0" noProof="0">
                <a:ln>
                  <a:noFill/>
                </a:ln>
                <a:solidFill>
                  <a:srgbClr val="00246C"/>
                </a:solidFill>
                <a:effectLst/>
                <a:uLnTx/>
                <a:uFillTx/>
                <a:ea typeface="Calibri"/>
                <a:cs typeface="Calibri" panose="020F0502020204030204" pitchFamily="34" charset="0"/>
                <a:sym typeface="Calibri"/>
              </a:endParaRPr>
            </a:p>
          </p:txBody>
        </p:sp>
        <p:sp>
          <p:nvSpPr>
            <p:cNvPr id="393" name="Google Shape;393;p6"/>
            <p:cNvSpPr/>
            <p:nvPr/>
          </p:nvSpPr>
          <p:spPr>
            <a:xfrm rot="5400000">
              <a:off x="-164487" y="1145937"/>
              <a:ext cx="1096582" cy="767607"/>
            </a:xfrm>
            <a:prstGeom prst="chevron">
              <a:avLst>
                <a:gd name="adj" fmla="val 50000"/>
              </a:avLst>
            </a:prstGeom>
            <a:solidFill>
              <a:srgbClr val="002060"/>
            </a:solidFill>
            <a:ln w="12700" cap="flat" cmpd="sng">
              <a:solidFill>
                <a:schemeClr val="dk2"/>
              </a:solidFill>
              <a:prstDash val="solid"/>
              <a:miter lim="800000"/>
              <a:headEnd type="none" w="sm" len="sm"/>
              <a:tailEnd type="none" w="sm" len="sm"/>
            </a:ln>
          </p:spPr>
          <p:txBody>
            <a:bodyPr spcFirstLastPara="1" wrap="square" lIns="91425" tIns="91425" rIns="91425" bIns="91425" anchor="ctr" anchorCtr="0">
              <a:noAutofit/>
            </a:bodyPr>
            <a:lstStyle/>
            <a:p>
              <a:pPr marL="0" marR="0" lvl="0" indent="0" algn="l" defTabSz="914400" rtl="0" eaLnBrk="1" fontAlgn="auto" latinLnBrk="0" hangingPunct="1">
                <a:lnSpc>
                  <a:spcPct val="100000"/>
                </a:lnSpc>
                <a:spcBef>
                  <a:spcPts val="0"/>
                </a:spcBef>
                <a:spcAft>
                  <a:spcPts val="0"/>
                </a:spcAft>
                <a:buClr>
                  <a:srgbClr val="000000"/>
                </a:buClr>
                <a:buSzPts val="1400"/>
                <a:buFont typeface="Arial"/>
                <a:buNone/>
                <a:tabLst/>
                <a:defRPr/>
              </a:pPr>
              <a:endParaRPr kumimoji="0" sz="2800" b="0" i="0" u="none" strike="noStrike" kern="0" cap="none" spc="0" normalizeH="0" baseline="0" noProof="0">
                <a:ln>
                  <a:noFill/>
                </a:ln>
                <a:solidFill>
                  <a:srgbClr val="000000"/>
                </a:solidFill>
                <a:effectLst/>
                <a:uLnTx/>
                <a:uFillTx/>
                <a:ea typeface="+mn-ea"/>
                <a:cs typeface="Calibri" panose="020F0502020204030204" pitchFamily="34" charset="0"/>
                <a:sym typeface="Arial"/>
              </a:endParaRPr>
            </a:p>
          </p:txBody>
        </p:sp>
        <p:sp>
          <p:nvSpPr>
            <p:cNvPr id="394" name="Google Shape;394;p6"/>
            <p:cNvSpPr txBox="1"/>
            <p:nvPr/>
          </p:nvSpPr>
          <p:spPr>
            <a:xfrm>
              <a:off x="1" y="1365254"/>
              <a:ext cx="767607" cy="328975"/>
            </a:xfrm>
            <a:prstGeom prst="rect">
              <a:avLst/>
            </a:prstGeom>
            <a:noFill/>
            <a:ln>
              <a:noFill/>
            </a:ln>
          </p:spPr>
          <p:txBody>
            <a:bodyPr spcFirstLastPara="1" wrap="square" lIns="13950" tIns="13950" rIns="13950" bIns="13950" anchor="ctr" anchorCtr="0">
              <a:noAutofit/>
            </a:bodyPr>
            <a:lstStyle/>
            <a:p>
              <a:pPr marL="0" marR="0" lvl="0" indent="0" algn="ctr" defTabSz="914400" rtl="0" eaLnBrk="1" fontAlgn="auto" latinLnBrk="0" hangingPunct="1">
                <a:lnSpc>
                  <a:spcPct val="90000"/>
                </a:lnSpc>
                <a:spcBef>
                  <a:spcPts val="0"/>
                </a:spcBef>
                <a:spcAft>
                  <a:spcPts val="0"/>
                </a:spcAft>
                <a:buClr>
                  <a:srgbClr val="000000"/>
                </a:buClr>
                <a:buSzPts val="2200"/>
                <a:buFont typeface="Arial"/>
                <a:buNone/>
                <a:tabLst/>
                <a:defRPr/>
              </a:pPr>
              <a:endParaRPr kumimoji="0" sz="2800" b="0" i="0" u="none" strike="noStrike" kern="0" cap="none" spc="0" normalizeH="0" baseline="0" noProof="0">
                <a:ln>
                  <a:noFill/>
                </a:ln>
                <a:solidFill>
                  <a:srgbClr val="FFFFFF"/>
                </a:solidFill>
                <a:effectLst/>
                <a:uLnTx/>
                <a:uFillTx/>
                <a:ea typeface="Raleway Medium"/>
                <a:cs typeface="Calibri" panose="020F0502020204030204" pitchFamily="34" charset="0"/>
                <a:sym typeface="Raleway Medium"/>
              </a:endParaRPr>
            </a:p>
          </p:txBody>
        </p:sp>
        <p:sp>
          <p:nvSpPr>
            <p:cNvPr id="395" name="Google Shape;395;p6"/>
            <p:cNvSpPr/>
            <p:nvPr/>
          </p:nvSpPr>
          <p:spPr>
            <a:xfrm rot="5400000">
              <a:off x="3645685" y="-1896628"/>
              <a:ext cx="712778" cy="6468934"/>
            </a:xfrm>
            <a:prstGeom prst="round2SameRect">
              <a:avLst>
                <a:gd name="adj1" fmla="val 16667"/>
                <a:gd name="adj2" fmla="val 0"/>
              </a:avLst>
            </a:prstGeom>
            <a:solidFill>
              <a:schemeClr val="lt1">
                <a:alpha val="87450"/>
              </a:schemeClr>
            </a:solidFill>
            <a:ln w="12700" cap="flat" cmpd="sng">
              <a:solidFill>
                <a:schemeClr val="dk2"/>
              </a:solidFill>
              <a:prstDash val="solid"/>
              <a:miter lim="800000"/>
              <a:headEnd type="none" w="sm" len="sm"/>
              <a:tailEnd type="none" w="sm" len="sm"/>
            </a:ln>
          </p:spPr>
          <p:txBody>
            <a:bodyPr spcFirstLastPara="1" wrap="square" lIns="91425" tIns="91425" rIns="91425" bIns="91425" anchor="ctr" anchorCtr="0">
              <a:noAutofit/>
            </a:bodyPr>
            <a:lstStyle/>
            <a:p>
              <a:pPr marL="0" marR="0" lvl="0" indent="0" algn="l" defTabSz="914400" rtl="0" eaLnBrk="1" fontAlgn="auto" latinLnBrk="0" hangingPunct="1">
                <a:lnSpc>
                  <a:spcPct val="100000"/>
                </a:lnSpc>
                <a:spcBef>
                  <a:spcPts val="0"/>
                </a:spcBef>
                <a:spcAft>
                  <a:spcPts val="0"/>
                </a:spcAft>
                <a:buClr>
                  <a:srgbClr val="000000"/>
                </a:buClr>
                <a:buSzPts val="1400"/>
                <a:buFont typeface="Arial"/>
                <a:buNone/>
                <a:tabLst/>
                <a:defRPr/>
              </a:pPr>
              <a:endParaRPr kumimoji="0" sz="2800" b="0" i="0" u="none" strike="noStrike" kern="0" cap="none" spc="0" normalizeH="0" baseline="0" noProof="0">
                <a:ln>
                  <a:noFill/>
                </a:ln>
                <a:solidFill>
                  <a:srgbClr val="000000"/>
                </a:solidFill>
                <a:effectLst/>
                <a:uLnTx/>
                <a:uFillTx/>
                <a:ea typeface="+mn-ea"/>
                <a:cs typeface="Calibri" panose="020F0502020204030204" pitchFamily="34" charset="0"/>
                <a:sym typeface="Arial"/>
              </a:endParaRPr>
            </a:p>
          </p:txBody>
        </p:sp>
        <p:sp>
          <p:nvSpPr>
            <p:cNvPr id="396" name="Google Shape;396;p6"/>
            <p:cNvSpPr txBox="1"/>
            <p:nvPr/>
          </p:nvSpPr>
          <p:spPr>
            <a:xfrm>
              <a:off x="767608" y="1016244"/>
              <a:ext cx="6434139" cy="643188"/>
            </a:xfrm>
            <a:prstGeom prst="rect">
              <a:avLst/>
            </a:prstGeom>
            <a:noFill/>
            <a:ln>
              <a:noFill/>
            </a:ln>
          </p:spPr>
          <p:txBody>
            <a:bodyPr spcFirstLastPara="1" wrap="square" lIns="284475" tIns="25400" rIns="25400" bIns="25400" anchor="ctr" anchorCtr="0">
              <a:noAutofit/>
            </a:bodyPr>
            <a:lstStyle/>
            <a:p>
              <a:pPr marL="285750" marR="0" lvl="1" indent="-285750" algn="l" defTabSz="914400" rtl="0" eaLnBrk="1" fontAlgn="auto" latinLnBrk="0" hangingPunct="1">
                <a:lnSpc>
                  <a:spcPct val="90000"/>
                </a:lnSpc>
                <a:spcBef>
                  <a:spcPts val="0"/>
                </a:spcBef>
                <a:spcAft>
                  <a:spcPts val="0"/>
                </a:spcAft>
                <a:buClr>
                  <a:srgbClr val="00246C"/>
                </a:buClr>
                <a:buSzPct val="100000"/>
                <a:buFont typeface="Calibri"/>
                <a:buChar char="•"/>
                <a:tabLst/>
                <a:defRPr/>
              </a:pPr>
              <a:r>
                <a:rPr kumimoji="0" lang="en-GB" sz="2800" b="0" i="0" u="none" strike="noStrike" kern="0" cap="none" spc="0" normalizeH="0" baseline="0" noProof="0" err="1">
                  <a:ln>
                    <a:noFill/>
                  </a:ln>
                  <a:solidFill>
                    <a:srgbClr val="00246C"/>
                  </a:solidFill>
                  <a:effectLst/>
                  <a:uLnTx/>
                  <a:uFillTx/>
                  <a:ea typeface="Calibri"/>
                  <a:cs typeface="Calibri" panose="020F0502020204030204" pitchFamily="34" charset="0"/>
                  <a:sym typeface="Calibri"/>
                </a:rPr>
                <a:t>Róil</a:t>
              </a:r>
              <a:r>
                <a:rPr kumimoji="0" lang="en-GB" sz="2800" b="0" i="0" u="none" strike="noStrike" kern="0" cap="none" spc="0" normalizeH="0" baseline="0" noProof="0">
                  <a:ln>
                    <a:noFill/>
                  </a:ln>
                  <a:solidFill>
                    <a:srgbClr val="00246C"/>
                  </a:solidFill>
                  <a:effectLst/>
                  <a:uLnTx/>
                  <a:uFillTx/>
                  <a:ea typeface="Calibri"/>
                  <a:cs typeface="Calibri" panose="020F0502020204030204" pitchFamily="34" charset="0"/>
                  <a:sym typeface="Calibri"/>
                </a:rPr>
                <a:t> </a:t>
              </a:r>
              <a:r>
                <a:rPr kumimoji="0" lang="en-GB" sz="2800" b="0" i="0" u="none" strike="noStrike" kern="0" cap="none" spc="0" normalizeH="0" baseline="0" noProof="0" err="1">
                  <a:ln>
                    <a:noFill/>
                  </a:ln>
                  <a:solidFill>
                    <a:srgbClr val="00246C"/>
                  </a:solidFill>
                  <a:effectLst/>
                  <a:uLnTx/>
                  <a:uFillTx/>
                  <a:ea typeface="Calibri"/>
                  <a:cs typeface="Calibri" panose="020F0502020204030204" pitchFamily="34" charset="0"/>
                  <a:sym typeface="Calibri"/>
                </a:rPr>
                <a:t>agus</a:t>
              </a:r>
              <a:r>
                <a:rPr kumimoji="0" lang="en-GB" sz="2800" b="0" i="0" u="none" strike="noStrike" kern="0" cap="none" spc="0" normalizeH="0" baseline="0" noProof="0">
                  <a:ln>
                    <a:noFill/>
                  </a:ln>
                  <a:solidFill>
                    <a:srgbClr val="00246C"/>
                  </a:solidFill>
                  <a:effectLst/>
                  <a:uLnTx/>
                  <a:uFillTx/>
                  <a:ea typeface="Calibri"/>
                  <a:cs typeface="Calibri" panose="020F0502020204030204" pitchFamily="34" charset="0"/>
                  <a:sym typeface="Calibri"/>
                </a:rPr>
                <a:t> </a:t>
              </a:r>
              <a:r>
                <a:rPr kumimoji="0" lang="en-GB" sz="2800" b="0" i="0" u="none" strike="noStrike" kern="0" cap="none" spc="0" normalizeH="0" baseline="0" noProof="0" err="1">
                  <a:ln>
                    <a:noFill/>
                  </a:ln>
                  <a:solidFill>
                    <a:srgbClr val="00246C"/>
                  </a:solidFill>
                  <a:effectLst/>
                  <a:uLnTx/>
                  <a:uFillTx/>
                  <a:ea typeface="Calibri"/>
                  <a:cs typeface="Calibri" panose="020F0502020204030204" pitchFamily="34" charset="0"/>
                  <a:sym typeface="Calibri"/>
                </a:rPr>
                <a:t>Freagrachtaí</a:t>
              </a:r>
              <a:endParaRPr kumimoji="0" sz="2800" b="0" i="0" u="none" strike="noStrike" kern="0" cap="none" spc="0" normalizeH="0" baseline="0" noProof="0">
                <a:ln>
                  <a:noFill/>
                </a:ln>
                <a:solidFill>
                  <a:srgbClr val="00246C"/>
                </a:solidFill>
                <a:effectLst/>
                <a:uLnTx/>
                <a:uFillTx/>
                <a:ea typeface="Calibri"/>
                <a:cs typeface="Calibri" panose="020F0502020204030204" pitchFamily="34" charset="0"/>
                <a:sym typeface="Calibri"/>
              </a:endParaRPr>
            </a:p>
          </p:txBody>
        </p:sp>
        <p:sp>
          <p:nvSpPr>
            <p:cNvPr id="397" name="Google Shape;397;p6"/>
            <p:cNvSpPr/>
            <p:nvPr/>
          </p:nvSpPr>
          <p:spPr>
            <a:xfrm rot="5400000">
              <a:off x="-164487" y="2125470"/>
              <a:ext cx="1096582" cy="767607"/>
            </a:xfrm>
            <a:prstGeom prst="chevron">
              <a:avLst>
                <a:gd name="adj" fmla="val 50000"/>
              </a:avLst>
            </a:prstGeom>
            <a:solidFill>
              <a:srgbClr val="002060"/>
            </a:solidFill>
            <a:ln w="12700" cap="flat" cmpd="sng">
              <a:solidFill>
                <a:schemeClr val="dk2"/>
              </a:solidFill>
              <a:prstDash val="solid"/>
              <a:miter lim="800000"/>
              <a:headEnd type="none" w="sm" len="sm"/>
              <a:tailEnd type="none" w="sm" len="sm"/>
            </a:ln>
          </p:spPr>
          <p:txBody>
            <a:bodyPr spcFirstLastPara="1" wrap="square" lIns="91425" tIns="91425" rIns="91425" bIns="91425" anchor="ctr" anchorCtr="0">
              <a:noAutofit/>
            </a:bodyPr>
            <a:lstStyle/>
            <a:p>
              <a:pPr marL="0" marR="0" lvl="0" indent="0" algn="l" defTabSz="914400" rtl="0" eaLnBrk="1" fontAlgn="auto" latinLnBrk="0" hangingPunct="1">
                <a:lnSpc>
                  <a:spcPct val="100000"/>
                </a:lnSpc>
                <a:spcBef>
                  <a:spcPts val="0"/>
                </a:spcBef>
                <a:spcAft>
                  <a:spcPts val="0"/>
                </a:spcAft>
                <a:buClr>
                  <a:srgbClr val="000000"/>
                </a:buClr>
                <a:buSzPts val="1400"/>
                <a:buFont typeface="Arial"/>
                <a:buNone/>
                <a:tabLst/>
                <a:defRPr/>
              </a:pPr>
              <a:endParaRPr kumimoji="0" sz="2800" b="0" i="0" u="none" strike="noStrike" kern="0" cap="none" spc="0" normalizeH="0" baseline="0" noProof="0">
                <a:ln>
                  <a:noFill/>
                </a:ln>
                <a:solidFill>
                  <a:srgbClr val="000000"/>
                </a:solidFill>
                <a:effectLst/>
                <a:uLnTx/>
                <a:uFillTx/>
                <a:ea typeface="+mn-ea"/>
                <a:cs typeface="Calibri" panose="020F0502020204030204" pitchFamily="34" charset="0"/>
                <a:sym typeface="Arial"/>
              </a:endParaRPr>
            </a:p>
          </p:txBody>
        </p:sp>
        <p:sp>
          <p:nvSpPr>
            <p:cNvPr id="398" name="Google Shape;398;p6"/>
            <p:cNvSpPr txBox="1"/>
            <p:nvPr/>
          </p:nvSpPr>
          <p:spPr>
            <a:xfrm>
              <a:off x="1" y="2344787"/>
              <a:ext cx="767607" cy="328975"/>
            </a:xfrm>
            <a:prstGeom prst="rect">
              <a:avLst/>
            </a:prstGeom>
            <a:noFill/>
            <a:ln>
              <a:noFill/>
            </a:ln>
          </p:spPr>
          <p:txBody>
            <a:bodyPr spcFirstLastPara="1" wrap="square" lIns="13950" tIns="13950" rIns="13950" bIns="13950" anchor="ctr" anchorCtr="0">
              <a:noAutofit/>
            </a:bodyPr>
            <a:lstStyle/>
            <a:p>
              <a:pPr marL="0" marR="0" lvl="0" indent="0" algn="ctr" defTabSz="914400" rtl="0" eaLnBrk="1" fontAlgn="auto" latinLnBrk="0" hangingPunct="1">
                <a:lnSpc>
                  <a:spcPct val="90000"/>
                </a:lnSpc>
                <a:spcBef>
                  <a:spcPts val="0"/>
                </a:spcBef>
                <a:spcAft>
                  <a:spcPts val="0"/>
                </a:spcAft>
                <a:buClr>
                  <a:srgbClr val="000000"/>
                </a:buClr>
                <a:buSzPts val="2200"/>
                <a:buFont typeface="Arial"/>
                <a:buNone/>
                <a:tabLst/>
                <a:defRPr/>
              </a:pPr>
              <a:endParaRPr kumimoji="0" sz="2800" b="0" i="0" u="none" strike="noStrike" kern="0" cap="none" spc="0" normalizeH="0" baseline="0" noProof="0">
                <a:ln>
                  <a:noFill/>
                </a:ln>
                <a:solidFill>
                  <a:srgbClr val="FFFFFF"/>
                </a:solidFill>
                <a:effectLst/>
                <a:uLnTx/>
                <a:uFillTx/>
                <a:ea typeface="Raleway Medium"/>
                <a:cs typeface="Calibri" panose="020F0502020204030204" pitchFamily="34" charset="0"/>
                <a:sym typeface="Raleway Medium"/>
              </a:endParaRPr>
            </a:p>
          </p:txBody>
        </p:sp>
        <p:sp>
          <p:nvSpPr>
            <p:cNvPr id="399" name="Google Shape;399;p6"/>
            <p:cNvSpPr/>
            <p:nvPr/>
          </p:nvSpPr>
          <p:spPr>
            <a:xfrm rot="5400000">
              <a:off x="3645685" y="-917095"/>
              <a:ext cx="712778" cy="6468934"/>
            </a:xfrm>
            <a:prstGeom prst="round2SameRect">
              <a:avLst>
                <a:gd name="adj1" fmla="val 16667"/>
                <a:gd name="adj2" fmla="val 0"/>
              </a:avLst>
            </a:prstGeom>
            <a:solidFill>
              <a:schemeClr val="lt1">
                <a:alpha val="87450"/>
              </a:schemeClr>
            </a:solidFill>
            <a:ln w="12700" cap="flat" cmpd="sng">
              <a:solidFill>
                <a:schemeClr val="dk2"/>
              </a:solidFill>
              <a:prstDash val="solid"/>
              <a:miter lim="800000"/>
              <a:headEnd type="none" w="sm" len="sm"/>
              <a:tailEnd type="none" w="sm" len="sm"/>
            </a:ln>
          </p:spPr>
          <p:txBody>
            <a:bodyPr spcFirstLastPara="1" wrap="square" lIns="91425" tIns="91425" rIns="91425" bIns="91425" anchor="ctr" anchorCtr="0">
              <a:noAutofit/>
            </a:bodyPr>
            <a:lstStyle/>
            <a:p>
              <a:pPr marL="0" marR="0" lvl="0" indent="0" algn="l" defTabSz="914400" rtl="0" eaLnBrk="1" fontAlgn="auto" latinLnBrk="0" hangingPunct="1">
                <a:lnSpc>
                  <a:spcPct val="100000"/>
                </a:lnSpc>
                <a:spcBef>
                  <a:spcPts val="0"/>
                </a:spcBef>
                <a:spcAft>
                  <a:spcPts val="0"/>
                </a:spcAft>
                <a:buClr>
                  <a:srgbClr val="000000"/>
                </a:buClr>
                <a:buSzPts val="1400"/>
                <a:buFont typeface="Arial"/>
                <a:buNone/>
                <a:tabLst/>
                <a:defRPr/>
              </a:pPr>
              <a:endParaRPr kumimoji="0" sz="2800" b="0" i="0" u="none" strike="noStrike" kern="0" cap="none" spc="0" normalizeH="0" baseline="0" noProof="0">
                <a:ln>
                  <a:noFill/>
                </a:ln>
                <a:solidFill>
                  <a:srgbClr val="000000"/>
                </a:solidFill>
                <a:effectLst/>
                <a:uLnTx/>
                <a:uFillTx/>
                <a:ea typeface="+mn-ea"/>
                <a:cs typeface="Calibri" panose="020F0502020204030204" pitchFamily="34" charset="0"/>
                <a:sym typeface="Arial"/>
              </a:endParaRPr>
            </a:p>
          </p:txBody>
        </p:sp>
        <p:sp>
          <p:nvSpPr>
            <p:cNvPr id="400" name="Google Shape;400;p6"/>
            <p:cNvSpPr txBox="1"/>
            <p:nvPr/>
          </p:nvSpPr>
          <p:spPr>
            <a:xfrm>
              <a:off x="767608" y="1926185"/>
              <a:ext cx="6434139" cy="712780"/>
            </a:xfrm>
            <a:prstGeom prst="rect">
              <a:avLst/>
            </a:prstGeom>
            <a:noFill/>
            <a:ln>
              <a:noFill/>
            </a:ln>
          </p:spPr>
          <p:txBody>
            <a:bodyPr spcFirstLastPara="1" wrap="square" lIns="284475" tIns="25400" rIns="25400" bIns="25400" anchor="ctr" anchorCtr="0">
              <a:noAutofit/>
            </a:bodyPr>
            <a:lstStyle/>
            <a:p>
              <a:pPr marL="285750" marR="0" lvl="1" indent="-285750" algn="l" defTabSz="914400" rtl="0" eaLnBrk="1" fontAlgn="auto" latinLnBrk="0" hangingPunct="1">
                <a:lnSpc>
                  <a:spcPct val="90000"/>
                </a:lnSpc>
                <a:spcBef>
                  <a:spcPts val="0"/>
                </a:spcBef>
                <a:spcAft>
                  <a:spcPts val="0"/>
                </a:spcAft>
                <a:buClr>
                  <a:srgbClr val="00246C"/>
                </a:buClr>
                <a:buSzPct val="100000"/>
                <a:buFont typeface="Calibri"/>
                <a:buChar char="•"/>
                <a:tabLst/>
                <a:defRPr/>
              </a:pPr>
              <a:r>
                <a:rPr kumimoji="0" lang="en-GB" sz="2800" b="0" i="0" u="none" strike="noStrike" kern="0" cap="none" spc="0" normalizeH="0" baseline="0" noProof="0" err="1">
                  <a:ln>
                    <a:noFill/>
                  </a:ln>
                  <a:solidFill>
                    <a:srgbClr val="00246C"/>
                  </a:solidFill>
                  <a:effectLst/>
                  <a:uLnTx/>
                  <a:uFillTx/>
                  <a:ea typeface="Calibri"/>
                  <a:cs typeface="Calibri" panose="020F0502020204030204" pitchFamily="34" charset="0"/>
                  <a:sym typeface="Calibri"/>
                </a:rPr>
                <a:t>Próiseas</a:t>
              </a:r>
              <a:r>
                <a:rPr kumimoji="0" lang="en-GB" sz="2800" b="0" i="0" u="none" strike="noStrike" kern="0" cap="none" spc="0" normalizeH="0" baseline="0" noProof="0">
                  <a:ln>
                    <a:noFill/>
                  </a:ln>
                  <a:solidFill>
                    <a:srgbClr val="00246C"/>
                  </a:solidFill>
                  <a:effectLst/>
                  <a:uLnTx/>
                  <a:uFillTx/>
                  <a:ea typeface="Calibri"/>
                  <a:cs typeface="Calibri" panose="020F0502020204030204" pitchFamily="34" charset="0"/>
                  <a:sym typeface="Calibri"/>
                </a:rPr>
                <a:t> </a:t>
              </a:r>
              <a:r>
                <a:rPr kumimoji="0" lang="en-GB" sz="2800" b="0" i="0" u="none" strike="noStrike" kern="0" cap="none" spc="0" normalizeH="0" baseline="0" noProof="0" err="1">
                  <a:ln>
                    <a:noFill/>
                  </a:ln>
                  <a:solidFill>
                    <a:srgbClr val="00246C"/>
                  </a:solidFill>
                  <a:effectLst/>
                  <a:uLnTx/>
                  <a:uFillTx/>
                  <a:ea typeface="Calibri"/>
                  <a:cs typeface="Calibri" panose="020F0502020204030204" pitchFamily="34" charset="0"/>
                  <a:sym typeface="Calibri"/>
                </a:rPr>
                <a:t>Ionduchtaithe</a:t>
              </a:r>
              <a:r>
                <a:rPr kumimoji="0" lang="en-GB" sz="2800" b="0" i="0" u="none" strike="noStrike" kern="0" cap="none" spc="0" normalizeH="0" baseline="0" noProof="0">
                  <a:ln>
                    <a:noFill/>
                  </a:ln>
                  <a:solidFill>
                    <a:srgbClr val="00246C"/>
                  </a:solidFill>
                  <a:effectLst/>
                  <a:uLnTx/>
                  <a:uFillTx/>
                  <a:ea typeface="Calibri"/>
                  <a:cs typeface="Calibri" panose="020F0502020204030204" pitchFamily="34" charset="0"/>
                  <a:sym typeface="Calibri"/>
                </a:rPr>
                <a:t> </a:t>
              </a:r>
              <a:r>
                <a:rPr kumimoji="0" lang="en-GB" sz="2800" b="0" i="0" u="none" strike="noStrike" kern="0" cap="none" spc="0" normalizeH="0" baseline="0" noProof="0" err="1">
                  <a:ln>
                    <a:noFill/>
                  </a:ln>
                  <a:solidFill>
                    <a:srgbClr val="00246C"/>
                  </a:solidFill>
                  <a:effectLst/>
                  <a:uLnTx/>
                  <a:uFillTx/>
                  <a:ea typeface="Calibri"/>
                  <a:cs typeface="Calibri" panose="020F0502020204030204" pitchFamily="34" charset="0"/>
                  <a:sym typeface="Calibri"/>
                </a:rPr>
                <a:t>ar</a:t>
              </a:r>
              <a:r>
                <a:rPr kumimoji="0" lang="en-GB" sz="2800" b="0" i="0" u="none" strike="noStrike" kern="0" cap="none" spc="0" normalizeH="0" baseline="0" noProof="0">
                  <a:ln>
                    <a:noFill/>
                  </a:ln>
                  <a:solidFill>
                    <a:srgbClr val="00246C"/>
                  </a:solidFill>
                  <a:effectLst/>
                  <a:uLnTx/>
                  <a:uFillTx/>
                  <a:ea typeface="Calibri"/>
                  <a:cs typeface="Calibri" panose="020F0502020204030204" pitchFamily="34" charset="0"/>
                  <a:sym typeface="Calibri"/>
                </a:rPr>
                <a:t> </a:t>
              </a:r>
              <a:r>
                <a:rPr kumimoji="0" lang="en-GB" sz="2800" b="0" i="0" u="none" strike="noStrike" kern="0" cap="none" spc="0" normalizeH="0" baseline="0" noProof="0" err="1">
                  <a:ln>
                    <a:noFill/>
                  </a:ln>
                  <a:solidFill>
                    <a:srgbClr val="00246C"/>
                  </a:solidFill>
                  <a:effectLst/>
                  <a:uLnTx/>
                  <a:uFillTx/>
                  <a:ea typeface="Calibri"/>
                  <a:cs typeface="Calibri" panose="020F0502020204030204" pitchFamily="34" charset="0"/>
                  <a:sym typeface="Calibri"/>
                </a:rPr>
                <a:t>Ardchaighdeán</a:t>
              </a:r>
              <a:r>
                <a:rPr kumimoji="0" lang="en-GB" sz="2800" b="0" i="1" u="none" strike="noStrike" kern="0" cap="none" spc="0" normalizeH="0" baseline="0" noProof="0">
                  <a:ln>
                    <a:noFill/>
                  </a:ln>
                  <a:solidFill>
                    <a:srgbClr val="00246C"/>
                  </a:solidFill>
                  <a:effectLst/>
                  <a:uLnTx/>
                  <a:uFillTx/>
                  <a:ea typeface="Calibri"/>
                  <a:cs typeface="Calibri" panose="020F0502020204030204" pitchFamily="34" charset="0"/>
                  <a:sym typeface="Calibri"/>
                </a:rPr>
                <a:t> </a:t>
              </a:r>
              <a:r>
                <a:rPr kumimoji="0" lang="en-GB" sz="2800" b="0" i="0" u="none" strike="noStrike" kern="0" cap="none" spc="0" normalizeH="0" baseline="0" noProof="0">
                  <a:ln>
                    <a:noFill/>
                  </a:ln>
                  <a:solidFill>
                    <a:srgbClr val="00246C"/>
                  </a:solidFill>
                  <a:effectLst/>
                  <a:uLnTx/>
                  <a:uFillTx/>
                  <a:ea typeface="Calibri"/>
                  <a:cs typeface="Calibri" panose="020F0502020204030204" pitchFamily="34" charset="0"/>
                  <a:sym typeface="Calibri"/>
                </a:rPr>
                <a:t> </a:t>
              </a:r>
              <a:endParaRPr kumimoji="0" sz="2800" b="0" i="0" u="none" strike="noStrike" kern="0" cap="none" spc="0" normalizeH="0" baseline="0" noProof="0">
                <a:ln>
                  <a:noFill/>
                </a:ln>
                <a:solidFill>
                  <a:srgbClr val="00246C"/>
                </a:solidFill>
                <a:effectLst/>
                <a:uLnTx/>
                <a:uFillTx/>
                <a:ea typeface="Calibri"/>
                <a:cs typeface="Calibri" panose="020F0502020204030204" pitchFamily="34" charset="0"/>
                <a:sym typeface="Calibri"/>
              </a:endParaRPr>
            </a:p>
          </p:txBody>
        </p:sp>
        <p:sp>
          <p:nvSpPr>
            <p:cNvPr id="401" name="Google Shape;401;p6"/>
            <p:cNvSpPr/>
            <p:nvPr/>
          </p:nvSpPr>
          <p:spPr>
            <a:xfrm rot="5400000">
              <a:off x="-164487" y="3105003"/>
              <a:ext cx="1096582" cy="767607"/>
            </a:xfrm>
            <a:prstGeom prst="chevron">
              <a:avLst>
                <a:gd name="adj" fmla="val 50000"/>
              </a:avLst>
            </a:prstGeom>
            <a:solidFill>
              <a:srgbClr val="002060"/>
            </a:solidFill>
            <a:ln w="12700" cap="flat" cmpd="sng">
              <a:solidFill>
                <a:schemeClr val="dk2"/>
              </a:solidFill>
              <a:prstDash val="solid"/>
              <a:miter lim="800000"/>
              <a:headEnd type="none" w="sm" len="sm"/>
              <a:tailEnd type="none" w="sm" len="sm"/>
            </a:ln>
          </p:spPr>
          <p:txBody>
            <a:bodyPr spcFirstLastPara="1" wrap="square" lIns="91425" tIns="91425" rIns="91425" bIns="91425" anchor="ctr" anchorCtr="0">
              <a:noAutofit/>
            </a:bodyPr>
            <a:lstStyle/>
            <a:p>
              <a:pPr marL="0" marR="0" lvl="0" indent="0" algn="l" defTabSz="914400" rtl="0" eaLnBrk="1" fontAlgn="auto" latinLnBrk="0" hangingPunct="1">
                <a:lnSpc>
                  <a:spcPct val="100000"/>
                </a:lnSpc>
                <a:spcBef>
                  <a:spcPts val="0"/>
                </a:spcBef>
                <a:spcAft>
                  <a:spcPts val="0"/>
                </a:spcAft>
                <a:buClr>
                  <a:srgbClr val="000000"/>
                </a:buClr>
                <a:buSzPts val="1400"/>
                <a:buFont typeface="Arial"/>
                <a:buNone/>
                <a:tabLst/>
                <a:defRPr/>
              </a:pPr>
              <a:endParaRPr kumimoji="0" sz="2800" b="0" i="0" u="none" strike="noStrike" kern="0" cap="none" spc="0" normalizeH="0" baseline="0" noProof="0">
                <a:ln>
                  <a:noFill/>
                </a:ln>
                <a:solidFill>
                  <a:srgbClr val="000000"/>
                </a:solidFill>
                <a:effectLst/>
                <a:uLnTx/>
                <a:uFillTx/>
                <a:ea typeface="+mn-ea"/>
                <a:cs typeface="Calibri" panose="020F0502020204030204" pitchFamily="34" charset="0"/>
                <a:sym typeface="Arial"/>
              </a:endParaRPr>
            </a:p>
          </p:txBody>
        </p:sp>
        <p:sp>
          <p:nvSpPr>
            <p:cNvPr id="402" name="Google Shape;402;p6"/>
            <p:cNvSpPr txBox="1"/>
            <p:nvPr/>
          </p:nvSpPr>
          <p:spPr>
            <a:xfrm>
              <a:off x="1" y="3324320"/>
              <a:ext cx="767607" cy="328975"/>
            </a:xfrm>
            <a:prstGeom prst="rect">
              <a:avLst/>
            </a:prstGeom>
            <a:noFill/>
            <a:ln>
              <a:noFill/>
            </a:ln>
          </p:spPr>
          <p:txBody>
            <a:bodyPr spcFirstLastPara="1" wrap="square" lIns="13950" tIns="13950" rIns="13950" bIns="13950" anchor="ctr" anchorCtr="0">
              <a:noAutofit/>
            </a:bodyPr>
            <a:lstStyle/>
            <a:p>
              <a:pPr marL="0" marR="0" lvl="0" indent="0" algn="ctr" defTabSz="914400" rtl="0" eaLnBrk="1" fontAlgn="auto" latinLnBrk="0" hangingPunct="1">
                <a:lnSpc>
                  <a:spcPct val="90000"/>
                </a:lnSpc>
                <a:spcBef>
                  <a:spcPts val="0"/>
                </a:spcBef>
                <a:spcAft>
                  <a:spcPts val="0"/>
                </a:spcAft>
                <a:buClr>
                  <a:srgbClr val="000000"/>
                </a:buClr>
                <a:buSzPts val="2200"/>
                <a:buFont typeface="Arial"/>
                <a:buNone/>
                <a:tabLst/>
                <a:defRPr/>
              </a:pPr>
              <a:endParaRPr kumimoji="0" sz="2800" b="0" i="0" u="none" strike="noStrike" kern="0" cap="none" spc="0" normalizeH="0" baseline="0" noProof="0">
                <a:ln>
                  <a:noFill/>
                </a:ln>
                <a:solidFill>
                  <a:srgbClr val="FFFFFF"/>
                </a:solidFill>
                <a:effectLst/>
                <a:uLnTx/>
                <a:uFillTx/>
                <a:ea typeface="Raleway Medium"/>
                <a:cs typeface="Calibri" panose="020F0502020204030204" pitchFamily="34" charset="0"/>
                <a:sym typeface="Raleway Medium"/>
              </a:endParaRPr>
            </a:p>
          </p:txBody>
        </p:sp>
        <p:sp>
          <p:nvSpPr>
            <p:cNvPr id="403" name="Google Shape;403;p6"/>
            <p:cNvSpPr/>
            <p:nvPr/>
          </p:nvSpPr>
          <p:spPr>
            <a:xfrm rot="5400000">
              <a:off x="3645685" y="62437"/>
              <a:ext cx="712778" cy="6468934"/>
            </a:xfrm>
            <a:prstGeom prst="round2SameRect">
              <a:avLst>
                <a:gd name="adj1" fmla="val 16667"/>
                <a:gd name="adj2" fmla="val 0"/>
              </a:avLst>
            </a:prstGeom>
            <a:solidFill>
              <a:schemeClr val="lt1">
                <a:alpha val="87450"/>
              </a:schemeClr>
            </a:solidFill>
            <a:ln w="12700" cap="flat" cmpd="sng">
              <a:solidFill>
                <a:schemeClr val="dk2"/>
              </a:solidFill>
              <a:prstDash val="solid"/>
              <a:miter lim="800000"/>
              <a:headEnd type="none" w="sm" len="sm"/>
              <a:tailEnd type="none" w="sm" len="sm"/>
            </a:ln>
          </p:spPr>
          <p:txBody>
            <a:bodyPr spcFirstLastPara="1" wrap="square" lIns="91425" tIns="91425" rIns="91425" bIns="91425" anchor="ctr" anchorCtr="0">
              <a:noAutofit/>
            </a:bodyPr>
            <a:lstStyle/>
            <a:p>
              <a:pPr marL="0" marR="0" lvl="0" indent="0" algn="l" defTabSz="914400" rtl="0" eaLnBrk="1" fontAlgn="auto" latinLnBrk="0" hangingPunct="1">
                <a:lnSpc>
                  <a:spcPct val="100000"/>
                </a:lnSpc>
                <a:spcBef>
                  <a:spcPts val="0"/>
                </a:spcBef>
                <a:spcAft>
                  <a:spcPts val="0"/>
                </a:spcAft>
                <a:buClr>
                  <a:srgbClr val="000000"/>
                </a:buClr>
                <a:buSzPts val="1400"/>
                <a:buFont typeface="Arial"/>
                <a:buNone/>
                <a:tabLst/>
                <a:defRPr/>
              </a:pPr>
              <a:endParaRPr kumimoji="0" sz="2800" b="0" i="0" u="none" strike="noStrike" kern="0" cap="none" spc="0" normalizeH="0" baseline="0" noProof="0">
                <a:ln>
                  <a:noFill/>
                </a:ln>
                <a:solidFill>
                  <a:srgbClr val="000000"/>
                </a:solidFill>
                <a:effectLst/>
                <a:uLnTx/>
                <a:uFillTx/>
                <a:ea typeface="+mn-ea"/>
                <a:cs typeface="Calibri" panose="020F0502020204030204" pitchFamily="34" charset="0"/>
                <a:sym typeface="Arial"/>
              </a:endParaRPr>
            </a:p>
          </p:txBody>
        </p:sp>
        <p:sp>
          <p:nvSpPr>
            <p:cNvPr id="404" name="Google Shape;404;p6"/>
            <p:cNvSpPr txBox="1"/>
            <p:nvPr/>
          </p:nvSpPr>
          <p:spPr>
            <a:xfrm>
              <a:off x="767608" y="2975310"/>
              <a:ext cx="6434139" cy="643188"/>
            </a:xfrm>
            <a:prstGeom prst="rect">
              <a:avLst/>
            </a:prstGeom>
            <a:noFill/>
            <a:ln>
              <a:noFill/>
            </a:ln>
          </p:spPr>
          <p:txBody>
            <a:bodyPr spcFirstLastPara="1" wrap="square" lIns="284475" tIns="25400" rIns="25400" bIns="25400" anchor="ctr" anchorCtr="0">
              <a:noAutofit/>
            </a:bodyPr>
            <a:lstStyle/>
            <a:p>
              <a:pPr marL="285750" marR="0" lvl="1" indent="-285750" algn="l" defTabSz="914400" rtl="0" eaLnBrk="1" fontAlgn="auto" latinLnBrk="0" hangingPunct="1">
                <a:lnSpc>
                  <a:spcPct val="90000"/>
                </a:lnSpc>
                <a:spcBef>
                  <a:spcPts val="0"/>
                </a:spcBef>
                <a:spcAft>
                  <a:spcPts val="0"/>
                </a:spcAft>
                <a:buClr>
                  <a:srgbClr val="002060"/>
                </a:buClr>
                <a:buSzPct val="100000"/>
                <a:buFont typeface="Calibri"/>
                <a:buChar char="•"/>
                <a:tabLst/>
                <a:defRPr/>
              </a:pPr>
              <a:r>
                <a:rPr kumimoji="0" lang="en-GB" sz="2800" b="0" i="0" u="none" strike="noStrike" kern="0" cap="none" spc="0" normalizeH="0" baseline="0" noProof="0" err="1">
                  <a:ln>
                    <a:noFill/>
                  </a:ln>
                  <a:solidFill>
                    <a:srgbClr val="002060"/>
                  </a:solidFill>
                  <a:effectLst/>
                  <a:uLnTx/>
                  <a:uFillTx/>
                  <a:ea typeface="Calibri"/>
                  <a:cs typeface="Calibri" panose="020F0502020204030204" pitchFamily="34" charset="0"/>
                  <a:sym typeface="Calibri"/>
                </a:rPr>
                <a:t>Taifead</a:t>
              </a:r>
              <a:r>
                <a:rPr kumimoji="0" lang="en-GB" sz="2800" b="0" i="0" u="none" strike="noStrike" kern="0" cap="none" spc="0" normalizeH="0" baseline="0" noProof="0">
                  <a:ln>
                    <a:noFill/>
                  </a:ln>
                  <a:solidFill>
                    <a:srgbClr val="002060"/>
                  </a:solidFill>
                  <a:effectLst/>
                  <a:uLnTx/>
                  <a:uFillTx/>
                  <a:ea typeface="Calibri"/>
                  <a:cs typeface="Calibri" panose="020F0502020204030204" pitchFamily="34" charset="0"/>
                  <a:sym typeface="Calibri"/>
                </a:rPr>
                <a:t> a </a:t>
              </a:r>
              <a:r>
                <a:rPr lang="en-GB" sz="2800" kern="0">
                  <a:solidFill>
                    <a:srgbClr val="002060"/>
                  </a:solidFill>
                  <a:ea typeface="Calibri"/>
                  <a:cs typeface="Calibri" panose="020F0502020204030204" pitchFamily="34" charset="0"/>
                  <a:sym typeface="Calibri"/>
                </a:rPr>
                <a:t>C</a:t>
              </a:r>
              <a:r>
                <a:rPr kumimoji="0" lang="en-GB" sz="2800" b="0" i="0" u="none" strike="noStrike" kern="0" cap="none" spc="0" normalizeH="0" baseline="0" noProof="0" err="1">
                  <a:ln>
                    <a:noFill/>
                  </a:ln>
                  <a:solidFill>
                    <a:srgbClr val="002060"/>
                  </a:solidFill>
                  <a:effectLst/>
                  <a:uLnTx/>
                  <a:uFillTx/>
                  <a:ea typeface="Calibri"/>
                  <a:cs typeface="Calibri" panose="020F0502020204030204" pitchFamily="34" charset="0"/>
                  <a:sym typeface="Calibri"/>
                </a:rPr>
                <a:t>hoimead</a:t>
              </a:r>
              <a:r>
                <a:rPr kumimoji="0" lang="en-GB" sz="2800" b="0" i="0" u="none" strike="noStrike" kern="0" cap="none" spc="0" normalizeH="0" baseline="0" noProof="0">
                  <a:ln>
                    <a:noFill/>
                  </a:ln>
                  <a:solidFill>
                    <a:srgbClr val="002060"/>
                  </a:solidFill>
                  <a:effectLst/>
                  <a:uLnTx/>
                  <a:uFillTx/>
                  <a:ea typeface="Calibri"/>
                  <a:cs typeface="Calibri" panose="020F0502020204030204" pitchFamily="34" charset="0"/>
                  <a:sym typeface="Calibri"/>
                </a:rPr>
                <a:t> </a:t>
              </a:r>
              <a:r>
                <a:rPr kumimoji="0" lang="en-GB" sz="2800" b="0" i="0" u="none" strike="noStrike" kern="0" cap="none" spc="0" normalizeH="0" baseline="0" noProof="0" err="1">
                  <a:ln>
                    <a:noFill/>
                  </a:ln>
                  <a:solidFill>
                    <a:srgbClr val="002060"/>
                  </a:solidFill>
                  <a:effectLst/>
                  <a:uLnTx/>
                  <a:uFillTx/>
                  <a:ea typeface="Calibri"/>
                  <a:cs typeface="Calibri" panose="020F0502020204030204" pitchFamily="34" charset="0"/>
                  <a:sym typeface="Calibri"/>
                </a:rPr>
                <a:t>agus</a:t>
              </a:r>
              <a:r>
                <a:rPr kumimoji="0" lang="en-GB" sz="2800" b="0" i="0" u="none" strike="noStrike" kern="0" cap="none" spc="0" normalizeH="0" baseline="0" noProof="0">
                  <a:ln>
                    <a:noFill/>
                  </a:ln>
                  <a:solidFill>
                    <a:srgbClr val="002060"/>
                  </a:solidFill>
                  <a:effectLst/>
                  <a:uLnTx/>
                  <a:uFillTx/>
                  <a:ea typeface="Calibri"/>
                  <a:cs typeface="Calibri" panose="020F0502020204030204" pitchFamily="34" charset="0"/>
                  <a:sym typeface="Calibri"/>
                </a:rPr>
                <a:t> an </a:t>
              </a:r>
              <a:r>
                <a:rPr lang="en-GB" sz="2800" kern="0">
                  <a:solidFill>
                    <a:srgbClr val="002060"/>
                  </a:solidFill>
                  <a:ea typeface="Calibri"/>
                  <a:cs typeface="Calibri" panose="020F0502020204030204" pitchFamily="34" charset="0"/>
                  <a:sym typeface="Calibri"/>
                </a:rPr>
                <a:t>P</a:t>
              </a:r>
              <a:r>
                <a:rPr kumimoji="0" lang="en-GB" sz="2800" b="0" i="0" u="none" strike="noStrike" kern="0" cap="none" spc="0" normalizeH="0" baseline="0" noProof="0" err="1">
                  <a:ln>
                    <a:noFill/>
                  </a:ln>
                  <a:solidFill>
                    <a:srgbClr val="002060"/>
                  </a:solidFill>
                  <a:effectLst/>
                  <a:uLnTx/>
                  <a:uFillTx/>
                  <a:ea typeface="Calibri"/>
                  <a:cs typeface="Calibri" panose="020F0502020204030204" pitchFamily="34" charset="0"/>
                  <a:sym typeface="Calibri"/>
                </a:rPr>
                <a:t>róiseas</a:t>
              </a:r>
              <a:r>
                <a:rPr kumimoji="0" lang="en-GB" sz="2800" b="0" i="0" u="none" strike="noStrike" kern="0" cap="none" spc="0" normalizeH="0" baseline="0" noProof="0">
                  <a:ln>
                    <a:noFill/>
                  </a:ln>
                  <a:solidFill>
                    <a:srgbClr val="002060"/>
                  </a:solidFill>
                  <a:effectLst/>
                  <a:uLnTx/>
                  <a:uFillTx/>
                  <a:ea typeface="Calibri"/>
                  <a:cs typeface="Calibri" panose="020F0502020204030204" pitchFamily="34" charset="0"/>
                  <a:sym typeface="Calibri"/>
                </a:rPr>
                <a:t> a </a:t>
              </a:r>
              <a:r>
                <a:rPr lang="en-GB" sz="2800" kern="0">
                  <a:solidFill>
                    <a:srgbClr val="002060"/>
                  </a:solidFill>
                  <a:ea typeface="Calibri"/>
                  <a:cs typeface="Calibri" panose="020F0502020204030204" pitchFamily="34" charset="0"/>
                  <a:sym typeface="Calibri"/>
                </a:rPr>
                <a:t>T</a:t>
              </a:r>
              <a:r>
                <a:rPr kumimoji="0" lang="en-GB" sz="2800" b="0" i="0" u="none" strike="noStrike" kern="0" cap="none" spc="0" normalizeH="0" baseline="0" noProof="0" err="1">
                  <a:ln>
                    <a:noFill/>
                  </a:ln>
                  <a:solidFill>
                    <a:srgbClr val="002060"/>
                  </a:solidFill>
                  <a:effectLst/>
                  <a:uLnTx/>
                  <a:uFillTx/>
                  <a:ea typeface="Calibri"/>
                  <a:cs typeface="Calibri" panose="020F0502020204030204" pitchFamily="34" charset="0"/>
                  <a:sym typeface="Calibri"/>
                </a:rPr>
                <a:t>habhairt</a:t>
              </a:r>
              <a:r>
                <a:rPr kumimoji="0" lang="en-GB" sz="2800" b="0" i="0" u="none" strike="noStrike" kern="0" cap="none" spc="0" normalizeH="0" baseline="0" noProof="0">
                  <a:ln>
                    <a:noFill/>
                  </a:ln>
                  <a:solidFill>
                    <a:srgbClr val="002060"/>
                  </a:solidFill>
                  <a:effectLst/>
                  <a:uLnTx/>
                  <a:uFillTx/>
                  <a:ea typeface="Calibri"/>
                  <a:cs typeface="Calibri" panose="020F0502020204030204" pitchFamily="34" charset="0"/>
                  <a:sym typeface="Calibri"/>
                </a:rPr>
                <a:t> </a:t>
              </a:r>
              <a:r>
                <a:rPr lang="en-GB" sz="2800" kern="0">
                  <a:solidFill>
                    <a:srgbClr val="002060"/>
                  </a:solidFill>
                  <a:ea typeface="Calibri"/>
                  <a:cs typeface="Calibri" panose="020F0502020204030204" pitchFamily="34" charset="0"/>
                  <a:sym typeface="Calibri"/>
                </a:rPr>
                <a:t>C</a:t>
              </a:r>
              <a:r>
                <a:rPr kumimoji="0" lang="en-GB" sz="2800" b="0" i="0" u="none" strike="noStrike" kern="0" cap="none" spc="0" normalizeH="0" baseline="0" noProof="0" err="1">
                  <a:ln>
                    <a:noFill/>
                  </a:ln>
                  <a:solidFill>
                    <a:srgbClr val="002060"/>
                  </a:solidFill>
                  <a:effectLst/>
                  <a:uLnTx/>
                  <a:uFillTx/>
                  <a:ea typeface="Calibri"/>
                  <a:cs typeface="Calibri" panose="020F0502020204030204" pitchFamily="34" charset="0"/>
                  <a:sym typeface="Calibri"/>
                </a:rPr>
                <a:t>hun</a:t>
              </a:r>
              <a:r>
                <a:rPr kumimoji="0" lang="en-GB" sz="2800" b="0" i="0" u="none" strike="noStrike" kern="0" cap="none" spc="0" normalizeH="0" baseline="0" noProof="0">
                  <a:ln>
                    <a:noFill/>
                  </a:ln>
                  <a:solidFill>
                    <a:srgbClr val="002060"/>
                  </a:solidFill>
                  <a:effectLst/>
                  <a:uLnTx/>
                  <a:uFillTx/>
                  <a:ea typeface="Calibri"/>
                  <a:cs typeface="Calibri" panose="020F0502020204030204" pitchFamily="34" charset="0"/>
                  <a:sym typeface="Calibri"/>
                </a:rPr>
                <a:t> </a:t>
              </a:r>
              <a:r>
                <a:rPr lang="en-GB" sz="2800" kern="0">
                  <a:solidFill>
                    <a:srgbClr val="002060"/>
                  </a:solidFill>
                  <a:ea typeface="Calibri"/>
                  <a:cs typeface="Calibri" panose="020F0502020204030204" pitchFamily="34" charset="0"/>
                  <a:sym typeface="Calibri"/>
                </a:rPr>
                <a:t>C</a:t>
              </a:r>
              <a:r>
                <a:rPr kumimoji="0" lang="en-GB" sz="2800" b="0" i="0" u="none" strike="noStrike" kern="0" cap="none" spc="0" normalizeH="0" baseline="0" noProof="0" err="1">
                  <a:ln>
                    <a:noFill/>
                  </a:ln>
                  <a:solidFill>
                    <a:srgbClr val="002060"/>
                  </a:solidFill>
                  <a:effectLst/>
                  <a:uLnTx/>
                  <a:uFillTx/>
                  <a:ea typeface="Calibri"/>
                  <a:cs typeface="Calibri" panose="020F0502020204030204" pitchFamily="34" charset="0"/>
                  <a:sym typeface="Calibri"/>
                </a:rPr>
                <a:t>ríche</a:t>
              </a:r>
              <a:endParaRPr kumimoji="0" sz="2800" b="0" i="0" u="none" strike="noStrike" kern="0" cap="none" spc="0" normalizeH="0" baseline="0" noProof="0">
                <a:ln>
                  <a:noFill/>
                </a:ln>
                <a:solidFill>
                  <a:srgbClr val="000000"/>
                </a:solidFill>
                <a:effectLst/>
                <a:uLnTx/>
                <a:uFillTx/>
                <a:ea typeface="Raleway Medium"/>
                <a:cs typeface="Calibri" panose="020F0502020204030204" pitchFamily="34" charset="0"/>
                <a:sym typeface="Raleway Medium"/>
              </a:endParaRPr>
            </a:p>
          </p:txBody>
        </p:sp>
        <p:sp>
          <p:nvSpPr>
            <p:cNvPr id="405" name="Google Shape;405;p6"/>
            <p:cNvSpPr/>
            <p:nvPr/>
          </p:nvSpPr>
          <p:spPr>
            <a:xfrm rot="5400000">
              <a:off x="-164487" y="4084536"/>
              <a:ext cx="1096582" cy="767607"/>
            </a:xfrm>
            <a:prstGeom prst="chevron">
              <a:avLst>
                <a:gd name="adj" fmla="val 50000"/>
              </a:avLst>
            </a:prstGeom>
            <a:solidFill>
              <a:srgbClr val="002060"/>
            </a:solidFill>
            <a:ln w="12700" cap="flat" cmpd="sng">
              <a:solidFill>
                <a:schemeClr val="dk2"/>
              </a:solidFill>
              <a:prstDash val="solid"/>
              <a:miter lim="800000"/>
              <a:headEnd type="none" w="sm" len="sm"/>
              <a:tailEnd type="none" w="sm" len="sm"/>
            </a:ln>
          </p:spPr>
          <p:txBody>
            <a:bodyPr spcFirstLastPara="1" wrap="square" lIns="91425" tIns="91425" rIns="91425" bIns="91425" anchor="ctr" anchorCtr="0">
              <a:noAutofit/>
            </a:bodyPr>
            <a:lstStyle/>
            <a:p>
              <a:pPr marL="0" marR="0" lvl="0" indent="0" algn="l" defTabSz="914400" rtl="0" eaLnBrk="1" fontAlgn="auto" latinLnBrk="0" hangingPunct="1">
                <a:lnSpc>
                  <a:spcPct val="100000"/>
                </a:lnSpc>
                <a:spcBef>
                  <a:spcPts val="0"/>
                </a:spcBef>
                <a:spcAft>
                  <a:spcPts val="0"/>
                </a:spcAft>
                <a:buClr>
                  <a:srgbClr val="000000"/>
                </a:buClr>
                <a:buSzPts val="1400"/>
                <a:buFont typeface="Arial"/>
                <a:buNone/>
                <a:tabLst/>
                <a:defRPr/>
              </a:pPr>
              <a:endParaRPr kumimoji="0" sz="2800" b="0" i="0" u="none" strike="noStrike" kern="0" cap="none" spc="0" normalizeH="0" baseline="0" noProof="0">
                <a:ln>
                  <a:noFill/>
                </a:ln>
                <a:solidFill>
                  <a:srgbClr val="000000"/>
                </a:solidFill>
                <a:effectLst/>
                <a:uLnTx/>
                <a:uFillTx/>
                <a:ea typeface="+mn-ea"/>
                <a:cs typeface="Calibri" panose="020F0502020204030204" pitchFamily="34" charset="0"/>
                <a:sym typeface="Arial"/>
              </a:endParaRPr>
            </a:p>
          </p:txBody>
        </p:sp>
        <p:sp>
          <p:nvSpPr>
            <p:cNvPr id="406" name="Google Shape;406;p6"/>
            <p:cNvSpPr txBox="1"/>
            <p:nvPr/>
          </p:nvSpPr>
          <p:spPr>
            <a:xfrm>
              <a:off x="1" y="4303853"/>
              <a:ext cx="767607" cy="328975"/>
            </a:xfrm>
            <a:prstGeom prst="rect">
              <a:avLst/>
            </a:prstGeom>
            <a:noFill/>
            <a:ln>
              <a:noFill/>
            </a:ln>
          </p:spPr>
          <p:txBody>
            <a:bodyPr spcFirstLastPara="1" wrap="square" lIns="13950" tIns="13950" rIns="13950" bIns="13950" anchor="ctr" anchorCtr="0">
              <a:noAutofit/>
            </a:bodyPr>
            <a:lstStyle/>
            <a:p>
              <a:pPr marL="0" marR="0" lvl="0" indent="0" algn="ctr" defTabSz="914400" rtl="0" eaLnBrk="1" fontAlgn="auto" latinLnBrk="0" hangingPunct="1">
                <a:lnSpc>
                  <a:spcPct val="90000"/>
                </a:lnSpc>
                <a:spcBef>
                  <a:spcPts val="0"/>
                </a:spcBef>
                <a:spcAft>
                  <a:spcPts val="0"/>
                </a:spcAft>
                <a:buClr>
                  <a:srgbClr val="000000"/>
                </a:buClr>
                <a:buSzPts val="2200"/>
                <a:buFont typeface="Arial"/>
                <a:buNone/>
                <a:tabLst/>
                <a:defRPr/>
              </a:pPr>
              <a:endParaRPr kumimoji="0" sz="2800" b="0" i="0" u="none" strike="noStrike" kern="0" cap="none" spc="0" normalizeH="0" baseline="0" noProof="0">
                <a:ln>
                  <a:noFill/>
                </a:ln>
                <a:solidFill>
                  <a:srgbClr val="FFFFFF"/>
                </a:solidFill>
                <a:effectLst/>
                <a:uLnTx/>
                <a:uFillTx/>
                <a:ea typeface="Raleway Medium"/>
                <a:cs typeface="Calibri" panose="020F0502020204030204" pitchFamily="34" charset="0"/>
                <a:sym typeface="Raleway Medium"/>
              </a:endParaRPr>
            </a:p>
          </p:txBody>
        </p:sp>
        <p:sp>
          <p:nvSpPr>
            <p:cNvPr id="407" name="Google Shape;407;p6"/>
            <p:cNvSpPr/>
            <p:nvPr/>
          </p:nvSpPr>
          <p:spPr>
            <a:xfrm rot="5400000">
              <a:off x="3645685" y="1041970"/>
              <a:ext cx="712778" cy="6468934"/>
            </a:xfrm>
            <a:prstGeom prst="round2SameRect">
              <a:avLst>
                <a:gd name="adj1" fmla="val 16667"/>
                <a:gd name="adj2" fmla="val 0"/>
              </a:avLst>
            </a:prstGeom>
            <a:solidFill>
              <a:schemeClr val="lt1">
                <a:alpha val="87450"/>
              </a:schemeClr>
            </a:solidFill>
            <a:ln w="12700" cap="flat" cmpd="sng">
              <a:solidFill>
                <a:schemeClr val="dk2"/>
              </a:solidFill>
              <a:prstDash val="solid"/>
              <a:miter lim="800000"/>
              <a:headEnd type="none" w="sm" len="sm"/>
              <a:tailEnd type="none" w="sm" len="sm"/>
            </a:ln>
          </p:spPr>
          <p:txBody>
            <a:bodyPr spcFirstLastPara="1" wrap="square" lIns="91425" tIns="91425" rIns="91425" bIns="91425" anchor="ctr" anchorCtr="0">
              <a:noAutofit/>
            </a:bodyPr>
            <a:lstStyle/>
            <a:p>
              <a:pPr marL="0" marR="0" lvl="0" indent="0" algn="l" defTabSz="914400" rtl="0" eaLnBrk="1" fontAlgn="auto" latinLnBrk="0" hangingPunct="1">
                <a:lnSpc>
                  <a:spcPct val="100000"/>
                </a:lnSpc>
                <a:spcBef>
                  <a:spcPts val="0"/>
                </a:spcBef>
                <a:spcAft>
                  <a:spcPts val="0"/>
                </a:spcAft>
                <a:buClr>
                  <a:srgbClr val="000000"/>
                </a:buClr>
                <a:buSzPts val="1400"/>
                <a:buFont typeface="Arial"/>
                <a:buNone/>
                <a:tabLst/>
                <a:defRPr/>
              </a:pPr>
              <a:endParaRPr kumimoji="0" sz="2800" b="0" i="0" u="none" strike="noStrike" kern="0" cap="none" spc="0" normalizeH="0" baseline="0" noProof="0">
                <a:ln>
                  <a:noFill/>
                </a:ln>
                <a:solidFill>
                  <a:srgbClr val="000000"/>
                </a:solidFill>
                <a:effectLst/>
                <a:uLnTx/>
                <a:uFillTx/>
                <a:ea typeface="+mn-ea"/>
                <a:cs typeface="Calibri" panose="020F0502020204030204" pitchFamily="34" charset="0"/>
                <a:sym typeface="Arial"/>
              </a:endParaRPr>
            </a:p>
          </p:txBody>
        </p:sp>
        <p:sp>
          <p:nvSpPr>
            <p:cNvPr id="408" name="Google Shape;408;p6"/>
            <p:cNvSpPr txBox="1"/>
            <p:nvPr/>
          </p:nvSpPr>
          <p:spPr>
            <a:xfrm>
              <a:off x="767606" y="3772956"/>
              <a:ext cx="6434139" cy="1061789"/>
            </a:xfrm>
            <a:prstGeom prst="rect">
              <a:avLst/>
            </a:prstGeom>
            <a:noFill/>
            <a:ln>
              <a:noFill/>
            </a:ln>
          </p:spPr>
          <p:txBody>
            <a:bodyPr spcFirstLastPara="1" wrap="square" lIns="298700" tIns="26650" rIns="26650" bIns="26650" anchor="ctr" anchorCtr="0">
              <a:noAutofit/>
            </a:bodyPr>
            <a:lstStyle/>
            <a:p>
              <a:pPr marL="285750" marR="0" lvl="1" indent="-285750" algn="l" defTabSz="914400" rtl="0" eaLnBrk="1" fontAlgn="auto" latinLnBrk="0" hangingPunct="1">
                <a:lnSpc>
                  <a:spcPct val="90000"/>
                </a:lnSpc>
                <a:spcBef>
                  <a:spcPts val="0"/>
                </a:spcBef>
                <a:spcAft>
                  <a:spcPts val="0"/>
                </a:spcAft>
                <a:buClr>
                  <a:srgbClr val="002060"/>
                </a:buClr>
                <a:buSzPct val="100000"/>
                <a:buFont typeface="Calibri"/>
                <a:buChar char="•"/>
                <a:tabLst/>
                <a:defRPr/>
              </a:pPr>
              <a:r>
                <a:rPr kumimoji="0" lang="en-GB" sz="2800" b="0" i="0" u="none" strike="noStrike" kern="0" cap="none" spc="0" normalizeH="0" baseline="0" noProof="0" err="1">
                  <a:ln>
                    <a:noFill/>
                  </a:ln>
                  <a:solidFill>
                    <a:srgbClr val="002060"/>
                  </a:solidFill>
                  <a:effectLst/>
                  <a:uLnTx/>
                  <a:uFillTx/>
                  <a:ea typeface="Calibri"/>
                  <a:cs typeface="Calibri" panose="020F0502020204030204" pitchFamily="34" charset="0"/>
                  <a:sym typeface="Calibri"/>
                </a:rPr>
                <a:t>Ceisteanna</a:t>
              </a:r>
              <a:r>
                <a:rPr kumimoji="0" lang="en-GB" sz="2800" b="0" i="0" u="none" strike="noStrike" kern="0" cap="none" spc="0" normalizeH="0" baseline="0" noProof="0">
                  <a:ln>
                    <a:noFill/>
                  </a:ln>
                  <a:solidFill>
                    <a:srgbClr val="002060"/>
                  </a:solidFill>
                  <a:effectLst/>
                  <a:uLnTx/>
                  <a:uFillTx/>
                  <a:ea typeface="Calibri"/>
                  <a:cs typeface="Calibri" panose="020F0502020204030204" pitchFamily="34" charset="0"/>
                  <a:sym typeface="Calibri"/>
                </a:rPr>
                <a:t> </a:t>
              </a:r>
              <a:r>
                <a:rPr kumimoji="0" lang="en-GB" sz="2800" b="0" i="0" u="none" strike="noStrike" kern="0" cap="none" spc="0" normalizeH="0" baseline="0" noProof="0" err="1">
                  <a:ln>
                    <a:noFill/>
                  </a:ln>
                  <a:solidFill>
                    <a:srgbClr val="002060"/>
                  </a:solidFill>
                  <a:effectLst/>
                  <a:uLnTx/>
                  <a:uFillTx/>
                  <a:ea typeface="Calibri"/>
                  <a:cs typeface="Calibri" panose="020F0502020204030204" pitchFamily="34" charset="0"/>
                  <a:sym typeface="Calibri"/>
                </a:rPr>
                <a:t>agus</a:t>
              </a:r>
              <a:r>
                <a:rPr kumimoji="0" lang="en-GB" sz="2800" b="0" i="0" u="none" strike="noStrike" kern="0" cap="none" spc="0" normalizeH="0" baseline="0" noProof="0">
                  <a:ln>
                    <a:noFill/>
                  </a:ln>
                  <a:solidFill>
                    <a:srgbClr val="002060"/>
                  </a:solidFill>
                  <a:effectLst/>
                  <a:uLnTx/>
                  <a:uFillTx/>
                  <a:ea typeface="Calibri"/>
                  <a:cs typeface="Calibri" panose="020F0502020204030204" pitchFamily="34" charset="0"/>
                  <a:sym typeface="Calibri"/>
                </a:rPr>
                <a:t> </a:t>
              </a:r>
              <a:r>
                <a:rPr kumimoji="0" lang="en-GB" sz="2800" b="0" i="0" u="none" strike="noStrike" kern="0" cap="none" spc="0" normalizeH="0" baseline="0" noProof="0" err="1">
                  <a:ln>
                    <a:noFill/>
                  </a:ln>
                  <a:solidFill>
                    <a:srgbClr val="002060"/>
                  </a:solidFill>
                  <a:effectLst/>
                  <a:uLnTx/>
                  <a:uFillTx/>
                  <a:ea typeface="Calibri"/>
                  <a:cs typeface="Calibri" panose="020F0502020204030204" pitchFamily="34" charset="0"/>
                  <a:sym typeface="Calibri"/>
                </a:rPr>
                <a:t>Tacaíochtaí</a:t>
              </a:r>
              <a:endParaRPr kumimoji="0" sz="2800" b="0" i="1" u="none" strike="noStrike" kern="0" cap="none" spc="0" normalizeH="0" baseline="0" noProof="0">
                <a:ln>
                  <a:noFill/>
                </a:ln>
                <a:solidFill>
                  <a:srgbClr val="002060"/>
                </a:solidFill>
                <a:effectLst/>
                <a:uLnTx/>
                <a:uFillTx/>
                <a:ea typeface="Calibri"/>
                <a:cs typeface="Calibri" panose="020F0502020204030204" pitchFamily="34" charset="0"/>
                <a:sym typeface="Calibri"/>
              </a:endParaRPr>
            </a:p>
          </p:txBody>
        </p:sp>
      </p:grpSp>
      <p:sp>
        <p:nvSpPr>
          <p:cNvPr id="409" name="Google Shape;409;p6"/>
          <p:cNvSpPr txBox="1"/>
          <p:nvPr/>
        </p:nvSpPr>
        <p:spPr>
          <a:xfrm>
            <a:off x="2362404" y="213614"/>
            <a:ext cx="3892739" cy="769401"/>
          </a:xfrm>
          <a:prstGeom prst="rect">
            <a:avLst/>
          </a:prstGeom>
          <a:noFill/>
          <a:ln>
            <a:noFill/>
          </a:ln>
        </p:spPr>
        <p:txBody>
          <a:bodyPr spcFirstLastPara="1" wrap="square" lIns="91425" tIns="45700" rIns="91425" bIns="45700" anchor="t" anchorCtr="0">
            <a:spAutoFit/>
          </a:bodyPr>
          <a:lstStyle/>
          <a:p>
            <a:pPr marL="0" marR="0" lvl="0" indent="0" algn="l" defTabSz="914400" rtl="0" eaLnBrk="1" fontAlgn="auto" latinLnBrk="0" hangingPunct="1">
              <a:lnSpc>
                <a:spcPct val="100000"/>
              </a:lnSpc>
              <a:spcBef>
                <a:spcPts val="0"/>
              </a:spcBef>
              <a:spcAft>
                <a:spcPts val="0"/>
              </a:spcAft>
              <a:buClr>
                <a:srgbClr val="000000"/>
              </a:buClr>
              <a:buSzPts val="4400"/>
              <a:buFont typeface="Arial"/>
              <a:buNone/>
              <a:tabLst/>
              <a:defRPr/>
            </a:pPr>
            <a:r>
              <a:rPr lang="en-GB" sz="4400" b="1" kern="0" err="1">
                <a:solidFill>
                  <a:srgbClr val="00246C"/>
                </a:solidFill>
                <a:ea typeface="Calibri"/>
                <a:cs typeface="Calibri"/>
                <a:sym typeface="Calibri"/>
              </a:rPr>
              <a:t>Inniu</a:t>
            </a:r>
            <a:r>
              <a:rPr kumimoji="0" lang="en-GB" sz="4400" b="0" i="0" u="none" strike="noStrike" kern="0" cap="none" spc="0" normalizeH="0" baseline="0" noProof="0">
                <a:ln>
                  <a:noFill/>
                </a:ln>
                <a:solidFill>
                  <a:srgbClr val="00246C"/>
                </a:solidFill>
                <a:effectLst/>
                <a:uLnTx/>
                <a:uFillTx/>
                <a:ea typeface="Calibri"/>
                <a:cs typeface="Calibri"/>
                <a:sym typeface="Calibri"/>
              </a:rPr>
              <a:t>…</a:t>
            </a:r>
            <a:endParaRPr kumimoji="0" sz="4400" b="0" i="0" u="none" strike="noStrike" kern="0" cap="none" spc="0" normalizeH="0" baseline="0" noProof="0">
              <a:ln>
                <a:noFill/>
              </a:ln>
              <a:solidFill>
                <a:srgbClr val="00246C"/>
              </a:solidFill>
              <a:effectLst/>
              <a:uLnTx/>
              <a:uFillTx/>
              <a:ea typeface="Calibri"/>
              <a:cs typeface="Calibri"/>
              <a:sym typeface="Calibri"/>
            </a:endParaRPr>
          </a:p>
        </p:txBody>
      </p:sp>
    </p:spTree>
    <p:extLst>
      <p:ext uri="{BB962C8B-B14F-4D97-AF65-F5344CB8AC3E}">
        <p14:creationId xmlns:p14="http://schemas.microsoft.com/office/powerpoint/2010/main" val="3985333529"/>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p:cNvSpPr/>
          <p:nvPr/>
        </p:nvSpPr>
        <p:spPr>
          <a:xfrm>
            <a:off x="0" y="166340"/>
            <a:ext cx="10331355" cy="6691659"/>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IE" sz="1350" b="0" i="0" u="none" strike="noStrike" kern="1200" cap="none" spc="0" normalizeH="0" baseline="0" noProof="0">
              <a:ln w="0"/>
              <a:solidFill>
                <a:prstClr val="black"/>
              </a:solidFill>
              <a:effectLst>
                <a:outerShdw blurRad="38100" dist="19050" dir="2700000" algn="tl" rotWithShape="0">
                  <a:prstClr val="black">
                    <a:alpha val="40000"/>
                  </a:prstClr>
                </a:outerShdw>
              </a:effectLst>
              <a:uLnTx/>
              <a:uFillTx/>
              <a:latin typeface="Raleway Medium"/>
              <a:ea typeface="+mn-ea"/>
              <a:cs typeface="+mn-cs"/>
            </a:endParaRPr>
          </a:p>
        </p:txBody>
      </p:sp>
      <p:pic>
        <p:nvPicPr>
          <p:cNvPr id="5" name="Picture 4"/>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90832" y="166340"/>
            <a:ext cx="2327639" cy="1133823"/>
          </a:xfrm>
          <a:prstGeom prst="rect">
            <a:avLst/>
          </a:prstGeom>
          <a:ln>
            <a:noFill/>
          </a:ln>
          <a:effectLst>
            <a:softEdge rad="112500"/>
          </a:effectLst>
        </p:spPr>
      </p:pic>
      <p:sp>
        <p:nvSpPr>
          <p:cNvPr id="6" name="Freeform 5"/>
          <p:cNvSpPr/>
          <p:nvPr/>
        </p:nvSpPr>
        <p:spPr>
          <a:xfrm>
            <a:off x="7970809" y="1863306"/>
            <a:ext cx="1750634" cy="3174520"/>
          </a:xfrm>
          <a:custGeom>
            <a:avLst/>
            <a:gdLst>
              <a:gd name="connsiteX0" fmla="*/ 0 w 2104845"/>
              <a:gd name="connsiteY0" fmla="*/ 258792 h 3174520"/>
              <a:gd name="connsiteX1" fmla="*/ 0 w 2104845"/>
              <a:gd name="connsiteY1" fmla="*/ 258792 h 3174520"/>
              <a:gd name="connsiteX2" fmla="*/ 86264 w 2104845"/>
              <a:gd name="connsiteY2" fmla="*/ 379562 h 3174520"/>
              <a:gd name="connsiteX3" fmla="*/ 138022 w 2104845"/>
              <a:gd name="connsiteY3" fmla="*/ 414068 h 3174520"/>
              <a:gd name="connsiteX4" fmla="*/ 345056 w 2104845"/>
              <a:gd name="connsiteY4" fmla="*/ 655607 h 3174520"/>
              <a:gd name="connsiteX5" fmla="*/ 603849 w 2104845"/>
              <a:gd name="connsiteY5" fmla="*/ 897147 h 3174520"/>
              <a:gd name="connsiteX6" fmla="*/ 828135 w 2104845"/>
              <a:gd name="connsiteY6" fmla="*/ 1138686 h 3174520"/>
              <a:gd name="connsiteX7" fmla="*/ 897147 w 2104845"/>
              <a:gd name="connsiteY7" fmla="*/ 1190445 h 3174520"/>
              <a:gd name="connsiteX8" fmla="*/ 931652 w 2104845"/>
              <a:gd name="connsiteY8" fmla="*/ 1242203 h 3174520"/>
              <a:gd name="connsiteX9" fmla="*/ 1104181 w 2104845"/>
              <a:gd name="connsiteY9" fmla="*/ 1414732 h 3174520"/>
              <a:gd name="connsiteX10" fmla="*/ 1207698 w 2104845"/>
              <a:gd name="connsiteY10" fmla="*/ 1552754 h 3174520"/>
              <a:gd name="connsiteX11" fmla="*/ 1276709 w 2104845"/>
              <a:gd name="connsiteY11" fmla="*/ 1604513 h 3174520"/>
              <a:gd name="connsiteX12" fmla="*/ 1380226 w 2104845"/>
              <a:gd name="connsiteY12" fmla="*/ 1708030 h 3174520"/>
              <a:gd name="connsiteX13" fmla="*/ 1449237 w 2104845"/>
              <a:gd name="connsiteY13" fmla="*/ 1759788 h 3174520"/>
              <a:gd name="connsiteX14" fmla="*/ 1552754 w 2104845"/>
              <a:gd name="connsiteY14" fmla="*/ 1863305 h 3174520"/>
              <a:gd name="connsiteX15" fmla="*/ 1639018 w 2104845"/>
              <a:gd name="connsiteY15" fmla="*/ 1984075 h 3174520"/>
              <a:gd name="connsiteX16" fmla="*/ 1742535 w 2104845"/>
              <a:gd name="connsiteY16" fmla="*/ 2070339 h 3174520"/>
              <a:gd name="connsiteX17" fmla="*/ 1846052 w 2104845"/>
              <a:gd name="connsiteY17" fmla="*/ 2208362 h 3174520"/>
              <a:gd name="connsiteX18" fmla="*/ 1863305 w 2104845"/>
              <a:gd name="connsiteY18" fmla="*/ 2260120 h 3174520"/>
              <a:gd name="connsiteX19" fmla="*/ 1794294 w 2104845"/>
              <a:gd name="connsiteY19" fmla="*/ 2467154 h 3174520"/>
              <a:gd name="connsiteX20" fmla="*/ 1742535 w 2104845"/>
              <a:gd name="connsiteY20" fmla="*/ 2501660 h 3174520"/>
              <a:gd name="connsiteX21" fmla="*/ 1673524 w 2104845"/>
              <a:gd name="connsiteY21" fmla="*/ 2570671 h 3174520"/>
              <a:gd name="connsiteX22" fmla="*/ 1639018 w 2104845"/>
              <a:gd name="connsiteY22" fmla="*/ 2622430 h 3174520"/>
              <a:gd name="connsiteX23" fmla="*/ 1570007 w 2104845"/>
              <a:gd name="connsiteY23" fmla="*/ 2691441 h 3174520"/>
              <a:gd name="connsiteX24" fmla="*/ 1535501 w 2104845"/>
              <a:gd name="connsiteY24" fmla="*/ 2743200 h 3174520"/>
              <a:gd name="connsiteX25" fmla="*/ 1466490 w 2104845"/>
              <a:gd name="connsiteY25" fmla="*/ 2829464 h 3174520"/>
              <a:gd name="connsiteX26" fmla="*/ 1362973 w 2104845"/>
              <a:gd name="connsiteY26" fmla="*/ 2932981 h 3174520"/>
              <a:gd name="connsiteX27" fmla="*/ 1345720 w 2104845"/>
              <a:gd name="connsiteY27" fmla="*/ 2984739 h 3174520"/>
              <a:gd name="connsiteX28" fmla="*/ 1293962 w 2104845"/>
              <a:gd name="connsiteY28" fmla="*/ 3053751 h 3174520"/>
              <a:gd name="connsiteX29" fmla="*/ 2104845 w 2104845"/>
              <a:gd name="connsiteY29" fmla="*/ 1345720 h 3174520"/>
              <a:gd name="connsiteX30" fmla="*/ 1017917 w 2104845"/>
              <a:gd name="connsiteY30" fmla="*/ 310551 h 3174520"/>
              <a:gd name="connsiteX31" fmla="*/ 1966822 w 2104845"/>
              <a:gd name="connsiteY31" fmla="*/ 172528 h 3174520"/>
              <a:gd name="connsiteX32" fmla="*/ 1000664 w 2104845"/>
              <a:gd name="connsiteY32" fmla="*/ 120769 h 3174520"/>
              <a:gd name="connsiteX33" fmla="*/ 845388 w 2104845"/>
              <a:gd name="connsiteY33" fmla="*/ 189781 h 3174520"/>
              <a:gd name="connsiteX34" fmla="*/ 793630 w 2104845"/>
              <a:gd name="connsiteY34" fmla="*/ 172528 h 3174520"/>
              <a:gd name="connsiteX35" fmla="*/ 517584 w 2104845"/>
              <a:gd name="connsiteY35" fmla="*/ 86264 h 3174520"/>
              <a:gd name="connsiteX36" fmla="*/ 327803 w 2104845"/>
              <a:gd name="connsiteY36" fmla="*/ 51758 h 3174520"/>
              <a:gd name="connsiteX37" fmla="*/ 258792 w 2104845"/>
              <a:gd name="connsiteY37" fmla="*/ 34505 h 3174520"/>
              <a:gd name="connsiteX38" fmla="*/ 207034 w 2104845"/>
              <a:gd name="connsiteY38" fmla="*/ 17252 h 3174520"/>
              <a:gd name="connsiteX39" fmla="*/ 69011 w 2104845"/>
              <a:gd name="connsiteY39" fmla="*/ 0 h 3174520"/>
              <a:gd name="connsiteX40" fmla="*/ 17252 w 2104845"/>
              <a:gd name="connsiteY40" fmla="*/ 34505 h 3174520"/>
              <a:gd name="connsiteX41" fmla="*/ 0 w 2104845"/>
              <a:gd name="connsiteY41" fmla="*/ 86264 h 3174520"/>
              <a:gd name="connsiteX42" fmla="*/ 34505 w 2104845"/>
              <a:gd name="connsiteY42" fmla="*/ 310551 h 3174520"/>
              <a:gd name="connsiteX43" fmla="*/ 51758 w 2104845"/>
              <a:gd name="connsiteY43" fmla="*/ 379562 h 3174520"/>
              <a:gd name="connsiteX44" fmla="*/ 86264 w 2104845"/>
              <a:gd name="connsiteY44" fmla="*/ 431320 h 3174520"/>
              <a:gd name="connsiteX45" fmla="*/ 138022 w 2104845"/>
              <a:gd name="connsiteY45" fmla="*/ 465826 h 3174520"/>
              <a:gd name="connsiteX46" fmla="*/ 2001328 w 2104845"/>
              <a:gd name="connsiteY46" fmla="*/ 3174520 h 3174520"/>
              <a:gd name="connsiteX47" fmla="*/ 1828800 w 2104845"/>
              <a:gd name="connsiteY47" fmla="*/ 1483743 h 3174520"/>
              <a:gd name="connsiteX48" fmla="*/ 1017917 w 2104845"/>
              <a:gd name="connsiteY48" fmla="*/ 172528 h 317452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Lst>
            <a:rect l="l" t="t" r="r" b="b"/>
            <a:pathLst>
              <a:path w="2104845" h="3174520">
                <a:moveTo>
                  <a:pt x="0" y="258792"/>
                </a:moveTo>
                <a:lnTo>
                  <a:pt x="0" y="258792"/>
                </a:lnTo>
                <a:cubicBezTo>
                  <a:pt x="28755" y="299049"/>
                  <a:pt x="53397" y="342586"/>
                  <a:pt x="86264" y="379562"/>
                </a:cubicBezTo>
                <a:cubicBezTo>
                  <a:pt x="100040" y="395060"/>
                  <a:pt x="124074" y="398725"/>
                  <a:pt x="138022" y="414068"/>
                </a:cubicBezTo>
                <a:cubicBezTo>
                  <a:pt x="299405" y="591590"/>
                  <a:pt x="202723" y="529088"/>
                  <a:pt x="345056" y="655607"/>
                </a:cubicBezTo>
                <a:cubicBezTo>
                  <a:pt x="492950" y="787069"/>
                  <a:pt x="370984" y="606065"/>
                  <a:pt x="603849" y="897147"/>
                </a:cubicBezTo>
                <a:cubicBezTo>
                  <a:pt x="672979" y="983560"/>
                  <a:pt x="737478" y="1070693"/>
                  <a:pt x="828135" y="1138686"/>
                </a:cubicBezTo>
                <a:lnTo>
                  <a:pt x="897147" y="1190445"/>
                </a:lnTo>
                <a:cubicBezTo>
                  <a:pt x="908649" y="1207698"/>
                  <a:pt x="917588" y="1226967"/>
                  <a:pt x="931652" y="1242203"/>
                </a:cubicBezTo>
                <a:cubicBezTo>
                  <a:pt x="986817" y="1301965"/>
                  <a:pt x="1059067" y="1347060"/>
                  <a:pt x="1104181" y="1414732"/>
                </a:cubicBezTo>
                <a:cubicBezTo>
                  <a:pt x="1136038" y="1462517"/>
                  <a:pt x="1166712" y="1511768"/>
                  <a:pt x="1207698" y="1552754"/>
                </a:cubicBezTo>
                <a:cubicBezTo>
                  <a:pt x="1228031" y="1573087"/>
                  <a:pt x="1255336" y="1585277"/>
                  <a:pt x="1276709" y="1604513"/>
                </a:cubicBezTo>
                <a:cubicBezTo>
                  <a:pt x="1312980" y="1637157"/>
                  <a:pt x="1341187" y="1678751"/>
                  <a:pt x="1380226" y="1708030"/>
                </a:cubicBezTo>
                <a:cubicBezTo>
                  <a:pt x="1403230" y="1725283"/>
                  <a:pt x="1427864" y="1740552"/>
                  <a:pt x="1449237" y="1759788"/>
                </a:cubicBezTo>
                <a:cubicBezTo>
                  <a:pt x="1485509" y="1792432"/>
                  <a:pt x="1525686" y="1822702"/>
                  <a:pt x="1552754" y="1863305"/>
                </a:cubicBezTo>
                <a:cubicBezTo>
                  <a:pt x="1572346" y="1892693"/>
                  <a:pt x="1617619" y="1962676"/>
                  <a:pt x="1639018" y="1984075"/>
                </a:cubicBezTo>
                <a:cubicBezTo>
                  <a:pt x="1714680" y="2059737"/>
                  <a:pt x="1671876" y="1971417"/>
                  <a:pt x="1742535" y="2070339"/>
                </a:cubicBezTo>
                <a:cubicBezTo>
                  <a:pt x="1865171" y="2242029"/>
                  <a:pt x="1665783" y="2028093"/>
                  <a:pt x="1846052" y="2208362"/>
                </a:cubicBezTo>
                <a:cubicBezTo>
                  <a:pt x="1851803" y="2225615"/>
                  <a:pt x="1863305" y="2241934"/>
                  <a:pt x="1863305" y="2260120"/>
                </a:cubicBezTo>
                <a:cubicBezTo>
                  <a:pt x="1863305" y="2344355"/>
                  <a:pt x="1848836" y="2403521"/>
                  <a:pt x="1794294" y="2467154"/>
                </a:cubicBezTo>
                <a:cubicBezTo>
                  <a:pt x="1780800" y="2482898"/>
                  <a:pt x="1758279" y="2488166"/>
                  <a:pt x="1742535" y="2501660"/>
                </a:cubicBezTo>
                <a:cubicBezTo>
                  <a:pt x="1717835" y="2522832"/>
                  <a:pt x="1694696" y="2545971"/>
                  <a:pt x="1673524" y="2570671"/>
                </a:cubicBezTo>
                <a:cubicBezTo>
                  <a:pt x="1660030" y="2586415"/>
                  <a:pt x="1652512" y="2606686"/>
                  <a:pt x="1639018" y="2622430"/>
                </a:cubicBezTo>
                <a:cubicBezTo>
                  <a:pt x="1617846" y="2647130"/>
                  <a:pt x="1591179" y="2666741"/>
                  <a:pt x="1570007" y="2691441"/>
                </a:cubicBezTo>
                <a:cubicBezTo>
                  <a:pt x="1556513" y="2707185"/>
                  <a:pt x="1547942" y="2726612"/>
                  <a:pt x="1535501" y="2743200"/>
                </a:cubicBezTo>
                <a:cubicBezTo>
                  <a:pt x="1513407" y="2772659"/>
                  <a:pt x="1491260" y="2802217"/>
                  <a:pt x="1466490" y="2829464"/>
                </a:cubicBezTo>
                <a:cubicBezTo>
                  <a:pt x="1433665" y="2865572"/>
                  <a:pt x="1362973" y="2932981"/>
                  <a:pt x="1362973" y="2932981"/>
                </a:cubicBezTo>
                <a:cubicBezTo>
                  <a:pt x="1357222" y="2950234"/>
                  <a:pt x="1353853" y="2968473"/>
                  <a:pt x="1345720" y="2984739"/>
                </a:cubicBezTo>
                <a:cubicBezTo>
                  <a:pt x="1326210" y="3023758"/>
                  <a:pt x="1318226" y="3029487"/>
                  <a:pt x="1293962" y="3053751"/>
                </a:cubicBezTo>
                <a:lnTo>
                  <a:pt x="2104845" y="1345720"/>
                </a:lnTo>
                <a:lnTo>
                  <a:pt x="1017917" y="310551"/>
                </a:lnTo>
                <a:lnTo>
                  <a:pt x="1966822" y="172528"/>
                </a:lnTo>
                <a:lnTo>
                  <a:pt x="1000664" y="120769"/>
                </a:lnTo>
                <a:cubicBezTo>
                  <a:pt x="948905" y="143773"/>
                  <a:pt x="900337" y="176044"/>
                  <a:pt x="845388" y="189781"/>
                </a:cubicBezTo>
                <a:cubicBezTo>
                  <a:pt x="827745" y="194192"/>
                  <a:pt x="811273" y="176939"/>
                  <a:pt x="793630" y="172528"/>
                </a:cubicBezTo>
                <a:cubicBezTo>
                  <a:pt x="429933" y="81603"/>
                  <a:pt x="823936" y="197664"/>
                  <a:pt x="517584" y="86264"/>
                </a:cubicBezTo>
                <a:cubicBezTo>
                  <a:pt x="458885" y="64919"/>
                  <a:pt x="386702" y="62467"/>
                  <a:pt x="327803" y="51758"/>
                </a:cubicBezTo>
                <a:cubicBezTo>
                  <a:pt x="304474" y="47516"/>
                  <a:pt x="281591" y="41019"/>
                  <a:pt x="258792" y="34505"/>
                </a:cubicBezTo>
                <a:cubicBezTo>
                  <a:pt x="241306" y="29509"/>
                  <a:pt x="224927" y="20505"/>
                  <a:pt x="207034" y="17252"/>
                </a:cubicBezTo>
                <a:cubicBezTo>
                  <a:pt x="161416" y="8958"/>
                  <a:pt x="115019" y="5751"/>
                  <a:pt x="69011" y="0"/>
                </a:cubicBezTo>
                <a:cubicBezTo>
                  <a:pt x="51758" y="11502"/>
                  <a:pt x="30205" y="18313"/>
                  <a:pt x="17252" y="34505"/>
                </a:cubicBezTo>
                <a:cubicBezTo>
                  <a:pt x="5891" y="48706"/>
                  <a:pt x="0" y="68078"/>
                  <a:pt x="0" y="86264"/>
                </a:cubicBezTo>
                <a:cubicBezTo>
                  <a:pt x="0" y="266627"/>
                  <a:pt x="4973" y="207191"/>
                  <a:pt x="34505" y="310551"/>
                </a:cubicBezTo>
                <a:cubicBezTo>
                  <a:pt x="41019" y="333350"/>
                  <a:pt x="42417" y="357768"/>
                  <a:pt x="51758" y="379562"/>
                </a:cubicBezTo>
                <a:cubicBezTo>
                  <a:pt x="59926" y="398621"/>
                  <a:pt x="71602" y="416658"/>
                  <a:pt x="86264" y="431320"/>
                </a:cubicBezTo>
                <a:cubicBezTo>
                  <a:pt x="100926" y="445982"/>
                  <a:pt x="138022" y="465826"/>
                  <a:pt x="138022" y="465826"/>
                </a:cubicBezTo>
                <a:lnTo>
                  <a:pt x="2001328" y="3174520"/>
                </a:lnTo>
                <a:lnTo>
                  <a:pt x="1828800" y="1483743"/>
                </a:lnTo>
                <a:lnTo>
                  <a:pt x="1017917" y="172528"/>
                </a:lnTo>
              </a:path>
            </a:pathLst>
          </a:cu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IE" sz="1800" b="0" i="0" u="none" strike="noStrike" kern="1200" cap="none" spc="0" normalizeH="0" baseline="0" noProof="0">
              <a:ln>
                <a:noFill/>
              </a:ln>
              <a:solidFill>
                <a:prstClr val="white"/>
              </a:solidFill>
              <a:effectLst/>
              <a:uLnTx/>
              <a:uFillTx/>
              <a:latin typeface="Raleway Medium"/>
              <a:ea typeface="+mn-ea"/>
              <a:cs typeface="+mn-cs"/>
            </a:endParaRPr>
          </a:p>
        </p:txBody>
      </p:sp>
      <p:sp>
        <p:nvSpPr>
          <p:cNvPr id="7" name="Google Shape;700;p28">
            <a:extLst>
              <a:ext uri="{FF2B5EF4-FFF2-40B4-BE49-F238E27FC236}">
                <a16:creationId xmlns:a16="http://schemas.microsoft.com/office/drawing/2014/main" id="{FCAB305B-9855-4A08-AFE6-7243A8F8514E}"/>
              </a:ext>
            </a:extLst>
          </p:cNvPr>
          <p:cNvSpPr txBox="1"/>
          <p:nvPr/>
        </p:nvSpPr>
        <p:spPr>
          <a:xfrm>
            <a:off x="4027203" y="245422"/>
            <a:ext cx="4479287" cy="769401"/>
          </a:xfrm>
          <a:prstGeom prst="rect">
            <a:avLst/>
          </a:prstGeom>
          <a:noFill/>
          <a:ln>
            <a:noFill/>
          </a:ln>
        </p:spPr>
        <p:txBody>
          <a:bodyPr spcFirstLastPara="1" wrap="square" lIns="91425" tIns="45700" rIns="91425" bIns="45700" anchor="t" anchorCtr="0">
            <a:spAutoFit/>
          </a:bodyPr>
          <a:lstStyle/>
          <a:p>
            <a:pPr marL="0" marR="0" lvl="0" indent="0" algn="ctr" defTabSz="914400" rtl="0" eaLnBrk="1" fontAlgn="auto" latinLnBrk="0" hangingPunct="1">
              <a:lnSpc>
                <a:spcPct val="100000"/>
              </a:lnSpc>
              <a:spcBef>
                <a:spcPts val="0"/>
              </a:spcBef>
              <a:spcAft>
                <a:spcPts val="0"/>
              </a:spcAft>
              <a:buClr>
                <a:srgbClr val="000000"/>
              </a:buClr>
              <a:buSzPts val="4400"/>
              <a:buFont typeface="Arial"/>
              <a:buNone/>
              <a:tabLst/>
              <a:defRPr/>
            </a:pPr>
            <a:r>
              <a:rPr kumimoji="0" lang="en-GB" sz="4400" b="1" i="0" u="none" strike="noStrike" kern="0" cap="none" spc="0" normalizeH="0" baseline="0" noProof="0" err="1">
                <a:ln>
                  <a:noFill/>
                </a:ln>
                <a:solidFill>
                  <a:srgbClr val="00246C"/>
                </a:solidFill>
                <a:effectLst/>
                <a:uLnTx/>
                <a:uFillTx/>
                <a:latin typeface="+mj-lt"/>
                <a:ea typeface="Calibri"/>
                <a:cs typeface="Calibri"/>
                <a:sym typeface="Calibri"/>
              </a:rPr>
              <a:t>Chugat</a:t>
            </a:r>
            <a:r>
              <a:rPr kumimoji="0" lang="en-GB" sz="4400" b="1" i="0" u="none" strike="noStrike" kern="0" cap="none" spc="0" normalizeH="0" baseline="0" noProof="0">
                <a:ln>
                  <a:noFill/>
                </a:ln>
                <a:solidFill>
                  <a:srgbClr val="00246C"/>
                </a:solidFill>
                <a:effectLst/>
                <a:uLnTx/>
                <a:uFillTx/>
                <a:latin typeface="+mj-lt"/>
                <a:ea typeface="Calibri"/>
                <a:cs typeface="Calibri"/>
                <a:sym typeface="Calibri"/>
              </a:rPr>
              <a:t> </a:t>
            </a:r>
            <a:r>
              <a:rPr kumimoji="0" lang="en-GB" sz="4400" b="1" i="0" u="none" strike="noStrike" kern="0" cap="none" spc="0" normalizeH="0" baseline="0" noProof="0" err="1">
                <a:ln>
                  <a:noFill/>
                </a:ln>
                <a:solidFill>
                  <a:srgbClr val="00246C"/>
                </a:solidFill>
                <a:effectLst/>
                <a:uLnTx/>
                <a:uFillTx/>
                <a:latin typeface="+mj-lt"/>
                <a:ea typeface="Calibri"/>
                <a:cs typeface="Calibri"/>
                <a:sym typeface="Calibri"/>
              </a:rPr>
              <a:t>anois</a:t>
            </a:r>
            <a:r>
              <a:rPr kumimoji="0" lang="en-GB" sz="4400" b="1" i="0" u="none" strike="noStrike" kern="0" cap="none" spc="0" normalizeH="0" baseline="0" noProof="0">
                <a:ln>
                  <a:noFill/>
                </a:ln>
                <a:solidFill>
                  <a:srgbClr val="00246C"/>
                </a:solidFill>
                <a:effectLst/>
                <a:uLnTx/>
                <a:uFillTx/>
                <a:latin typeface="+mj-lt"/>
                <a:ea typeface="Calibri"/>
                <a:cs typeface="Calibri"/>
                <a:sym typeface="Calibri"/>
              </a:rPr>
              <a:t>…</a:t>
            </a:r>
            <a:endParaRPr kumimoji="0" sz="4400" b="1" i="0" u="none" strike="noStrike" kern="0" cap="none" spc="0" normalizeH="0" baseline="0" noProof="0">
              <a:ln>
                <a:noFill/>
              </a:ln>
              <a:solidFill>
                <a:srgbClr val="00246C"/>
              </a:solidFill>
              <a:effectLst/>
              <a:uLnTx/>
              <a:uFillTx/>
              <a:latin typeface="+mj-lt"/>
              <a:ea typeface="Calibri"/>
              <a:cs typeface="Calibri"/>
              <a:sym typeface="Calibri"/>
            </a:endParaRPr>
          </a:p>
        </p:txBody>
      </p:sp>
      <p:pic>
        <p:nvPicPr>
          <p:cNvPr id="2" name="Picture 2">
            <a:extLst>
              <a:ext uri="{FF2B5EF4-FFF2-40B4-BE49-F238E27FC236}">
                <a16:creationId xmlns:a16="http://schemas.microsoft.com/office/drawing/2014/main" id="{9FE81BEB-0254-E6E3-5067-9947962240B6}"/>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p:blipFill>
        <p:spPr bwMode="auto">
          <a:xfrm>
            <a:off x="2728334" y="1504059"/>
            <a:ext cx="6735331" cy="4723048"/>
          </a:xfrm>
          <a:prstGeom prst="rect">
            <a:avLst/>
          </a:prstGeom>
          <a:ln>
            <a:noFill/>
          </a:ln>
          <a:effectLst>
            <a:outerShdw blurRad="292100" dist="139700" dir="2700000" algn="tl" rotWithShape="0">
              <a:srgbClr val="333333">
                <a:alpha val="65000"/>
              </a:srgbClr>
            </a:outerShdw>
          </a:effectLst>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24374862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1" presetClass="entr" presetSubtype="1" fill="hold"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wheel(1)">
                                      <p:cBhvr>
                                        <p:cTn id="7" dur="20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a:extLst>
              <a:ext uri="{FF2B5EF4-FFF2-40B4-BE49-F238E27FC236}">
                <a16:creationId xmlns:a16="http://schemas.microsoft.com/office/drawing/2014/main" id="{BED5B00C-C024-BE46-B4B4-4B64F7CCE153}"/>
              </a:ext>
            </a:extLst>
          </p:cNvPr>
          <p:cNvSpPr>
            <a:spLocks noGrp="1"/>
          </p:cNvSpPr>
          <p:nvPr>
            <p:ph type="title"/>
          </p:nvPr>
        </p:nvSpPr>
        <p:spPr>
          <a:xfrm>
            <a:off x="207818" y="-124344"/>
            <a:ext cx="10515600" cy="1325563"/>
          </a:xfrm>
        </p:spPr>
        <p:txBody>
          <a:bodyPr>
            <a:normAutofit/>
          </a:bodyPr>
          <a:lstStyle/>
          <a:p>
            <a:r>
              <a:rPr lang="en-US" b="1" err="1">
                <a:latin typeface="+mn-lt"/>
                <a:cs typeface="Calibri" panose="020F0502020204030204" pitchFamily="34" charset="0"/>
              </a:rPr>
              <a:t>Cuid</a:t>
            </a:r>
            <a:r>
              <a:rPr lang="en-US" b="1">
                <a:latin typeface="+mn-lt"/>
                <a:cs typeface="Calibri" panose="020F0502020204030204" pitchFamily="34" charset="0"/>
              </a:rPr>
              <a:t> 1: </a:t>
            </a:r>
            <a:r>
              <a:rPr lang="en-US" b="1" err="1">
                <a:latin typeface="+mn-lt"/>
                <a:cs typeface="Calibri" panose="020F0502020204030204" pitchFamily="34" charset="0"/>
              </a:rPr>
              <a:t>Forléargas</a:t>
            </a:r>
            <a:r>
              <a:rPr lang="en-US" b="1">
                <a:latin typeface="+mn-lt"/>
                <a:cs typeface="Calibri" panose="020F0502020204030204" pitchFamily="34" charset="0"/>
              </a:rPr>
              <a:t> </a:t>
            </a:r>
            <a:r>
              <a:rPr lang="en-US" b="1" err="1">
                <a:latin typeface="+mn-lt"/>
                <a:cs typeface="Calibri" panose="020F0502020204030204" pitchFamily="34" charset="0"/>
              </a:rPr>
              <a:t>Droichead</a:t>
            </a:r>
            <a:endParaRPr lang="en-IE" b="1">
              <a:latin typeface="+mn-lt"/>
            </a:endParaRPr>
          </a:p>
        </p:txBody>
      </p:sp>
      <p:pic>
        <p:nvPicPr>
          <p:cNvPr id="3" name="Content Placeholder 2"/>
          <p:cNvPicPr>
            <a:picLocks noGrp="1" noChangeAspect="1"/>
          </p:cNvPicPr>
          <p:nvPr>
            <p:ph idx="1"/>
          </p:nvPr>
        </p:nvPicPr>
        <p:blipFill>
          <a:blip r:embed="rId3">
            <a:extLst>
              <a:ext uri="{28A0092B-C50C-407E-A947-70E740481C1C}">
                <a14:useLocalDpi xmlns:a14="http://schemas.microsoft.com/office/drawing/2010/main" val="0"/>
              </a:ext>
            </a:extLst>
          </a:blip>
          <a:stretch>
            <a:fillRect/>
          </a:stretch>
        </p:blipFill>
        <p:spPr>
          <a:xfrm>
            <a:off x="1028700" y="1070230"/>
            <a:ext cx="10045700" cy="4967033"/>
          </a:xfrm>
          <a:prstGeom prst="rect">
            <a:avLst/>
          </a:prstGeom>
          <a:solidFill>
            <a:srgbClr val="FFFFFF">
              <a:shade val="85000"/>
            </a:srgbClr>
          </a:solidFill>
          <a:ln w="889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p:spPr>
      </p:pic>
    </p:spTree>
    <p:extLst>
      <p:ext uri="{BB962C8B-B14F-4D97-AF65-F5344CB8AC3E}">
        <p14:creationId xmlns:p14="http://schemas.microsoft.com/office/powerpoint/2010/main" val="1246173124"/>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Google Shape;81;p13"/>
          <p:cNvSpPr txBox="1"/>
          <p:nvPr/>
        </p:nvSpPr>
        <p:spPr>
          <a:xfrm>
            <a:off x="747960" y="995254"/>
            <a:ext cx="10966611" cy="3000000"/>
          </a:xfrm>
          <a:prstGeom prst="rect">
            <a:avLst/>
          </a:prstGeom>
          <a:noFill/>
          <a:ln>
            <a:noFill/>
          </a:ln>
        </p:spPr>
        <p:txBody>
          <a:bodyPr spcFirstLastPara="1" wrap="square" lIns="91425" tIns="91425" rIns="91425" bIns="91425" anchor="t" anchorCtr="0">
            <a:noAutofit/>
          </a:bodyPr>
          <a:lstStyle/>
          <a:p>
            <a:pPr marL="342900" marR="0" lvl="0" indent="-342900" algn="l" defTabSz="914400" rtl="0" eaLnBrk="1" fontAlgn="auto" latinLnBrk="0" hangingPunct="1">
              <a:lnSpc>
                <a:spcPct val="100000"/>
              </a:lnSpc>
              <a:spcBef>
                <a:spcPts val="480"/>
              </a:spcBef>
              <a:spcAft>
                <a:spcPts val="0"/>
              </a:spcAft>
              <a:buClr>
                <a:srgbClr val="17365D"/>
              </a:buClr>
              <a:buSzPts val="2800"/>
              <a:buFont typeface="Arial"/>
              <a:buChar char="•"/>
              <a:tabLst/>
              <a:defRPr/>
            </a:pPr>
            <a:r>
              <a:rPr kumimoji="0" lang="en-IE" sz="2800" b="0" i="0" u="none" strike="noStrike" kern="1200" cap="none" spc="0" normalizeH="0" baseline="0" noProof="0" err="1">
                <a:ln>
                  <a:noFill/>
                </a:ln>
                <a:solidFill>
                  <a:srgbClr val="002060"/>
                </a:solidFill>
                <a:effectLst/>
                <a:uLnTx/>
                <a:uFillTx/>
                <a:latin typeface="Calibri"/>
                <a:ea typeface="Calibri"/>
                <a:cs typeface="Calibri"/>
                <a:sym typeface="Calibri"/>
              </a:rPr>
              <a:t>Ráiteas</a:t>
            </a:r>
            <a:r>
              <a:rPr kumimoji="0" lang="en-IE" sz="2800" b="0" i="0" u="none" strike="noStrike" kern="1200" cap="none" spc="0" normalizeH="0" baseline="0" noProof="0">
                <a:ln>
                  <a:noFill/>
                </a:ln>
                <a:solidFill>
                  <a:srgbClr val="002060"/>
                </a:solidFill>
                <a:effectLst/>
                <a:uLnTx/>
                <a:uFillTx/>
                <a:latin typeface="Calibri"/>
                <a:ea typeface="Calibri"/>
                <a:cs typeface="Calibri"/>
                <a:sym typeface="Calibri"/>
              </a:rPr>
              <a:t> </a:t>
            </a:r>
            <a:r>
              <a:rPr kumimoji="0" lang="en-IE" sz="2800" b="0" i="0" u="none" strike="noStrike" kern="1200" cap="none" spc="0" normalizeH="0" baseline="0" noProof="0" err="1">
                <a:ln>
                  <a:noFill/>
                </a:ln>
                <a:solidFill>
                  <a:srgbClr val="002060"/>
                </a:solidFill>
                <a:effectLst/>
                <a:uLnTx/>
                <a:uFillTx/>
                <a:latin typeface="Calibri"/>
                <a:ea typeface="Calibri"/>
                <a:cs typeface="Calibri"/>
                <a:sym typeface="Calibri"/>
              </a:rPr>
              <a:t>Polasaí</a:t>
            </a:r>
            <a:r>
              <a:rPr kumimoji="0" lang="en-IE" sz="2800" b="0" i="0" u="none" strike="noStrike" kern="1200" cap="none" spc="0" normalizeH="0" baseline="0" noProof="0">
                <a:ln>
                  <a:noFill/>
                </a:ln>
                <a:solidFill>
                  <a:srgbClr val="002060"/>
                </a:solidFill>
                <a:effectLst/>
                <a:uLnTx/>
                <a:uFillTx/>
                <a:latin typeface="Calibri"/>
                <a:ea typeface="Calibri"/>
                <a:cs typeface="Calibri"/>
                <a:sym typeface="Calibri"/>
              </a:rPr>
              <a:t> </a:t>
            </a:r>
            <a:r>
              <a:rPr kumimoji="0" lang="en-IE" sz="2800" b="0" i="0" u="none" strike="noStrike" kern="1200" cap="none" spc="0" normalizeH="0" baseline="0" noProof="0" err="1">
                <a:ln>
                  <a:noFill/>
                </a:ln>
                <a:solidFill>
                  <a:srgbClr val="002060"/>
                </a:solidFill>
                <a:effectLst/>
                <a:uLnTx/>
                <a:uFillTx/>
                <a:latin typeface="Calibri"/>
                <a:ea typeface="Calibri"/>
                <a:cs typeface="Calibri"/>
                <a:sym typeface="Calibri"/>
              </a:rPr>
              <a:t>Folláine</a:t>
            </a:r>
            <a:r>
              <a:rPr kumimoji="0" lang="en-IE" sz="2800" b="0" i="0" u="none" strike="noStrike" kern="1200" cap="none" spc="0" normalizeH="0" baseline="0" noProof="0">
                <a:ln>
                  <a:noFill/>
                </a:ln>
                <a:solidFill>
                  <a:srgbClr val="002060"/>
                </a:solidFill>
                <a:effectLst/>
                <a:uLnTx/>
                <a:uFillTx/>
                <a:latin typeface="Calibri"/>
                <a:ea typeface="Calibri"/>
                <a:cs typeface="Calibri"/>
                <a:sym typeface="Calibri"/>
              </a:rPr>
              <a:t> &amp; </a:t>
            </a:r>
            <a:r>
              <a:rPr kumimoji="0" lang="en-IE" sz="2800" b="0" i="0" u="none" strike="noStrike" kern="1200" cap="none" spc="0" normalizeH="0" baseline="0" noProof="0" err="1">
                <a:ln>
                  <a:noFill/>
                </a:ln>
                <a:solidFill>
                  <a:srgbClr val="002060"/>
                </a:solidFill>
                <a:effectLst/>
                <a:uLnTx/>
                <a:uFillTx/>
                <a:latin typeface="Calibri"/>
                <a:ea typeface="Calibri"/>
                <a:cs typeface="Calibri"/>
                <a:sym typeface="Calibri"/>
              </a:rPr>
              <a:t>Creat</a:t>
            </a:r>
            <a:r>
              <a:rPr kumimoji="0" lang="en-IE" sz="2800" b="0" i="0" u="none" strike="noStrike" kern="1200" cap="none" spc="0" normalizeH="0" baseline="0" noProof="0">
                <a:ln>
                  <a:noFill/>
                </a:ln>
                <a:solidFill>
                  <a:srgbClr val="002060"/>
                </a:solidFill>
                <a:effectLst/>
                <a:uLnTx/>
                <a:uFillTx/>
                <a:latin typeface="Calibri"/>
                <a:ea typeface="Calibri"/>
                <a:cs typeface="Calibri"/>
                <a:sym typeface="Calibri"/>
              </a:rPr>
              <a:t> </a:t>
            </a:r>
            <a:r>
              <a:rPr kumimoji="0" lang="en-IE" sz="2800" b="0" i="0" u="none" strike="noStrike" kern="1200" cap="none" spc="0" normalizeH="0" baseline="0" noProof="0" err="1">
                <a:ln>
                  <a:noFill/>
                </a:ln>
                <a:solidFill>
                  <a:srgbClr val="002060"/>
                </a:solidFill>
                <a:effectLst/>
                <a:uLnTx/>
                <a:uFillTx/>
                <a:latin typeface="Calibri"/>
                <a:ea typeface="Calibri"/>
                <a:cs typeface="Calibri"/>
                <a:sym typeface="Calibri"/>
              </a:rPr>
              <a:t>Folláine</a:t>
            </a:r>
            <a:r>
              <a:rPr kumimoji="0" lang="en-IE" sz="2800" b="0" i="0" u="none" strike="noStrike" kern="1200" cap="none" spc="0" normalizeH="0" baseline="0" noProof="0">
                <a:ln>
                  <a:noFill/>
                </a:ln>
                <a:solidFill>
                  <a:srgbClr val="002060"/>
                </a:solidFill>
                <a:effectLst/>
                <a:uLnTx/>
                <a:uFillTx/>
                <a:latin typeface="Calibri"/>
                <a:ea typeface="Calibri"/>
                <a:cs typeface="Calibri"/>
                <a:sym typeface="Calibri"/>
              </a:rPr>
              <a:t> 2018 - 2023</a:t>
            </a:r>
          </a:p>
          <a:p>
            <a:pPr marL="0" marR="0" lvl="0" indent="0" algn="l" defTabSz="914400" rtl="0" eaLnBrk="1" fontAlgn="auto" latinLnBrk="0" hangingPunct="1">
              <a:lnSpc>
                <a:spcPct val="100000"/>
              </a:lnSpc>
              <a:spcBef>
                <a:spcPts val="480"/>
              </a:spcBef>
              <a:spcAft>
                <a:spcPts val="0"/>
              </a:spcAft>
              <a:buClr>
                <a:srgbClr val="17365D"/>
              </a:buClr>
              <a:buSzPts val="2800"/>
              <a:buFontTx/>
              <a:buNone/>
              <a:tabLst/>
              <a:defRPr/>
            </a:pPr>
            <a:endParaRPr kumimoji="0" sz="2800" b="0" i="0" u="none" strike="noStrike" kern="1200" cap="none" spc="0" normalizeH="0" baseline="0" noProof="0">
              <a:ln>
                <a:noFill/>
              </a:ln>
              <a:solidFill>
                <a:srgbClr val="002060"/>
              </a:solidFill>
              <a:effectLst/>
              <a:uLnTx/>
              <a:uFillTx/>
              <a:latin typeface="Calibri"/>
              <a:ea typeface="Calibri"/>
              <a:cs typeface="Calibri"/>
              <a:sym typeface="Calibri"/>
            </a:endParaRPr>
          </a:p>
          <a:p>
            <a:pPr marL="342900" marR="0" lvl="4" indent="-342900" algn="l" defTabSz="914400" rtl="0" eaLnBrk="1" fontAlgn="auto" latinLnBrk="0" hangingPunct="1">
              <a:lnSpc>
                <a:spcPct val="100000"/>
              </a:lnSpc>
              <a:spcBef>
                <a:spcPts val="480"/>
              </a:spcBef>
              <a:spcAft>
                <a:spcPts val="0"/>
              </a:spcAft>
              <a:buClr>
                <a:srgbClr val="17365D"/>
              </a:buClr>
              <a:buSzPts val="2800"/>
              <a:buFont typeface="Arial"/>
              <a:buChar char="•"/>
              <a:tabLst/>
              <a:defRPr/>
            </a:pPr>
            <a:r>
              <a:rPr kumimoji="0" lang="en-IE" sz="2800" b="0" i="0" u="none" strike="noStrike" kern="1200" cap="none" spc="0" normalizeH="0" baseline="0" noProof="0">
                <a:ln>
                  <a:noFill/>
                </a:ln>
                <a:solidFill>
                  <a:srgbClr val="002060"/>
                </a:solidFill>
                <a:effectLst/>
                <a:uLnTx/>
                <a:uFillTx/>
                <a:latin typeface="Calibri"/>
                <a:ea typeface="Calibri"/>
                <a:cs typeface="Calibri"/>
                <a:sym typeface="Calibri"/>
              </a:rPr>
              <a:t>Ag </a:t>
            </a:r>
            <a:r>
              <a:rPr kumimoji="0" lang="en-IE" sz="2800" b="0" i="0" u="none" strike="noStrike" kern="1200" cap="none" spc="0" normalizeH="0" baseline="0" noProof="0" err="1">
                <a:ln>
                  <a:noFill/>
                </a:ln>
                <a:solidFill>
                  <a:srgbClr val="002060"/>
                </a:solidFill>
                <a:effectLst/>
                <a:uLnTx/>
                <a:uFillTx/>
                <a:latin typeface="Calibri"/>
                <a:ea typeface="Calibri"/>
                <a:cs typeface="Calibri"/>
                <a:sym typeface="Calibri"/>
              </a:rPr>
              <a:t>Breathnú</a:t>
            </a:r>
            <a:r>
              <a:rPr kumimoji="0" lang="en-IE" sz="2800" b="0" i="0" u="none" strike="noStrike" kern="1200" cap="none" spc="0" normalizeH="0" baseline="0" noProof="0">
                <a:ln>
                  <a:noFill/>
                </a:ln>
                <a:solidFill>
                  <a:srgbClr val="002060"/>
                </a:solidFill>
                <a:effectLst/>
                <a:uLnTx/>
                <a:uFillTx/>
                <a:latin typeface="Calibri"/>
                <a:ea typeface="Calibri"/>
                <a:cs typeface="Calibri"/>
                <a:sym typeface="Calibri"/>
              </a:rPr>
              <a:t> </a:t>
            </a:r>
            <a:r>
              <a:rPr kumimoji="0" lang="en-IE" sz="2800" b="0" i="0" u="none" strike="noStrike" kern="1200" cap="none" spc="0" normalizeH="0" baseline="0" noProof="0" err="1">
                <a:ln>
                  <a:noFill/>
                </a:ln>
                <a:solidFill>
                  <a:srgbClr val="002060"/>
                </a:solidFill>
                <a:effectLst/>
                <a:uLnTx/>
                <a:uFillTx/>
                <a:latin typeface="Calibri"/>
                <a:ea typeface="Calibri"/>
                <a:cs typeface="Calibri"/>
                <a:sym typeface="Calibri"/>
              </a:rPr>
              <a:t>ar</a:t>
            </a:r>
            <a:r>
              <a:rPr kumimoji="0" lang="en-IE" sz="2800" b="0" i="0" u="none" strike="noStrike" kern="1200" cap="none" spc="0" normalizeH="0" baseline="0" noProof="0">
                <a:ln>
                  <a:noFill/>
                </a:ln>
                <a:solidFill>
                  <a:srgbClr val="002060"/>
                </a:solidFill>
                <a:effectLst/>
                <a:uLnTx/>
                <a:uFillTx/>
                <a:latin typeface="Calibri"/>
                <a:ea typeface="Calibri"/>
                <a:cs typeface="Calibri"/>
                <a:sym typeface="Calibri"/>
              </a:rPr>
              <a:t> an </a:t>
            </a:r>
            <a:r>
              <a:rPr kumimoji="0" lang="en-IE" sz="2800" b="0" i="0" u="none" strike="noStrike" kern="1200" cap="none" spc="0" normalizeH="0" baseline="0" noProof="0" err="1">
                <a:ln>
                  <a:noFill/>
                </a:ln>
                <a:solidFill>
                  <a:srgbClr val="002060"/>
                </a:solidFill>
                <a:effectLst/>
                <a:uLnTx/>
                <a:uFillTx/>
                <a:latin typeface="Calibri"/>
                <a:ea typeface="Calibri"/>
                <a:cs typeface="Calibri"/>
                <a:sym typeface="Calibri"/>
              </a:rPr>
              <a:t>Scoil</a:t>
            </a:r>
            <a:r>
              <a:rPr kumimoji="0" lang="en-IE" sz="2800" b="0" i="0" u="none" strike="noStrike" kern="1200" cap="none" spc="0" normalizeH="0" baseline="0" noProof="0">
                <a:ln>
                  <a:noFill/>
                </a:ln>
                <a:solidFill>
                  <a:srgbClr val="002060"/>
                </a:solidFill>
                <a:effectLst/>
                <a:uLnTx/>
                <a:uFillTx/>
                <a:latin typeface="Calibri"/>
                <a:ea typeface="Calibri"/>
                <a:cs typeface="Calibri"/>
                <a:sym typeface="Calibri"/>
              </a:rPr>
              <a:t> </a:t>
            </a:r>
            <a:r>
              <a:rPr kumimoji="0" lang="en-IE" sz="2800" b="0" i="0" u="none" strike="noStrike" kern="1200" cap="none" spc="0" normalizeH="0" baseline="0" noProof="0" err="1">
                <a:ln>
                  <a:noFill/>
                </a:ln>
                <a:solidFill>
                  <a:srgbClr val="002060"/>
                </a:solidFill>
                <a:effectLst/>
                <a:uLnTx/>
                <a:uFillTx/>
                <a:latin typeface="Calibri"/>
                <a:ea typeface="Calibri"/>
                <a:cs typeface="Calibri"/>
                <a:sym typeface="Calibri"/>
              </a:rPr>
              <a:t>Againne</a:t>
            </a:r>
            <a:r>
              <a:rPr kumimoji="0" lang="en-IE" sz="2800" b="0" i="0" u="none" strike="noStrike" kern="1200" cap="none" spc="0" normalizeH="0" baseline="0" noProof="0">
                <a:ln>
                  <a:noFill/>
                </a:ln>
                <a:solidFill>
                  <a:srgbClr val="002060"/>
                </a:solidFill>
                <a:effectLst/>
                <a:uLnTx/>
                <a:uFillTx/>
                <a:latin typeface="Calibri"/>
                <a:ea typeface="Calibri"/>
                <a:cs typeface="Calibri"/>
                <a:sym typeface="Calibri"/>
              </a:rPr>
              <a:t> 2022</a:t>
            </a:r>
            <a:endParaRPr kumimoji="0" sz="2800" b="0" i="0" u="none" strike="noStrike" kern="1200" cap="none" spc="0" normalizeH="0" baseline="0" noProof="0">
              <a:ln>
                <a:noFill/>
              </a:ln>
              <a:solidFill>
                <a:srgbClr val="002060"/>
              </a:solidFill>
              <a:effectLst/>
              <a:uLnTx/>
              <a:uFillTx/>
              <a:latin typeface="Calibri"/>
              <a:ea typeface="Calibri"/>
              <a:cs typeface="Calibri"/>
              <a:sym typeface="Calibri"/>
            </a:endParaRPr>
          </a:p>
          <a:p>
            <a:pPr marL="0" marR="0" lvl="4" indent="0" algn="l" defTabSz="914400" rtl="0" eaLnBrk="1" fontAlgn="auto" latinLnBrk="0" hangingPunct="1">
              <a:lnSpc>
                <a:spcPct val="100000"/>
              </a:lnSpc>
              <a:spcBef>
                <a:spcPts val="480"/>
              </a:spcBef>
              <a:spcAft>
                <a:spcPts val="0"/>
              </a:spcAft>
              <a:buClr>
                <a:srgbClr val="000000"/>
              </a:buClr>
              <a:buSzPts val="2800"/>
              <a:buFont typeface="Arial"/>
              <a:buNone/>
              <a:tabLst/>
              <a:defRPr/>
            </a:pPr>
            <a:endParaRPr kumimoji="0" sz="2800" b="0" i="0" u="none" strike="noStrike" kern="1200" cap="none" spc="0" normalizeH="0" baseline="0" noProof="0">
              <a:ln>
                <a:noFill/>
              </a:ln>
              <a:solidFill>
                <a:srgbClr val="002060"/>
              </a:solidFill>
              <a:effectLst/>
              <a:uLnTx/>
              <a:uFillTx/>
              <a:latin typeface="Calibri"/>
              <a:ea typeface="Calibri"/>
              <a:cs typeface="Calibri"/>
              <a:sym typeface="Calibri"/>
            </a:endParaRPr>
          </a:p>
          <a:p>
            <a:pPr marL="342900" marR="0" lvl="0" indent="-342900" algn="l" defTabSz="914400" rtl="0" eaLnBrk="1" fontAlgn="auto" latinLnBrk="0" hangingPunct="1">
              <a:lnSpc>
                <a:spcPct val="100000"/>
              </a:lnSpc>
              <a:spcBef>
                <a:spcPts val="0"/>
              </a:spcBef>
              <a:spcAft>
                <a:spcPts val="0"/>
              </a:spcAft>
              <a:buClr>
                <a:srgbClr val="17365D"/>
              </a:buClr>
              <a:buSzPts val="2800"/>
              <a:buFont typeface="Arial"/>
              <a:buChar char="•"/>
              <a:tabLst/>
              <a:defRPr/>
            </a:pPr>
            <a:r>
              <a:rPr kumimoji="0" lang="en-IE" sz="2800" b="0" i="0" u="none" strike="noStrike" kern="1200" cap="none" spc="0" normalizeH="0" baseline="0" noProof="0" err="1">
                <a:ln>
                  <a:noFill/>
                </a:ln>
                <a:solidFill>
                  <a:srgbClr val="002060"/>
                </a:solidFill>
                <a:effectLst/>
                <a:uLnTx/>
                <a:uFillTx/>
                <a:latin typeface="Calibri"/>
                <a:ea typeface="Calibri"/>
                <a:cs typeface="Calibri"/>
                <a:sym typeface="Calibri"/>
              </a:rPr>
              <a:t>Ciorclán</a:t>
            </a:r>
            <a:r>
              <a:rPr kumimoji="0" lang="en-IE" sz="2800" b="0" i="0" u="none" strike="noStrike" kern="1200" cap="none" spc="0" normalizeH="0" baseline="0" noProof="0">
                <a:ln>
                  <a:noFill/>
                </a:ln>
                <a:solidFill>
                  <a:srgbClr val="002060"/>
                </a:solidFill>
                <a:effectLst/>
                <a:uLnTx/>
                <a:uFillTx/>
                <a:latin typeface="Calibri"/>
                <a:ea typeface="Calibri"/>
                <a:cs typeface="Calibri"/>
                <a:sym typeface="Calibri"/>
              </a:rPr>
              <a:t> 0044/2019: </a:t>
            </a:r>
            <a:r>
              <a:rPr kumimoji="0" lang="en-IE" sz="2800" b="0" i="0" u="none" strike="noStrike" kern="1200" cap="none" spc="0" normalizeH="0" baseline="0" noProof="0" err="1">
                <a:ln>
                  <a:noFill/>
                </a:ln>
                <a:solidFill>
                  <a:srgbClr val="002060"/>
                </a:solidFill>
                <a:effectLst/>
                <a:uLnTx/>
                <a:uFillTx/>
                <a:latin typeface="Calibri"/>
                <a:ea typeface="Calibri"/>
                <a:cs typeface="Calibri"/>
                <a:sym typeface="Calibri"/>
              </a:rPr>
              <a:t>Ceannaireacht</a:t>
            </a:r>
            <a:r>
              <a:rPr kumimoji="0" lang="en-IE" sz="2800" b="0" i="0" u="none" strike="noStrike" kern="1200" cap="none" spc="0" normalizeH="0" baseline="0" noProof="0">
                <a:ln>
                  <a:noFill/>
                </a:ln>
                <a:solidFill>
                  <a:srgbClr val="002060"/>
                </a:solidFill>
                <a:effectLst/>
                <a:uLnTx/>
                <a:uFillTx/>
                <a:latin typeface="Calibri"/>
                <a:ea typeface="Calibri"/>
                <a:cs typeface="Calibri"/>
                <a:sym typeface="Calibri"/>
              </a:rPr>
              <a:t> </a:t>
            </a:r>
            <a:r>
              <a:rPr kumimoji="0" lang="en-IE" sz="2800" b="0" i="0" u="none" strike="noStrike" kern="1200" cap="none" spc="0" normalizeH="0" baseline="0" noProof="0" err="1">
                <a:ln>
                  <a:noFill/>
                </a:ln>
                <a:solidFill>
                  <a:srgbClr val="002060"/>
                </a:solidFill>
                <a:effectLst/>
                <a:uLnTx/>
                <a:uFillTx/>
                <a:latin typeface="Calibri"/>
                <a:ea typeface="Calibri"/>
                <a:cs typeface="Calibri"/>
                <a:sym typeface="Calibri"/>
              </a:rPr>
              <a:t>Dáilte</a:t>
            </a:r>
            <a:endParaRPr kumimoji="0" sz="2800" b="0" i="0" u="none" strike="noStrike" kern="1200" cap="none" spc="0" normalizeH="0" baseline="0" noProof="0">
              <a:ln>
                <a:noFill/>
              </a:ln>
              <a:solidFill>
                <a:srgbClr val="002060"/>
              </a:solidFill>
              <a:effectLst/>
              <a:uLnTx/>
              <a:uFillTx/>
              <a:latin typeface="Calibri"/>
              <a:ea typeface="Calibri"/>
              <a:cs typeface="Calibri"/>
              <a:sym typeface="Calibri"/>
            </a:endParaRPr>
          </a:p>
          <a:p>
            <a:pPr marL="0" marR="0" lvl="0" indent="0" algn="l" defTabSz="914400" rtl="0" eaLnBrk="1" fontAlgn="auto" latinLnBrk="0" hangingPunct="1">
              <a:lnSpc>
                <a:spcPct val="100000"/>
              </a:lnSpc>
              <a:spcBef>
                <a:spcPts val="0"/>
              </a:spcBef>
              <a:spcAft>
                <a:spcPts val="0"/>
              </a:spcAft>
              <a:buClr>
                <a:srgbClr val="000000"/>
              </a:buClr>
              <a:buSzPts val="2800"/>
              <a:buFont typeface="Arial"/>
              <a:buNone/>
              <a:tabLst/>
              <a:defRPr/>
            </a:pPr>
            <a:endParaRPr kumimoji="0" sz="2800" b="0" i="0" u="none" strike="noStrike" kern="1200" cap="none" spc="0" normalizeH="0" baseline="0" noProof="0">
              <a:ln>
                <a:noFill/>
              </a:ln>
              <a:solidFill>
                <a:srgbClr val="002060"/>
              </a:solidFill>
              <a:effectLst/>
              <a:uLnTx/>
              <a:uFillTx/>
              <a:latin typeface="Calibri"/>
              <a:ea typeface="Calibri"/>
              <a:cs typeface="Calibri"/>
              <a:sym typeface="Calibri"/>
            </a:endParaRPr>
          </a:p>
          <a:p>
            <a:pPr marL="342900" marR="0" lvl="0" indent="-342900" algn="l" defTabSz="914400" rtl="0" eaLnBrk="1" fontAlgn="auto" latinLnBrk="0" hangingPunct="1">
              <a:lnSpc>
                <a:spcPct val="100000"/>
              </a:lnSpc>
              <a:spcBef>
                <a:spcPts val="0"/>
              </a:spcBef>
              <a:spcAft>
                <a:spcPts val="0"/>
              </a:spcAft>
              <a:buClr>
                <a:srgbClr val="17365D"/>
              </a:buClr>
              <a:buSzPts val="2800"/>
              <a:buFont typeface="Arial"/>
              <a:buChar char="•"/>
              <a:tabLst/>
              <a:defRPr/>
            </a:pPr>
            <a:r>
              <a:rPr kumimoji="0" lang="en-IE" sz="2800" b="0" i="0" u="none" strike="noStrike" kern="1200" cap="none" spc="0" normalizeH="0" baseline="0" noProof="0" err="1">
                <a:ln>
                  <a:noFill/>
                </a:ln>
                <a:solidFill>
                  <a:srgbClr val="002060"/>
                </a:solidFill>
                <a:effectLst/>
                <a:uLnTx/>
                <a:uFillTx/>
                <a:latin typeface="Calibri"/>
                <a:ea typeface="Calibri"/>
                <a:cs typeface="Calibri"/>
                <a:sym typeface="Calibri"/>
              </a:rPr>
              <a:t>Cosán</a:t>
            </a:r>
            <a:r>
              <a:rPr kumimoji="0" lang="en-IE" sz="2800" b="0" i="0" u="none" strike="noStrike" kern="1200" cap="none" spc="0" normalizeH="0" baseline="0" noProof="0">
                <a:ln>
                  <a:noFill/>
                </a:ln>
                <a:solidFill>
                  <a:srgbClr val="002060"/>
                </a:solidFill>
                <a:effectLst/>
                <a:uLnTx/>
                <a:uFillTx/>
                <a:latin typeface="Calibri"/>
                <a:ea typeface="Calibri"/>
                <a:cs typeface="Calibri"/>
                <a:sym typeface="Calibri"/>
              </a:rPr>
              <a:t>: </a:t>
            </a:r>
            <a:r>
              <a:rPr kumimoji="0" lang="en-IE" sz="2800" b="0" i="0" u="none" strike="noStrike" kern="1200" cap="none" spc="0" normalizeH="0" baseline="0" noProof="0" err="1">
                <a:ln>
                  <a:noFill/>
                </a:ln>
                <a:solidFill>
                  <a:srgbClr val="002060"/>
                </a:solidFill>
                <a:effectLst/>
                <a:uLnTx/>
                <a:uFillTx/>
                <a:latin typeface="Calibri"/>
                <a:ea typeface="Calibri"/>
                <a:cs typeface="Calibri"/>
                <a:sym typeface="Calibri"/>
              </a:rPr>
              <a:t>Creatlach</a:t>
            </a:r>
            <a:r>
              <a:rPr kumimoji="0" lang="en-IE" sz="2800" b="0" i="0" u="none" strike="noStrike" kern="1200" cap="none" spc="0" normalizeH="0" baseline="0" noProof="0">
                <a:ln>
                  <a:noFill/>
                </a:ln>
                <a:solidFill>
                  <a:srgbClr val="002060"/>
                </a:solidFill>
                <a:effectLst/>
                <a:uLnTx/>
                <a:uFillTx/>
                <a:latin typeface="Calibri"/>
                <a:ea typeface="Calibri"/>
                <a:cs typeface="Calibri"/>
                <a:sym typeface="Calibri"/>
              </a:rPr>
              <a:t> um </a:t>
            </a:r>
            <a:r>
              <a:rPr kumimoji="0" lang="en-IE" sz="2800" b="0" i="0" u="none" strike="noStrike" kern="1200" cap="none" spc="0" normalizeH="0" baseline="0" noProof="0" err="1">
                <a:ln>
                  <a:noFill/>
                </a:ln>
                <a:solidFill>
                  <a:srgbClr val="002060"/>
                </a:solidFill>
                <a:effectLst/>
                <a:uLnTx/>
                <a:uFillTx/>
                <a:latin typeface="Calibri"/>
                <a:ea typeface="Calibri"/>
                <a:cs typeface="Calibri"/>
                <a:sym typeface="Calibri"/>
              </a:rPr>
              <a:t>Fhoghlaim</a:t>
            </a:r>
            <a:r>
              <a:rPr kumimoji="0" lang="en-IE" sz="2800" b="0" i="0" u="none" strike="noStrike" kern="1200" cap="none" spc="0" normalizeH="0" baseline="0" noProof="0">
                <a:ln>
                  <a:noFill/>
                </a:ln>
                <a:solidFill>
                  <a:srgbClr val="002060"/>
                </a:solidFill>
                <a:effectLst/>
                <a:uLnTx/>
                <a:uFillTx/>
                <a:latin typeface="Calibri"/>
                <a:ea typeface="Calibri"/>
                <a:cs typeface="Calibri"/>
                <a:sym typeface="Calibri"/>
              </a:rPr>
              <a:t> </a:t>
            </a:r>
            <a:r>
              <a:rPr kumimoji="0" lang="en-IE" sz="2800" b="0" i="0" u="none" strike="noStrike" kern="1200" cap="none" spc="0" normalizeH="0" baseline="0" noProof="0" err="1">
                <a:ln>
                  <a:noFill/>
                </a:ln>
                <a:solidFill>
                  <a:srgbClr val="002060"/>
                </a:solidFill>
                <a:effectLst/>
                <a:uLnTx/>
                <a:uFillTx/>
                <a:latin typeface="Calibri"/>
                <a:ea typeface="Calibri"/>
                <a:cs typeface="Calibri"/>
                <a:sym typeface="Calibri"/>
              </a:rPr>
              <a:t>Múinteoirí</a:t>
            </a:r>
            <a:r>
              <a:rPr kumimoji="0" lang="en-IE" sz="2800" b="0" i="0" u="none" strike="noStrike" kern="1200" cap="none" spc="0" normalizeH="0" baseline="0" noProof="0">
                <a:ln>
                  <a:noFill/>
                </a:ln>
                <a:solidFill>
                  <a:srgbClr val="002060"/>
                </a:solidFill>
                <a:effectLst/>
                <a:uLnTx/>
                <a:uFillTx/>
                <a:latin typeface="Calibri"/>
                <a:ea typeface="Calibri"/>
                <a:cs typeface="Calibri"/>
                <a:sym typeface="Calibri"/>
              </a:rPr>
              <a:t> 2016</a:t>
            </a:r>
            <a:endParaRPr kumimoji="0" sz="2800" b="0" i="0" u="none" strike="noStrike" kern="1200" cap="none" spc="0" normalizeH="0" baseline="0" noProof="0">
              <a:ln>
                <a:noFill/>
              </a:ln>
              <a:solidFill>
                <a:srgbClr val="002060"/>
              </a:solidFill>
              <a:effectLst/>
              <a:uLnTx/>
              <a:uFillTx/>
              <a:latin typeface="Arial"/>
              <a:ea typeface="Arial"/>
              <a:cs typeface="Arial"/>
              <a:sym typeface="Arial"/>
            </a:endParaRPr>
          </a:p>
        </p:txBody>
      </p:sp>
      <p:sp>
        <p:nvSpPr>
          <p:cNvPr id="5" name="Google Shape;76;p13"/>
          <p:cNvSpPr txBox="1">
            <a:spLocks noGrp="1"/>
          </p:cNvSpPr>
          <p:nvPr>
            <p:ph type="title"/>
          </p:nvPr>
        </p:nvSpPr>
        <p:spPr>
          <a:xfrm>
            <a:off x="2023417" y="0"/>
            <a:ext cx="7859100" cy="1143000"/>
          </a:xfrm>
          <a:prstGeom prst="rect">
            <a:avLst/>
          </a:prstGeom>
          <a:noFill/>
          <a:ln>
            <a:noFill/>
          </a:ln>
        </p:spPr>
        <p:txBody>
          <a:bodyPr spcFirstLastPara="1" wrap="square" lIns="91425" tIns="91425" rIns="91425" bIns="91425" anchor="ctr" anchorCtr="0">
            <a:noAutofit/>
          </a:bodyPr>
          <a:lstStyle/>
          <a:p>
            <a:pPr marL="0" lvl="0" indent="0" algn="ctr" rtl="0">
              <a:lnSpc>
                <a:spcPct val="100000"/>
              </a:lnSpc>
              <a:spcBef>
                <a:spcPts val="0"/>
              </a:spcBef>
              <a:spcAft>
                <a:spcPts val="0"/>
              </a:spcAft>
              <a:buSzPts val="4400"/>
              <a:buNone/>
            </a:pPr>
            <a:r>
              <a:rPr lang="en-IE" sz="4400" b="1" err="1">
                <a:solidFill>
                  <a:srgbClr val="002060"/>
                </a:solidFill>
                <a:latin typeface="Arial" panose="020B0604020202020204" pitchFamily="34" charset="0"/>
                <a:cs typeface="Arial" panose="020B0604020202020204" pitchFamily="34" charset="0"/>
              </a:rPr>
              <a:t>Nascanna</a:t>
            </a:r>
            <a:r>
              <a:rPr lang="en-IE" sz="4400" b="1">
                <a:solidFill>
                  <a:srgbClr val="002060"/>
                </a:solidFill>
                <a:latin typeface="Arial" panose="020B0604020202020204" pitchFamily="34" charset="0"/>
                <a:cs typeface="Arial" panose="020B0604020202020204" pitchFamily="34" charset="0"/>
              </a:rPr>
              <a:t> a </a:t>
            </a:r>
            <a:r>
              <a:rPr lang="en-IE" sz="4400" b="1" err="1">
                <a:solidFill>
                  <a:srgbClr val="002060"/>
                </a:solidFill>
                <a:latin typeface="Arial" panose="020B0604020202020204" pitchFamily="34" charset="0"/>
                <a:cs typeface="Arial" panose="020B0604020202020204" pitchFamily="34" charset="0"/>
              </a:rPr>
              <a:t>Léiriú</a:t>
            </a:r>
            <a:endParaRPr sz="4400" b="1">
              <a:solidFill>
                <a:srgbClr val="002060"/>
              </a:solidFill>
              <a:latin typeface="Arial" panose="020B0604020202020204" pitchFamily="34" charset="0"/>
              <a:cs typeface="Arial" panose="020B0604020202020204" pitchFamily="34" charset="0"/>
            </a:endParaRPr>
          </a:p>
        </p:txBody>
      </p:sp>
      <p:pic>
        <p:nvPicPr>
          <p:cNvPr id="6" name="Picture 5"/>
          <p:cNvPicPr>
            <a:picLocks noChangeAspect="1"/>
          </p:cNvPicPr>
          <p:nvPr/>
        </p:nvPicPr>
        <p:blipFill>
          <a:blip r:embed="rId3" cstate="print">
            <a:extLst>
              <a:ext uri="{28A0092B-C50C-407E-A947-70E740481C1C}">
                <a14:useLocalDpi xmlns:a14="http://schemas.microsoft.com/office/drawing/2010/main" val="0"/>
              </a:ext>
            </a:extLst>
          </a:blip>
          <a:srcRect/>
          <a:stretch/>
        </p:blipFill>
        <p:spPr>
          <a:xfrm>
            <a:off x="1107574" y="4574781"/>
            <a:ext cx="1425285" cy="2044082"/>
          </a:xfrm>
          <a:prstGeom prst="rect">
            <a:avLst/>
          </a:prstGeom>
          <a:solidFill>
            <a:srgbClr val="FFFFFF">
              <a:shade val="85000"/>
            </a:srgbClr>
          </a:solidFill>
          <a:ln w="889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p:spPr>
      </p:pic>
      <p:pic>
        <p:nvPicPr>
          <p:cNvPr id="7" name="Picture 6"/>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6886347" y="4574781"/>
            <a:ext cx="1438257" cy="2044082"/>
          </a:xfrm>
          <a:prstGeom prst="rect">
            <a:avLst/>
          </a:prstGeom>
          <a:solidFill>
            <a:srgbClr val="FFFFFF">
              <a:shade val="85000"/>
            </a:srgbClr>
          </a:solidFill>
          <a:ln w="889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p:spPr>
      </p:pic>
      <p:pic>
        <p:nvPicPr>
          <p:cNvPr id="8" name="Picture 7"/>
          <p:cNvPicPr>
            <a:picLocks noChangeAspect="1"/>
          </p:cNvPicPr>
          <p:nvPr/>
        </p:nvPicPr>
        <p:blipFill>
          <a:blip r:embed="rId5" cstate="print">
            <a:extLst>
              <a:ext uri="{28A0092B-C50C-407E-A947-70E740481C1C}">
                <a14:useLocalDpi xmlns:a14="http://schemas.microsoft.com/office/drawing/2010/main" val="0"/>
              </a:ext>
            </a:extLst>
          </a:blip>
          <a:srcRect/>
          <a:stretch/>
        </p:blipFill>
        <p:spPr>
          <a:xfrm>
            <a:off x="3997557" y="4574781"/>
            <a:ext cx="1430578" cy="2030340"/>
          </a:xfrm>
          <a:prstGeom prst="rect">
            <a:avLst/>
          </a:prstGeom>
          <a:solidFill>
            <a:srgbClr val="FFFFFF">
              <a:shade val="85000"/>
            </a:srgbClr>
          </a:solidFill>
          <a:ln w="889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p:spPr>
      </p:pic>
      <p:pic>
        <p:nvPicPr>
          <p:cNvPr id="9" name="Picture 8"/>
          <p:cNvPicPr>
            <a:picLocks noChangeAspect="1"/>
          </p:cNvPicPr>
          <p:nvPr/>
        </p:nvPicPr>
        <p:blipFill>
          <a:blip r:embed="rId6" cstate="print">
            <a:extLst>
              <a:ext uri="{28A0092B-C50C-407E-A947-70E740481C1C}">
                <a14:useLocalDpi xmlns:a14="http://schemas.microsoft.com/office/drawing/2010/main" val="0"/>
              </a:ext>
            </a:extLst>
          </a:blip>
          <a:srcRect/>
          <a:stretch/>
        </p:blipFill>
        <p:spPr>
          <a:xfrm>
            <a:off x="9776682" y="4554384"/>
            <a:ext cx="1452402" cy="2043904"/>
          </a:xfrm>
          <a:prstGeom prst="rect">
            <a:avLst/>
          </a:prstGeom>
          <a:solidFill>
            <a:srgbClr val="FFFFFF">
              <a:shade val="85000"/>
            </a:srgbClr>
          </a:solidFill>
          <a:ln w="889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p:spPr>
      </p:pic>
    </p:spTree>
    <p:extLst>
      <p:ext uri="{BB962C8B-B14F-4D97-AF65-F5344CB8AC3E}">
        <p14:creationId xmlns:p14="http://schemas.microsoft.com/office/powerpoint/2010/main" val="65810176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2" presetClass="entr" presetSubtype="0" fill="hold" nodeType="with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fade">
                                      <p:cBhvr>
                                        <p:cTn id="7" dur="1000"/>
                                        <p:tgtEl>
                                          <p:spTgt spid="6"/>
                                        </p:tgtEl>
                                      </p:cBhvr>
                                    </p:animEffect>
                                    <p:anim calcmode="lin" valueType="num">
                                      <p:cBhvr>
                                        <p:cTn id="8" dur="1000" fill="hold"/>
                                        <p:tgtEl>
                                          <p:spTgt spid="6"/>
                                        </p:tgtEl>
                                        <p:attrNameLst>
                                          <p:attrName>ppt_x</p:attrName>
                                        </p:attrNameLst>
                                      </p:cBhvr>
                                      <p:tavLst>
                                        <p:tav tm="0">
                                          <p:val>
                                            <p:strVal val="#ppt_x"/>
                                          </p:val>
                                        </p:tav>
                                        <p:tav tm="100000">
                                          <p:val>
                                            <p:strVal val="#ppt_x"/>
                                          </p:val>
                                        </p:tav>
                                      </p:tavLst>
                                    </p:anim>
                                    <p:anim calcmode="lin" valueType="num">
                                      <p:cBhvr>
                                        <p:cTn id="9" dur="1000" fill="hold"/>
                                        <p:tgtEl>
                                          <p:spTgt spid="6"/>
                                        </p:tgtEl>
                                        <p:attrNameLst>
                                          <p:attrName>ppt_y</p:attrName>
                                        </p:attrNameLst>
                                      </p:cBhvr>
                                      <p:tavLst>
                                        <p:tav tm="0">
                                          <p:val>
                                            <p:strVal val="#ppt_y+.1"/>
                                          </p:val>
                                        </p:tav>
                                        <p:tav tm="100000">
                                          <p:val>
                                            <p:strVal val="#ppt_y"/>
                                          </p:val>
                                        </p:tav>
                                      </p:tavLst>
                                    </p:anim>
                                  </p:childTnLst>
                                </p:cTn>
                              </p:par>
                              <p:par>
                                <p:cTn id="10" presetID="42" presetClass="entr" presetSubtype="0" fill="hold" nodeType="withEffect">
                                  <p:stCondLst>
                                    <p:cond delay="0"/>
                                  </p:stCondLst>
                                  <p:childTnLst>
                                    <p:set>
                                      <p:cBhvr>
                                        <p:cTn id="11" dur="1" fill="hold">
                                          <p:stCondLst>
                                            <p:cond delay="0"/>
                                          </p:stCondLst>
                                        </p:cTn>
                                        <p:tgtEl>
                                          <p:spTgt spid="8"/>
                                        </p:tgtEl>
                                        <p:attrNameLst>
                                          <p:attrName>style.visibility</p:attrName>
                                        </p:attrNameLst>
                                      </p:cBhvr>
                                      <p:to>
                                        <p:strVal val="visible"/>
                                      </p:to>
                                    </p:set>
                                    <p:animEffect transition="in" filter="fade">
                                      <p:cBhvr>
                                        <p:cTn id="12" dur="1000"/>
                                        <p:tgtEl>
                                          <p:spTgt spid="8"/>
                                        </p:tgtEl>
                                      </p:cBhvr>
                                    </p:animEffect>
                                    <p:anim calcmode="lin" valueType="num">
                                      <p:cBhvr>
                                        <p:cTn id="13" dur="1000" fill="hold"/>
                                        <p:tgtEl>
                                          <p:spTgt spid="8"/>
                                        </p:tgtEl>
                                        <p:attrNameLst>
                                          <p:attrName>ppt_x</p:attrName>
                                        </p:attrNameLst>
                                      </p:cBhvr>
                                      <p:tavLst>
                                        <p:tav tm="0">
                                          <p:val>
                                            <p:strVal val="#ppt_x"/>
                                          </p:val>
                                        </p:tav>
                                        <p:tav tm="100000">
                                          <p:val>
                                            <p:strVal val="#ppt_x"/>
                                          </p:val>
                                        </p:tav>
                                      </p:tavLst>
                                    </p:anim>
                                    <p:anim calcmode="lin" valueType="num">
                                      <p:cBhvr>
                                        <p:cTn id="14" dur="1000" fill="hold"/>
                                        <p:tgtEl>
                                          <p:spTgt spid="8"/>
                                        </p:tgtEl>
                                        <p:attrNameLst>
                                          <p:attrName>ppt_y</p:attrName>
                                        </p:attrNameLst>
                                      </p:cBhvr>
                                      <p:tavLst>
                                        <p:tav tm="0">
                                          <p:val>
                                            <p:strVal val="#ppt_y+.1"/>
                                          </p:val>
                                        </p:tav>
                                        <p:tav tm="100000">
                                          <p:val>
                                            <p:strVal val="#ppt_y"/>
                                          </p:val>
                                        </p:tav>
                                      </p:tavLst>
                                    </p:anim>
                                  </p:childTnLst>
                                </p:cTn>
                              </p:par>
                              <p:par>
                                <p:cTn id="15" presetID="42" presetClass="entr" presetSubtype="0" fill="hold" nodeType="withEffect">
                                  <p:stCondLst>
                                    <p:cond delay="0"/>
                                  </p:stCondLst>
                                  <p:childTnLst>
                                    <p:set>
                                      <p:cBhvr>
                                        <p:cTn id="16" dur="1" fill="hold">
                                          <p:stCondLst>
                                            <p:cond delay="0"/>
                                          </p:stCondLst>
                                        </p:cTn>
                                        <p:tgtEl>
                                          <p:spTgt spid="7"/>
                                        </p:tgtEl>
                                        <p:attrNameLst>
                                          <p:attrName>style.visibility</p:attrName>
                                        </p:attrNameLst>
                                      </p:cBhvr>
                                      <p:to>
                                        <p:strVal val="visible"/>
                                      </p:to>
                                    </p:set>
                                    <p:animEffect transition="in" filter="fade">
                                      <p:cBhvr>
                                        <p:cTn id="17" dur="1000"/>
                                        <p:tgtEl>
                                          <p:spTgt spid="7"/>
                                        </p:tgtEl>
                                      </p:cBhvr>
                                    </p:animEffect>
                                    <p:anim calcmode="lin" valueType="num">
                                      <p:cBhvr>
                                        <p:cTn id="18" dur="1000" fill="hold"/>
                                        <p:tgtEl>
                                          <p:spTgt spid="7"/>
                                        </p:tgtEl>
                                        <p:attrNameLst>
                                          <p:attrName>ppt_x</p:attrName>
                                        </p:attrNameLst>
                                      </p:cBhvr>
                                      <p:tavLst>
                                        <p:tav tm="0">
                                          <p:val>
                                            <p:strVal val="#ppt_x"/>
                                          </p:val>
                                        </p:tav>
                                        <p:tav tm="100000">
                                          <p:val>
                                            <p:strVal val="#ppt_x"/>
                                          </p:val>
                                        </p:tav>
                                      </p:tavLst>
                                    </p:anim>
                                    <p:anim calcmode="lin" valueType="num">
                                      <p:cBhvr>
                                        <p:cTn id="19" dur="1000" fill="hold"/>
                                        <p:tgtEl>
                                          <p:spTgt spid="7"/>
                                        </p:tgtEl>
                                        <p:attrNameLst>
                                          <p:attrName>ppt_y</p:attrName>
                                        </p:attrNameLst>
                                      </p:cBhvr>
                                      <p:tavLst>
                                        <p:tav tm="0">
                                          <p:val>
                                            <p:strVal val="#ppt_y+.1"/>
                                          </p:val>
                                        </p:tav>
                                        <p:tav tm="100000">
                                          <p:val>
                                            <p:strVal val="#ppt_y"/>
                                          </p:val>
                                        </p:tav>
                                      </p:tavLst>
                                    </p:anim>
                                  </p:childTnLst>
                                </p:cTn>
                              </p:par>
                              <p:par>
                                <p:cTn id="20" presetID="42" presetClass="entr" presetSubtype="0" fill="hold" nodeType="withEffect">
                                  <p:stCondLst>
                                    <p:cond delay="0"/>
                                  </p:stCondLst>
                                  <p:childTnLst>
                                    <p:set>
                                      <p:cBhvr>
                                        <p:cTn id="21" dur="1" fill="hold">
                                          <p:stCondLst>
                                            <p:cond delay="0"/>
                                          </p:stCondLst>
                                        </p:cTn>
                                        <p:tgtEl>
                                          <p:spTgt spid="9"/>
                                        </p:tgtEl>
                                        <p:attrNameLst>
                                          <p:attrName>style.visibility</p:attrName>
                                        </p:attrNameLst>
                                      </p:cBhvr>
                                      <p:to>
                                        <p:strVal val="visible"/>
                                      </p:to>
                                    </p:set>
                                    <p:animEffect transition="in" filter="fade">
                                      <p:cBhvr>
                                        <p:cTn id="22" dur="1000"/>
                                        <p:tgtEl>
                                          <p:spTgt spid="9"/>
                                        </p:tgtEl>
                                      </p:cBhvr>
                                    </p:animEffect>
                                    <p:anim calcmode="lin" valueType="num">
                                      <p:cBhvr>
                                        <p:cTn id="23" dur="1000" fill="hold"/>
                                        <p:tgtEl>
                                          <p:spTgt spid="9"/>
                                        </p:tgtEl>
                                        <p:attrNameLst>
                                          <p:attrName>ppt_x</p:attrName>
                                        </p:attrNameLst>
                                      </p:cBhvr>
                                      <p:tavLst>
                                        <p:tav tm="0">
                                          <p:val>
                                            <p:strVal val="#ppt_x"/>
                                          </p:val>
                                        </p:tav>
                                        <p:tav tm="100000">
                                          <p:val>
                                            <p:strVal val="#ppt_x"/>
                                          </p:val>
                                        </p:tav>
                                      </p:tavLst>
                                    </p:anim>
                                    <p:anim calcmode="lin" valueType="num">
                                      <p:cBhvr>
                                        <p:cTn id="24" dur="1000" fill="hold"/>
                                        <p:tgtEl>
                                          <p:spTgt spid="9"/>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3470E3C6-30EA-DED1-E567-03D9AEC062D5}"/>
            </a:ext>
          </a:extLst>
        </p:cNvPr>
        <p:cNvGrpSpPr/>
        <p:nvPr/>
      </p:nvGrpSpPr>
      <p:grpSpPr>
        <a:xfrm>
          <a:off x="0" y="0"/>
          <a:ext cx="0" cy="0"/>
          <a:chOff x="0" y="0"/>
          <a:chExt cx="0" cy="0"/>
        </a:xfrm>
      </p:grpSpPr>
      <p:sp>
        <p:nvSpPr>
          <p:cNvPr id="4" name="Google Shape;76;p13">
            <a:extLst>
              <a:ext uri="{FF2B5EF4-FFF2-40B4-BE49-F238E27FC236}">
                <a16:creationId xmlns:a16="http://schemas.microsoft.com/office/drawing/2014/main" id="{FC256D93-E092-4058-41EF-291D9D56F3A6}"/>
              </a:ext>
            </a:extLst>
          </p:cNvPr>
          <p:cNvSpPr txBox="1"/>
          <p:nvPr/>
        </p:nvSpPr>
        <p:spPr>
          <a:xfrm>
            <a:off x="535473" y="364952"/>
            <a:ext cx="9942157" cy="1143000"/>
          </a:xfrm>
          <a:prstGeom prst="rect">
            <a:avLst/>
          </a:prstGeom>
          <a:noFill/>
          <a:ln cap="flat">
            <a:noFill/>
          </a:ln>
        </p:spPr>
        <p:txBody>
          <a:bodyPr vert="horz" wrap="square" lIns="91421" tIns="91421" rIns="91421" bIns="91421" anchor="ctr" anchorCtr="1" compatLnSpc="1">
            <a:noAutofit/>
          </a:bodyPr>
          <a:lstStyle/>
          <a:p>
            <a:pPr marL="0" marR="0" lvl="0" indent="0" algn="l" defTabSz="914400" rtl="0" eaLnBrk="1" fontAlgn="auto" latinLnBrk="0" hangingPunct="1">
              <a:lnSpc>
                <a:spcPct val="100000"/>
              </a:lnSpc>
              <a:spcBef>
                <a:spcPts val="0"/>
              </a:spcBef>
              <a:spcAft>
                <a:spcPts val="0"/>
              </a:spcAft>
              <a:buClrTx/>
              <a:buSzTx/>
              <a:buFontTx/>
              <a:buNone/>
              <a:tabLst/>
              <a:defRPr sz="1800" b="0" i="0" u="none" strike="noStrike" kern="0" cap="none" spc="0" baseline="0">
                <a:solidFill>
                  <a:srgbClr val="000000"/>
                </a:solidFill>
                <a:uFillTx/>
              </a:defRPr>
            </a:pPr>
            <a:r>
              <a:rPr kumimoji="0" lang="en-IE" sz="4000" b="1" i="0" u="none" strike="noStrike" kern="0" cap="none" spc="0" normalizeH="0" baseline="0" noProof="0">
                <a:ln>
                  <a:noFill/>
                </a:ln>
                <a:solidFill>
                  <a:srgbClr val="002060"/>
                </a:solidFill>
                <a:effectLst/>
                <a:uLnTx/>
                <a:uFillTx/>
                <a:latin typeface="Arial"/>
                <a:ea typeface="+mn-ea"/>
                <a:cs typeface="Arial"/>
              </a:rPr>
              <a:t>An </a:t>
            </a:r>
            <a:r>
              <a:rPr kumimoji="0" lang="en-IE" sz="4000" b="1" i="0" u="none" strike="noStrike" kern="0" cap="none" spc="0" normalizeH="0" baseline="0" noProof="0" err="1">
                <a:ln>
                  <a:noFill/>
                </a:ln>
                <a:solidFill>
                  <a:srgbClr val="002060"/>
                </a:solidFill>
                <a:effectLst/>
                <a:uLnTx/>
                <a:uFillTx/>
                <a:latin typeface="Arial"/>
                <a:ea typeface="+mn-ea"/>
                <a:cs typeface="Arial"/>
              </a:rPr>
              <a:t>Seomra</a:t>
            </a:r>
            <a:r>
              <a:rPr kumimoji="0" lang="en-IE" sz="4000" b="1" i="0" u="none" strike="noStrike" kern="0" cap="none" spc="0" normalizeH="0" baseline="0" noProof="0">
                <a:ln>
                  <a:noFill/>
                </a:ln>
                <a:solidFill>
                  <a:srgbClr val="002060"/>
                </a:solidFill>
                <a:effectLst/>
                <a:uLnTx/>
                <a:uFillTx/>
                <a:latin typeface="Arial"/>
                <a:ea typeface="+mn-ea"/>
                <a:cs typeface="Arial"/>
              </a:rPr>
              <a:t> Ranga </a:t>
            </a:r>
            <a:r>
              <a:rPr kumimoji="0" lang="en-IE" sz="4000" b="1" i="0" u="none" strike="noStrike" kern="0" cap="none" spc="0" normalizeH="0" baseline="0" noProof="0" err="1">
                <a:ln>
                  <a:noFill/>
                </a:ln>
                <a:solidFill>
                  <a:srgbClr val="002060"/>
                </a:solidFill>
                <a:effectLst/>
                <a:uLnTx/>
                <a:uFillTx/>
                <a:latin typeface="Arial"/>
                <a:ea typeface="+mn-ea"/>
                <a:cs typeface="Arial"/>
              </a:rPr>
              <a:t>Fáilteach</a:t>
            </a:r>
            <a:r>
              <a:rPr kumimoji="0" lang="en-IE" sz="4000" b="1" i="0" u="none" strike="noStrike" kern="0" cap="none" spc="0" normalizeH="0" baseline="0" noProof="0">
                <a:ln>
                  <a:noFill/>
                </a:ln>
                <a:solidFill>
                  <a:srgbClr val="002060"/>
                </a:solidFill>
                <a:effectLst/>
                <a:uLnTx/>
                <a:uFillTx/>
                <a:latin typeface="Arial"/>
                <a:ea typeface="+mn-ea"/>
                <a:cs typeface="Arial"/>
              </a:rPr>
              <a:t>: </a:t>
            </a:r>
            <a:r>
              <a:rPr kumimoji="0" lang="en-IE" sz="4000" b="1" i="0" u="none" strike="noStrike" kern="0" cap="none" spc="0" normalizeH="0" baseline="0" noProof="0" err="1">
                <a:ln>
                  <a:noFill/>
                </a:ln>
                <a:solidFill>
                  <a:srgbClr val="002060"/>
                </a:solidFill>
                <a:effectLst/>
                <a:uLnTx/>
                <a:uFillTx/>
                <a:latin typeface="Arial"/>
                <a:ea typeface="+mn-ea"/>
                <a:cs typeface="Arial"/>
              </a:rPr>
              <a:t>Acmhainní</a:t>
            </a:r>
            <a:r>
              <a:rPr kumimoji="0" lang="en-IE" sz="4000" b="1" i="0" u="none" strike="noStrike" kern="0" cap="none" spc="0" normalizeH="0" baseline="0" noProof="0">
                <a:ln>
                  <a:noFill/>
                </a:ln>
                <a:solidFill>
                  <a:srgbClr val="002060"/>
                </a:solidFill>
                <a:effectLst/>
                <a:uLnTx/>
                <a:uFillTx/>
                <a:latin typeface="Arial"/>
                <a:ea typeface="+mn-ea"/>
                <a:cs typeface="Arial"/>
              </a:rPr>
              <a:t> do </a:t>
            </a:r>
            <a:r>
              <a:rPr kumimoji="0" lang="en-IE" sz="4000" b="1" i="0" u="none" strike="noStrike" kern="0" cap="none" spc="0" normalizeH="0" baseline="0" noProof="0" err="1">
                <a:ln>
                  <a:noFill/>
                </a:ln>
                <a:solidFill>
                  <a:srgbClr val="002060"/>
                </a:solidFill>
                <a:effectLst/>
                <a:uLnTx/>
                <a:uFillTx/>
                <a:latin typeface="Arial"/>
                <a:ea typeface="+mn-ea"/>
                <a:cs typeface="Arial"/>
              </a:rPr>
              <a:t>Mhúinteoirí</a:t>
            </a:r>
            <a:r>
              <a:rPr kumimoji="0" lang="en-IE" sz="4000" b="1" i="0" u="none" strike="noStrike" kern="0" cap="none" spc="0" normalizeH="0" baseline="0" noProof="0">
                <a:ln>
                  <a:noFill/>
                </a:ln>
                <a:solidFill>
                  <a:srgbClr val="002060"/>
                </a:solidFill>
                <a:effectLst/>
                <a:uLnTx/>
                <a:uFillTx/>
                <a:latin typeface="Arial"/>
                <a:ea typeface="+mn-ea"/>
                <a:cs typeface="Arial"/>
              </a:rPr>
              <a:t> </a:t>
            </a:r>
            <a:r>
              <a:rPr kumimoji="0" lang="en-IE" sz="4000" b="1" i="0" u="none" strike="noStrike" kern="0" cap="none" spc="0" normalizeH="0" baseline="0" noProof="0" err="1">
                <a:ln>
                  <a:noFill/>
                </a:ln>
                <a:solidFill>
                  <a:srgbClr val="002060"/>
                </a:solidFill>
                <a:effectLst/>
                <a:uLnTx/>
                <a:uFillTx/>
                <a:latin typeface="Arial"/>
                <a:ea typeface="+mn-ea"/>
                <a:cs typeface="Arial"/>
              </a:rPr>
              <a:t>Bunscoile</a:t>
            </a:r>
            <a:r>
              <a:rPr kumimoji="0" lang="en-IE" sz="4000" b="1" i="0" u="none" strike="noStrike" kern="0" cap="none" spc="0" normalizeH="0" baseline="0" noProof="0">
                <a:ln>
                  <a:noFill/>
                </a:ln>
                <a:solidFill>
                  <a:srgbClr val="002060"/>
                </a:solidFill>
                <a:effectLst/>
                <a:uLnTx/>
                <a:uFillTx/>
                <a:latin typeface="Arial"/>
                <a:ea typeface="+mn-ea"/>
                <a:cs typeface="Arial"/>
              </a:rPr>
              <a:t> </a:t>
            </a:r>
            <a:r>
              <a:rPr kumimoji="0" lang="en-IE" sz="4000" b="1" i="0" u="none" strike="noStrike" kern="0" cap="none" spc="0" normalizeH="0" baseline="0" noProof="0" err="1">
                <a:ln>
                  <a:noFill/>
                </a:ln>
                <a:solidFill>
                  <a:srgbClr val="002060"/>
                </a:solidFill>
                <a:effectLst/>
                <a:uLnTx/>
                <a:uFillTx/>
                <a:latin typeface="Arial"/>
                <a:ea typeface="+mn-ea"/>
                <a:cs typeface="Arial"/>
              </a:rPr>
              <a:t>Nuacháilithe</a:t>
            </a:r>
            <a:r>
              <a:rPr kumimoji="0" lang="en-IE" sz="4000" b="1" i="0" u="none" strike="noStrike" kern="0" cap="none" spc="0" normalizeH="0" baseline="0" noProof="0">
                <a:ln>
                  <a:noFill/>
                </a:ln>
                <a:solidFill>
                  <a:srgbClr val="002060"/>
                </a:solidFill>
                <a:effectLst/>
                <a:uLnTx/>
                <a:uFillTx/>
                <a:latin typeface="Arial"/>
                <a:ea typeface="+mn-ea"/>
                <a:cs typeface="Arial"/>
              </a:rPr>
              <a:t> </a:t>
            </a:r>
            <a:endParaRPr kumimoji="0" lang="en-IE" sz="4000" b="1" i="0" u="none" strike="noStrike" kern="0" cap="none" spc="0" normalizeH="0" baseline="0" noProof="0">
              <a:ln>
                <a:noFill/>
              </a:ln>
              <a:solidFill>
                <a:srgbClr val="002060"/>
              </a:solidFill>
              <a:effectLst/>
              <a:uLnTx/>
              <a:uFillTx/>
              <a:latin typeface="Arial" pitchFamily="34"/>
              <a:ea typeface="+mn-ea"/>
              <a:cs typeface="Arial" pitchFamily="34"/>
            </a:endParaRPr>
          </a:p>
        </p:txBody>
      </p:sp>
      <p:sp>
        <p:nvSpPr>
          <p:cNvPr id="5" name="Content Placeholder 2">
            <a:extLst>
              <a:ext uri="{FF2B5EF4-FFF2-40B4-BE49-F238E27FC236}">
                <a16:creationId xmlns:a16="http://schemas.microsoft.com/office/drawing/2014/main" id="{40198059-19CB-8A83-93AC-8A331C358667}"/>
              </a:ext>
            </a:extLst>
          </p:cNvPr>
          <p:cNvSpPr txBox="1">
            <a:spLocks/>
          </p:cNvSpPr>
          <p:nvPr/>
        </p:nvSpPr>
        <p:spPr>
          <a:xfrm>
            <a:off x="535473" y="1867523"/>
            <a:ext cx="9116530" cy="4986286"/>
          </a:xfrm>
          <a:prstGeom prst="rect">
            <a:avLst/>
          </a:prstGeom>
          <a:noFill/>
          <a:ln>
            <a:noFill/>
          </a:ln>
        </p:spPr>
        <p:txBody>
          <a:bodyPr vert="horz" wrap="square" lIns="91440" tIns="45720" rIns="91440" bIns="45720" anchor="t" anchorCtr="0" compatLnSpc="1">
            <a:normAutofit fontScale="77500" lnSpcReduction="20000"/>
          </a:bodyPr>
          <a:lstStyle>
            <a:lvl1pPr marL="0" marR="0" lvl="0" indent="0" algn="l" defTabSz="914400" rtl="0" fontAlgn="auto" hangingPunct="1">
              <a:lnSpc>
                <a:spcPct val="90000"/>
              </a:lnSpc>
              <a:spcBef>
                <a:spcPts val="1000"/>
              </a:spcBef>
              <a:spcAft>
                <a:spcPts val="0"/>
              </a:spcAft>
              <a:buSzPct val="100000"/>
              <a:buFont typeface="Arial" pitchFamily="34"/>
              <a:buNone/>
              <a:tabLst/>
              <a:defRPr lang="en-US" sz="2800" b="0" i="0" u="none" strike="noStrike" kern="1200" cap="none" spc="0" baseline="0">
                <a:solidFill>
                  <a:srgbClr val="898989"/>
                </a:solidFill>
                <a:uFillTx/>
                <a:latin typeface="Arial"/>
              </a:defRPr>
            </a:lvl1pPr>
            <a:lvl2pPr marL="685800" marR="0" lvl="1" indent="-228600" algn="l" defTabSz="914400" rtl="0" fontAlgn="auto" hangingPunct="1">
              <a:lnSpc>
                <a:spcPct val="90000"/>
              </a:lnSpc>
              <a:spcBef>
                <a:spcPts val="500"/>
              </a:spcBef>
              <a:spcAft>
                <a:spcPts val="0"/>
              </a:spcAft>
              <a:buSzPct val="100000"/>
              <a:buFont typeface="Arial" pitchFamily="34"/>
              <a:buChar char="•"/>
              <a:tabLst/>
              <a:defRPr lang="en-US" sz="2400" b="0" i="0" u="none" strike="noStrike" kern="1200" cap="none" spc="0" baseline="0">
                <a:solidFill>
                  <a:srgbClr val="0E85AA"/>
                </a:solidFill>
                <a:uFillTx/>
                <a:latin typeface="Arial"/>
              </a:defRPr>
            </a:lvl2pPr>
            <a:lvl3pPr marL="1143000" marR="0" lvl="2" indent="-228600" algn="l" defTabSz="914400" rtl="0" fontAlgn="auto" hangingPunct="1">
              <a:lnSpc>
                <a:spcPct val="90000"/>
              </a:lnSpc>
              <a:spcBef>
                <a:spcPts val="500"/>
              </a:spcBef>
              <a:spcAft>
                <a:spcPts val="0"/>
              </a:spcAft>
              <a:buSzPct val="100000"/>
              <a:buFont typeface="Arial" pitchFamily="34"/>
              <a:buChar char="•"/>
              <a:tabLst/>
              <a:defRPr lang="en-US" sz="2000" b="0" i="0" u="none" strike="noStrike" kern="1200" cap="none" spc="0" baseline="0">
                <a:solidFill>
                  <a:srgbClr val="0E85AA"/>
                </a:solidFill>
                <a:uFillTx/>
                <a:latin typeface="Arial"/>
              </a:defRPr>
            </a:lvl3pPr>
            <a:lvl4pPr marL="1600200" marR="0" lvl="3" indent="-228600" algn="l" defTabSz="914400" rtl="0" fontAlgn="auto" hangingPunct="1">
              <a:lnSpc>
                <a:spcPct val="90000"/>
              </a:lnSpc>
              <a:spcBef>
                <a:spcPts val="500"/>
              </a:spcBef>
              <a:spcAft>
                <a:spcPts val="0"/>
              </a:spcAft>
              <a:buSzPct val="100000"/>
              <a:buFont typeface="Arial" pitchFamily="34"/>
              <a:buChar char="•"/>
              <a:tabLst/>
              <a:defRPr lang="en-US" sz="1800" b="0" i="0" u="none" strike="noStrike" kern="1200" cap="none" spc="0" baseline="0">
                <a:solidFill>
                  <a:srgbClr val="0E85AA"/>
                </a:solidFill>
                <a:uFillTx/>
                <a:latin typeface="Arial"/>
              </a:defRPr>
            </a:lvl4pPr>
            <a:lvl5pPr marL="2057400" marR="0" lvl="4" indent="-228600" algn="l" defTabSz="914400" rtl="0" fontAlgn="auto" hangingPunct="1">
              <a:lnSpc>
                <a:spcPct val="90000"/>
              </a:lnSpc>
              <a:spcBef>
                <a:spcPts val="500"/>
              </a:spcBef>
              <a:spcAft>
                <a:spcPts val="0"/>
              </a:spcAft>
              <a:buSzPct val="100000"/>
              <a:buFont typeface="Arial" pitchFamily="34"/>
              <a:buChar char="•"/>
              <a:tabLst/>
              <a:defRPr lang="en-US" sz="1800" b="0" i="0" u="none" strike="noStrike" kern="1200" cap="none" spc="0" baseline="0">
                <a:solidFill>
                  <a:srgbClr val="0E85AA"/>
                </a:solidFill>
                <a:uFillTx/>
                <a:latin typeface="Arial"/>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457200" marR="0" lvl="0" indent="-457200" algn="l" defTabSz="914400" rtl="0" eaLnBrk="1" fontAlgn="auto" latinLnBrk="0" hangingPunct="1">
              <a:lnSpc>
                <a:spcPct val="150000"/>
              </a:lnSpc>
              <a:spcBef>
                <a:spcPts val="1000"/>
              </a:spcBef>
              <a:spcAft>
                <a:spcPts val="0"/>
              </a:spcAft>
              <a:buClrTx/>
              <a:buSzPct val="100000"/>
              <a:buFont typeface="Arial" panose="020B0604020202020204" pitchFamily="34" charset="0"/>
              <a:buChar char="•"/>
              <a:tabLst/>
              <a:defRPr/>
            </a:pPr>
            <a:r>
              <a:rPr kumimoji="0" lang="en-GB" sz="2800" b="0" i="0" u="none" strike="noStrike" kern="1200" cap="none" spc="0" normalizeH="0" baseline="0" noProof="0">
                <a:ln>
                  <a:noFill/>
                </a:ln>
                <a:solidFill>
                  <a:srgbClr val="002060"/>
                </a:solidFill>
                <a:effectLst/>
                <a:uLnTx/>
                <a:uFillTx/>
                <a:latin typeface="Arial"/>
                <a:ea typeface="+mn-ea"/>
                <a:cs typeface="Arial"/>
                <a:hlinkClick r:id="rId3">
                  <a:extLst>
                    <a:ext uri="{A12FA001-AC4F-418D-AE19-62706E023703}">
                      <ahyp:hlinkClr xmlns:ahyp="http://schemas.microsoft.com/office/drawing/2018/hyperlinkcolor" val="tx"/>
                    </a:ext>
                  </a:extLst>
                </a:hlinkClick>
              </a:rPr>
              <a:t>Bí </a:t>
            </a:r>
            <a:r>
              <a:rPr kumimoji="0" lang="en-GB" sz="2800" b="0" i="0" u="none" strike="noStrike" kern="1200" cap="none" spc="0" normalizeH="0" baseline="0" noProof="0" err="1">
                <a:ln>
                  <a:noFill/>
                </a:ln>
                <a:solidFill>
                  <a:srgbClr val="002060"/>
                </a:solidFill>
                <a:effectLst/>
                <a:uLnTx/>
                <a:uFillTx/>
                <a:latin typeface="Arial"/>
                <a:ea typeface="+mn-ea"/>
                <a:cs typeface="Arial"/>
                <a:hlinkClick r:id="rId3">
                  <a:extLst>
                    <a:ext uri="{A12FA001-AC4F-418D-AE19-62706E023703}">
                      <ahyp:hlinkClr xmlns:ahyp="http://schemas.microsoft.com/office/drawing/2018/hyperlinkcolor" val="tx"/>
                    </a:ext>
                  </a:extLst>
                </a:hlinkClick>
              </a:rPr>
              <a:t>Cineálta</a:t>
            </a:r>
            <a:r>
              <a:rPr kumimoji="0" lang="en-GB" sz="2800" b="0" i="0" u="none" strike="noStrike" kern="1200" cap="none" spc="0" normalizeH="0" baseline="0" noProof="0">
                <a:ln>
                  <a:noFill/>
                </a:ln>
                <a:solidFill>
                  <a:srgbClr val="002060"/>
                </a:solidFill>
                <a:effectLst/>
                <a:uLnTx/>
                <a:uFillTx/>
                <a:latin typeface="Arial"/>
                <a:ea typeface="+mn-ea"/>
                <a:cs typeface="Arial"/>
                <a:hlinkClick r:id="rId3">
                  <a:extLst>
                    <a:ext uri="{A12FA001-AC4F-418D-AE19-62706E023703}">
                      <ahyp:hlinkClr xmlns:ahyp="http://schemas.microsoft.com/office/drawing/2018/hyperlinkcolor" val="tx"/>
                    </a:ext>
                  </a:extLst>
                </a:hlinkClick>
              </a:rPr>
              <a:t> </a:t>
            </a:r>
            <a:r>
              <a:rPr kumimoji="0" lang="en-GB" sz="2800" b="0" i="0" u="none" strike="noStrike" kern="1200" cap="none" spc="0" normalizeH="0" baseline="0" noProof="0" err="1">
                <a:ln>
                  <a:noFill/>
                </a:ln>
                <a:solidFill>
                  <a:srgbClr val="002060"/>
                </a:solidFill>
                <a:effectLst/>
                <a:uLnTx/>
                <a:uFillTx/>
                <a:latin typeface="Arial"/>
                <a:ea typeface="+mn-ea"/>
                <a:cs typeface="Arial"/>
                <a:hlinkClick r:id="rId3">
                  <a:extLst>
                    <a:ext uri="{A12FA001-AC4F-418D-AE19-62706E023703}">
                      <ahyp:hlinkClr xmlns:ahyp="http://schemas.microsoft.com/office/drawing/2018/hyperlinkcolor" val="tx"/>
                    </a:ext>
                  </a:extLst>
                </a:hlinkClick>
              </a:rPr>
              <a:t>Gnásanna</a:t>
            </a:r>
            <a:r>
              <a:rPr kumimoji="0" lang="en-GB" sz="2800" b="0" i="0" u="none" strike="noStrike" kern="1200" cap="none" spc="0" normalizeH="0" baseline="0" noProof="0">
                <a:ln>
                  <a:noFill/>
                </a:ln>
                <a:solidFill>
                  <a:srgbClr val="002060"/>
                </a:solidFill>
                <a:effectLst/>
                <a:uLnTx/>
                <a:uFillTx/>
                <a:latin typeface="Arial"/>
                <a:ea typeface="+mn-ea"/>
                <a:cs typeface="Arial"/>
                <a:hlinkClick r:id="rId3">
                  <a:extLst>
                    <a:ext uri="{A12FA001-AC4F-418D-AE19-62706E023703}">
                      <ahyp:hlinkClr xmlns:ahyp="http://schemas.microsoft.com/office/drawing/2018/hyperlinkcolor" val="tx"/>
                    </a:ext>
                  </a:extLst>
                </a:hlinkClick>
              </a:rPr>
              <a:t> </a:t>
            </a:r>
            <a:r>
              <a:rPr kumimoji="0" lang="en-GB" sz="2800" b="0" i="0" u="none" strike="noStrike" kern="1200" cap="none" spc="0" normalizeH="0" baseline="0" noProof="0" err="1">
                <a:ln>
                  <a:noFill/>
                </a:ln>
                <a:solidFill>
                  <a:srgbClr val="002060"/>
                </a:solidFill>
                <a:effectLst/>
                <a:uLnTx/>
                <a:uFillTx/>
                <a:latin typeface="Arial"/>
                <a:ea typeface="+mn-ea"/>
                <a:cs typeface="Arial"/>
                <a:hlinkClick r:id="rId3">
                  <a:extLst>
                    <a:ext uri="{A12FA001-AC4F-418D-AE19-62706E023703}">
                      <ahyp:hlinkClr xmlns:ahyp="http://schemas.microsoft.com/office/drawing/2018/hyperlinkcolor" val="tx"/>
                    </a:ext>
                  </a:extLst>
                </a:hlinkClick>
              </a:rPr>
              <a:t>chun</a:t>
            </a:r>
            <a:r>
              <a:rPr kumimoji="0" lang="en-GB" sz="2800" b="0" i="0" u="none" strike="noStrike" kern="1200" cap="none" spc="0" normalizeH="0" baseline="0" noProof="0">
                <a:ln>
                  <a:noFill/>
                </a:ln>
                <a:solidFill>
                  <a:srgbClr val="002060"/>
                </a:solidFill>
                <a:effectLst/>
                <a:uLnTx/>
                <a:uFillTx/>
                <a:latin typeface="Arial"/>
                <a:ea typeface="+mn-ea"/>
                <a:cs typeface="Arial"/>
                <a:hlinkClick r:id="rId3">
                  <a:extLst>
                    <a:ext uri="{A12FA001-AC4F-418D-AE19-62706E023703}">
                      <ahyp:hlinkClr xmlns:ahyp="http://schemas.microsoft.com/office/drawing/2018/hyperlinkcolor" val="tx"/>
                    </a:ext>
                  </a:extLst>
                </a:hlinkClick>
              </a:rPr>
              <a:t> </a:t>
            </a:r>
            <a:r>
              <a:rPr kumimoji="0" lang="en-GB" sz="2800" b="0" i="0" u="none" strike="noStrike" kern="1200" cap="none" spc="0" normalizeH="0" baseline="0" noProof="0" err="1">
                <a:ln>
                  <a:noFill/>
                </a:ln>
                <a:solidFill>
                  <a:srgbClr val="002060"/>
                </a:solidFill>
                <a:effectLst/>
                <a:uLnTx/>
                <a:uFillTx/>
                <a:latin typeface="Arial"/>
                <a:ea typeface="+mn-ea"/>
                <a:cs typeface="Arial"/>
                <a:hlinkClick r:id="rId3">
                  <a:extLst>
                    <a:ext uri="{A12FA001-AC4F-418D-AE19-62706E023703}">
                      <ahyp:hlinkClr xmlns:ahyp="http://schemas.microsoft.com/office/drawing/2018/hyperlinkcolor" val="tx"/>
                    </a:ext>
                  </a:extLst>
                </a:hlinkClick>
              </a:rPr>
              <a:t>Iompraíocht</a:t>
            </a:r>
            <a:r>
              <a:rPr kumimoji="0" lang="en-GB" sz="2800" b="0" i="0" u="none" strike="noStrike" kern="1200" cap="none" spc="0" normalizeH="0" baseline="0" noProof="0">
                <a:ln>
                  <a:noFill/>
                </a:ln>
                <a:solidFill>
                  <a:srgbClr val="002060"/>
                </a:solidFill>
                <a:effectLst/>
                <a:uLnTx/>
                <a:uFillTx/>
                <a:latin typeface="Arial"/>
                <a:ea typeface="+mn-ea"/>
                <a:cs typeface="Arial"/>
                <a:hlinkClick r:id="rId3">
                  <a:extLst>
                    <a:ext uri="{A12FA001-AC4F-418D-AE19-62706E023703}">
                      <ahyp:hlinkClr xmlns:ahyp="http://schemas.microsoft.com/office/drawing/2018/hyperlinkcolor" val="tx"/>
                    </a:ext>
                  </a:extLst>
                </a:hlinkClick>
              </a:rPr>
              <a:t> </a:t>
            </a:r>
            <a:r>
              <a:rPr kumimoji="0" lang="en-GB" sz="2800" b="0" i="0" u="none" strike="noStrike" kern="1200" cap="none" spc="0" normalizeH="0" baseline="0" noProof="0" err="1">
                <a:ln>
                  <a:noFill/>
                </a:ln>
                <a:solidFill>
                  <a:srgbClr val="002060"/>
                </a:solidFill>
                <a:effectLst/>
                <a:uLnTx/>
                <a:uFillTx/>
                <a:latin typeface="Arial"/>
                <a:ea typeface="+mn-ea"/>
                <a:cs typeface="Arial"/>
                <a:hlinkClick r:id="rId3">
                  <a:extLst>
                    <a:ext uri="{A12FA001-AC4F-418D-AE19-62706E023703}">
                      <ahyp:hlinkClr xmlns:ahyp="http://schemas.microsoft.com/office/drawing/2018/hyperlinkcolor" val="tx"/>
                    </a:ext>
                  </a:extLst>
                </a:hlinkClick>
              </a:rPr>
              <a:t>Bhulaíochta</a:t>
            </a:r>
            <a:r>
              <a:rPr kumimoji="0" lang="en-GB" sz="2800" b="0" i="0" u="none" strike="noStrike" kern="1200" cap="none" spc="0" normalizeH="0" baseline="0" noProof="0">
                <a:ln>
                  <a:noFill/>
                </a:ln>
                <a:solidFill>
                  <a:srgbClr val="002060"/>
                </a:solidFill>
                <a:effectLst/>
                <a:uLnTx/>
                <a:uFillTx/>
                <a:latin typeface="Arial"/>
                <a:ea typeface="+mn-ea"/>
                <a:cs typeface="Arial"/>
                <a:hlinkClick r:id="rId3">
                  <a:extLst>
                    <a:ext uri="{A12FA001-AC4F-418D-AE19-62706E023703}">
                      <ahyp:hlinkClr xmlns:ahyp="http://schemas.microsoft.com/office/drawing/2018/hyperlinkcolor" val="tx"/>
                    </a:ext>
                  </a:extLst>
                </a:hlinkClick>
              </a:rPr>
              <a:t> a </a:t>
            </a:r>
            <a:r>
              <a:rPr kumimoji="0" lang="en-GB" sz="2800" b="0" i="0" u="none" strike="noStrike" kern="1200" cap="none" spc="0" normalizeH="0" baseline="0" noProof="0" err="1">
                <a:ln>
                  <a:noFill/>
                </a:ln>
                <a:solidFill>
                  <a:srgbClr val="002060"/>
                </a:solidFill>
                <a:effectLst/>
                <a:uLnTx/>
                <a:uFillTx/>
                <a:latin typeface="Arial"/>
                <a:ea typeface="+mn-ea"/>
                <a:cs typeface="Arial"/>
                <a:hlinkClick r:id="rId3">
                  <a:extLst>
                    <a:ext uri="{A12FA001-AC4F-418D-AE19-62706E023703}">
                      <ahyp:hlinkClr xmlns:ahyp="http://schemas.microsoft.com/office/drawing/2018/hyperlinkcolor" val="tx"/>
                    </a:ext>
                  </a:extLst>
                </a:hlinkClick>
              </a:rPr>
              <a:t>Chosc</a:t>
            </a:r>
            <a:r>
              <a:rPr kumimoji="0" lang="en-GB" sz="2800" b="0" i="0" u="none" strike="noStrike" kern="1200" cap="none" spc="0" normalizeH="0" baseline="0" noProof="0">
                <a:ln>
                  <a:noFill/>
                </a:ln>
                <a:solidFill>
                  <a:srgbClr val="002060"/>
                </a:solidFill>
                <a:effectLst/>
                <a:uLnTx/>
                <a:uFillTx/>
                <a:latin typeface="Arial"/>
                <a:ea typeface="+mn-ea"/>
                <a:cs typeface="Arial"/>
                <a:hlinkClick r:id="rId3">
                  <a:extLst>
                    <a:ext uri="{A12FA001-AC4F-418D-AE19-62706E023703}">
                      <ahyp:hlinkClr xmlns:ahyp="http://schemas.microsoft.com/office/drawing/2018/hyperlinkcolor" val="tx"/>
                    </a:ext>
                  </a:extLst>
                </a:hlinkClick>
              </a:rPr>
              <a:t> </a:t>
            </a:r>
            <a:r>
              <a:rPr kumimoji="0" lang="en-GB" sz="2800" b="0" i="0" u="none" strike="noStrike" kern="1200" cap="none" spc="0" normalizeH="0" baseline="0" noProof="0" err="1">
                <a:ln>
                  <a:noFill/>
                </a:ln>
                <a:solidFill>
                  <a:srgbClr val="002060"/>
                </a:solidFill>
                <a:effectLst/>
                <a:uLnTx/>
                <a:uFillTx/>
                <a:latin typeface="Arial"/>
                <a:ea typeface="+mn-ea"/>
                <a:cs typeface="Arial"/>
                <a:hlinkClick r:id="rId3">
                  <a:extLst>
                    <a:ext uri="{A12FA001-AC4F-418D-AE19-62706E023703}">
                      <ahyp:hlinkClr xmlns:ahyp="http://schemas.microsoft.com/office/drawing/2018/hyperlinkcolor" val="tx"/>
                    </a:ext>
                  </a:extLst>
                </a:hlinkClick>
              </a:rPr>
              <a:t>agus</a:t>
            </a:r>
            <a:r>
              <a:rPr kumimoji="0" lang="en-GB" sz="2800" b="0" i="0" u="none" strike="noStrike" kern="1200" cap="none" spc="0" normalizeH="0" baseline="0" noProof="0">
                <a:ln>
                  <a:noFill/>
                </a:ln>
                <a:solidFill>
                  <a:srgbClr val="002060"/>
                </a:solidFill>
                <a:effectLst/>
                <a:uLnTx/>
                <a:uFillTx/>
                <a:latin typeface="Arial"/>
                <a:ea typeface="+mn-ea"/>
                <a:cs typeface="Arial"/>
                <a:hlinkClick r:id="rId3">
                  <a:extLst>
                    <a:ext uri="{A12FA001-AC4F-418D-AE19-62706E023703}">
                      <ahyp:hlinkClr xmlns:ahyp="http://schemas.microsoft.com/office/drawing/2018/hyperlinkcolor" val="tx"/>
                    </a:ext>
                  </a:extLst>
                </a:hlinkClick>
              </a:rPr>
              <a:t> </a:t>
            </a:r>
            <a:r>
              <a:rPr kumimoji="0" lang="en-GB" sz="2800" b="0" i="0" u="none" strike="noStrike" kern="1200" cap="none" spc="0" normalizeH="0" baseline="0" noProof="0" err="1">
                <a:ln>
                  <a:noFill/>
                </a:ln>
                <a:solidFill>
                  <a:srgbClr val="002060"/>
                </a:solidFill>
                <a:effectLst/>
                <a:uLnTx/>
                <a:uFillTx/>
                <a:latin typeface="Arial"/>
                <a:ea typeface="+mn-ea"/>
                <a:cs typeface="Arial"/>
                <a:hlinkClick r:id="rId3">
                  <a:extLst>
                    <a:ext uri="{A12FA001-AC4F-418D-AE19-62706E023703}">
                      <ahyp:hlinkClr xmlns:ahyp="http://schemas.microsoft.com/office/drawing/2018/hyperlinkcolor" val="tx"/>
                    </a:ext>
                  </a:extLst>
                </a:hlinkClick>
              </a:rPr>
              <a:t>Dul</a:t>
            </a:r>
            <a:r>
              <a:rPr kumimoji="0" lang="en-GB" sz="2800" b="0" i="0" u="none" strike="noStrike" kern="1200" cap="none" spc="0" normalizeH="0" baseline="0" noProof="0">
                <a:ln>
                  <a:noFill/>
                </a:ln>
                <a:solidFill>
                  <a:srgbClr val="002060"/>
                </a:solidFill>
                <a:effectLst/>
                <a:uLnTx/>
                <a:uFillTx/>
                <a:latin typeface="Arial"/>
                <a:ea typeface="+mn-ea"/>
                <a:cs typeface="Arial"/>
                <a:hlinkClick r:id="rId3">
                  <a:extLst>
                    <a:ext uri="{A12FA001-AC4F-418D-AE19-62706E023703}">
                      <ahyp:hlinkClr xmlns:ahyp="http://schemas.microsoft.com/office/drawing/2018/hyperlinkcolor" val="tx"/>
                    </a:ext>
                  </a:extLst>
                </a:hlinkClick>
              </a:rPr>
              <a:t> </a:t>
            </a:r>
            <a:r>
              <a:rPr kumimoji="0" lang="en-GB" sz="2800" b="0" i="0" u="none" strike="noStrike" kern="1200" cap="none" spc="0" normalizeH="0" baseline="0" noProof="0" err="1">
                <a:ln>
                  <a:noFill/>
                </a:ln>
                <a:solidFill>
                  <a:srgbClr val="002060"/>
                </a:solidFill>
                <a:effectLst/>
                <a:uLnTx/>
                <a:uFillTx/>
                <a:latin typeface="Arial"/>
                <a:ea typeface="+mn-ea"/>
                <a:cs typeface="Arial"/>
                <a:hlinkClick r:id="rId3">
                  <a:extLst>
                    <a:ext uri="{A12FA001-AC4F-418D-AE19-62706E023703}">
                      <ahyp:hlinkClr xmlns:ahyp="http://schemas.microsoft.com/office/drawing/2018/hyperlinkcolor" val="tx"/>
                    </a:ext>
                  </a:extLst>
                </a:hlinkClick>
              </a:rPr>
              <a:t>i</a:t>
            </a:r>
            <a:r>
              <a:rPr kumimoji="0" lang="en-GB" sz="2800" b="0" i="0" u="none" strike="noStrike" kern="1200" cap="none" spc="0" normalizeH="0" baseline="0" noProof="0">
                <a:ln>
                  <a:noFill/>
                </a:ln>
                <a:solidFill>
                  <a:srgbClr val="002060"/>
                </a:solidFill>
                <a:effectLst/>
                <a:uLnTx/>
                <a:uFillTx/>
                <a:latin typeface="Arial"/>
                <a:ea typeface="+mn-ea"/>
                <a:cs typeface="Arial"/>
                <a:hlinkClick r:id="rId3">
                  <a:extLst>
                    <a:ext uri="{A12FA001-AC4F-418D-AE19-62706E023703}">
                      <ahyp:hlinkClr xmlns:ahyp="http://schemas.microsoft.com/office/drawing/2018/hyperlinkcolor" val="tx"/>
                    </a:ext>
                  </a:extLst>
                </a:hlinkClick>
              </a:rPr>
              <a:t> </a:t>
            </a:r>
            <a:r>
              <a:rPr kumimoji="0" lang="en-GB" sz="2800" b="0" i="0" u="none" strike="noStrike" kern="1200" cap="none" spc="0" normalizeH="0" baseline="0" noProof="0" err="1">
                <a:ln>
                  <a:noFill/>
                </a:ln>
                <a:solidFill>
                  <a:srgbClr val="002060"/>
                </a:solidFill>
                <a:effectLst/>
                <a:uLnTx/>
                <a:uFillTx/>
                <a:latin typeface="Arial"/>
                <a:ea typeface="+mn-ea"/>
                <a:cs typeface="Arial"/>
                <a:hlinkClick r:id="rId3">
                  <a:extLst>
                    <a:ext uri="{A12FA001-AC4F-418D-AE19-62706E023703}">
                      <ahyp:hlinkClr xmlns:ahyp="http://schemas.microsoft.com/office/drawing/2018/hyperlinkcolor" val="tx"/>
                    </a:ext>
                  </a:extLst>
                </a:hlinkClick>
              </a:rPr>
              <a:t>nGleic</a:t>
            </a:r>
            <a:r>
              <a:rPr kumimoji="0" lang="en-GB" sz="2800" b="0" i="0" u="none" strike="noStrike" kern="1200" cap="none" spc="0" normalizeH="0" baseline="0" noProof="0">
                <a:ln>
                  <a:noFill/>
                </a:ln>
                <a:solidFill>
                  <a:srgbClr val="002060"/>
                </a:solidFill>
                <a:effectLst/>
                <a:uLnTx/>
                <a:uFillTx/>
                <a:latin typeface="Arial"/>
                <a:ea typeface="+mn-ea"/>
                <a:cs typeface="Arial"/>
                <a:hlinkClick r:id="rId3">
                  <a:extLst>
                    <a:ext uri="{A12FA001-AC4F-418D-AE19-62706E023703}">
                      <ahyp:hlinkClr xmlns:ahyp="http://schemas.microsoft.com/office/drawing/2018/hyperlinkcolor" val="tx"/>
                    </a:ext>
                  </a:extLst>
                </a:hlinkClick>
              </a:rPr>
              <a:t> </a:t>
            </a:r>
            <a:r>
              <a:rPr kumimoji="0" lang="en-GB" sz="2800" b="0" i="0" u="none" strike="noStrike" kern="1200" cap="none" spc="0" normalizeH="0" baseline="0" noProof="0" err="1">
                <a:ln>
                  <a:noFill/>
                </a:ln>
                <a:solidFill>
                  <a:srgbClr val="002060"/>
                </a:solidFill>
                <a:effectLst/>
                <a:uLnTx/>
                <a:uFillTx/>
                <a:latin typeface="Arial"/>
                <a:ea typeface="+mn-ea"/>
                <a:cs typeface="Arial"/>
                <a:hlinkClick r:id="rId3">
                  <a:extLst>
                    <a:ext uri="{A12FA001-AC4F-418D-AE19-62706E023703}">
                      <ahyp:hlinkClr xmlns:ahyp="http://schemas.microsoft.com/office/drawing/2018/hyperlinkcolor" val="tx"/>
                    </a:ext>
                  </a:extLst>
                </a:hlinkClick>
              </a:rPr>
              <a:t>léi</a:t>
            </a:r>
            <a:r>
              <a:rPr kumimoji="0" lang="en-GB" sz="2800" b="0" i="0" u="none" strike="noStrike" kern="1200" cap="none" spc="0" normalizeH="0" baseline="0" noProof="0">
                <a:ln>
                  <a:noFill/>
                </a:ln>
                <a:solidFill>
                  <a:srgbClr val="002060"/>
                </a:solidFill>
                <a:effectLst/>
                <a:uLnTx/>
                <a:uFillTx/>
                <a:latin typeface="Arial"/>
                <a:ea typeface="+mn-ea"/>
                <a:cs typeface="Arial"/>
                <a:hlinkClick r:id="rId3">
                  <a:extLst>
                    <a:ext uri="{A12FA001-AC4F-418D-AE19-62706E023703}">
                      <ahyp:hlinkClr xmlns:ahyp="http://schemas.microsoft.com/office/drawing/2018/hyperlinkcolor" val="tx"/>
                    </a:ext>
                  </a:extLst>
                </a:hlinkClick>
              </a:rPr>
              <a:t> do </a:t>
            </a:r>
            <a:r>
              <a:rPr kumimoji="0" lang="en-GB" sz="2800" b="0" i="0" u="none" strike="noStrike" kern="1200" cap="none" spc="0" normalizeH="0" baseline="0" noProof="0" err="1">
                <a:ln>
                  <a:noFill/>
                </a:ln>
                <a:solidFill>
                  <a:srgbClr val="002060"/>
                </a:solidFill>
                <a:effectLst/>
                <a:uLnTx/>
                <a:uFillTx/>
                <a:latin typeface="Arial"/>
                <a:ea typeface="+mn-ea"/>
                <a:cs typeface="Arial"/>
                <a:hlinkClick r:id="rId3">
                  <a:extLst>
                    <a:ext uri="{A12FA001-AC4F-418D-AE19-62706E023703}">
                      <ahyp:hlinkClr xmlns:ahyp="http://schemas.microsoft.com/office/drawing/2018/hyperlinkcolor" val="tx"/>
                    </a:ext>
                  </a:extLst>
                </a:hlinkClick>
              </a:rPr>
              <a:t>Bhunscoileanna</a:t>
            </a:r>
            <a:r>
              <a:rPr kumimoji="0" lang="en-GB" sz="2800" b="0" i="0" u="none" strike="noStrike" kern="1200" cap="none" spc="0" normalizeH="0" baseline="0" noProof="0">
                <a:ln>
                  <a:noFill/>
                </a:ln>
                <a:solidFill>
                  <a:srgbClr val="002060"/>
                </a:solidFill>
                <a:effectLst/>
                <a:uLnTx/>
                <a:uFillTx/>
                <a:latin typeface="Arial"/>
                <a:ea typeface="+mn-ea"/>
                <a:cs typeface="Arial"/>
                <a:hlinkClick r:id="rId3">
                  <a:extLst>
                    <a:ext uri="{A12FA001-AC4F-418D-AE19-62706E023703}">
                      <ahyp:hlinkClr xmlns:ahyp="http://schemas.microsoft.com/office/drawing/2018/hyperlinkcolor" val="tx"/>
                    </a:ext>
                  </a:extLst>
                </a:hlinkClick>
              </a:rPr>
              <a:t> </a:t>
            </a:r>
            <a:r>
              <a:rPr kumimoji="0" lang="en-GB" sz="2800" b="0" i="0" u="none" strike="noStrike" kern="1200" cap="none" spc="0" normalizeH="0" baseline="0" noProof="0" err="1">
                <a:ln>
                  <a:noFill/>
                </a:ln>
                <a:solidFill>
                  <a:srgbClr val="002060"/>
                </a:solidFill>
                <a:effectLst/>
                <a:uLnTx/>
                <a:uFillTx/>
                <a:latin typeface="Arial"/>
                <a:ea typeface="+mn-ea"/>
                <a:cs typeface="Arial"/>
                <a:hlinkClick r:id="rId3">
                  <a:extLst>
                    <a:ext uri="{A12FA001-AC4F-418D-AE19-62706E023703}">
                      <ahyp:hlinkClr xmlns:ahyp="http://schemas.microsoft.com/office/drawing/2018/hyperlinkcolor" val="tx"/>
                    </a:ext>
                  </a:extLst>
                </a:hlinkClick>
              </a:rPr>
              <a:t>agus</a:t>
            </a:r>
            <a:r>
              <a:rPr kumimoji="0" lang="en-GB" sz="2800" b="0" i="0" u="none" strike="noStrike" kern="1200" cap="none" spc="0" normalizeH="0" baseline="0" noProof="0">
                <a:ln>
                  <a:noFill/>
                </a:ln>
                <a:solidFill>
                  <a:srgbClr val="002060"/>
                </a:solidFill>
                <a:effectLst/>
                <a:uLnTx/>
                <a:uFillTx/>
                <a:latin typeface="Arial"/>
                <a:ea typeface="+mn-ea"/>
                <a:cs typeface="Arial"/>
                <a:hlinkClick r:id="rId3">
                  <a:extLst>
                    <a:ext uri="{A12FA001-AC4F-418D-AE19-62706E023703}">
                      <ahyp:hlinkClr xmlns:ahyp="http://schemas.microsoft.com/office/drawing/2018/hyperlinkcolor" val="tx"/>
                    </a:ext>
                  </a:extLst>
                </a:hlinkClick>
              </a:rPr>
              <a:t> </a:t>
            </a:r>
            <a:r>
              <a:rPr kumimoji="0" lang="en-GB" sz="2800" b="0" i="0" u="none" strike="noStrike" kern="1200" cap="none" spc="0" normalizeH="0" baseline="0" noProof="0" err="1">
                <a:ln>
                  <a:noFill/>
                </a:ln>
                <a:solidFill>
                  <a:srgbClr val="002060"/>
                </a:solidFill>
                <a:effectLst/>
                <a:uLnTx/>
                <a:uFillTx/>
                <a:latin typeface="Arial"/>
                <a:ea typeface="+mn-ea"/>
                <a:cs typeface="Arial"/>
                <a:hlinkClick r:id="rId3">
                  <a:extLst>
                    <a:ext uri="{A12FA001-AC4F-418D-AE19-62706E023703}">
                      <ahyp:hlinkClr xmlns:ahyp="http://schemas.microsoft.com/office/drawing/2018/hyperlinkcolor" val="tx"/>
                    </a:ext>
                  </a:extLst>
                </a:hlinkClick>
              </a:rPr>
              <a:t>d'Iar-bhunscoileanna</a:t>
            </a:r>
            <a:r>
              <a:rPr kumimoji="0" lang="en-GB" sz="2800" b="0" i="0" u="none" strike="noStrike" kern="1200" cap="none" spc="0" normalizeH="0" baseline="0" noProof="0">
                <a:ln>
                  <a:noFill/>
                </a:ln>
                <a:solidFill>
                  <a:srgbClr val="002060"/>
                </a:solidFill>
                <a:effectLst/>
                <a:uLnTx/>
                <a:uFillTx/>
                <a:latin typeface="Arial"/>
                <a:ea typeface="+mn-ea"/>
                <a:cs typeface="Arial"/>
                <a:hlinkClick r:id="rId3">
                  <a:extLst>
                    <a:ext uri="{A12FA001-AC4F-418D-AE19-62706E023703}">
                      <ahyp:hlinkClr xmlns:ahyp="http://schemas.microsoft.com/office/drawing/2018/hyperlinkcolor" val="tx"/>
                    </a:ext>
                  </a:extLst>
                </a:hlinkClick>
              </a:rPr>
              <a:t> </a:t>
            </a:r>
            <a:endParaRPr kumimoji="0" lang="en-GB" sz="2800" b="0" i="0" u="none" strike="noStrike" kern="1200" cap="none" spc="0" normalizeH="0" baseline="0" noProof="0">
              <a:ln>
                <a:noFill/>
              </a:ln>
              <a:solidFill>
                <a:srgbClr val="002060"/>
              </a:solidFill>
              <a:effectLst/>
              <a:uLnTx/>
              <a:uFillTx/>
              <a:latin typeface="Arial"/>
              <a:ea typeface="+mn-ea"/>
              <a:cs typeface="+mn-cs"/>
            </a:endParaRPr>
          </a:p>
          <a:p>
            <a:pPr marL="457200" marR="0" lvl="0" indent="-457200" algn="l" defTabSz="914400" rtl="0" eaLnBrk="1" fontAlgn="auto" latinLnBrk="0" hangingPunct="1">
              <a:lnSpc>
                <a:spcPct val="150000"/>
              </a:lnSpc>
              <a:spcBef>
                <a:spcPts val="1000"/>
              </a:spcBef>
              <a:spcAft>
                <a:spcPts val="0"/>
              </a:spcAft>
              <a:buClrTx/>
              <a:buSzPct val="100000"/>
              <a:buFont typeface="Arial" panose="020B0604020202020204" pitchFamily="34" charset="0"/>
              <a:buChar char="•"/>
              <a:tabLst/>
              <a:defRPr/>
            </a:pPr>
            <a:r>
              <a:rPr kumimoji="0" lang="en-GB" sz="2800" b="0" i="0" u="none" strike="noStrike" kern="1200" cap="none" spc="0" normalizeH="0" baseline="0" noProof="0">
                <a:ln>
                  <a:noFill/>
                </a:ln>
                <a:solidFill>
                  <a:srgbClr val="002060"/>
                </a:solidFill>
                <a:effectLst/>
                <a:uLnTx/>
                <a:uFillTx/>
                <a:latin typeface="Arial"/>
                <a:ea typeface="+mn-ea"/>
                <a:cs typeface="+mn-cs"/>
                <a:hlinkClick r:id="rId4">
                  <a:extLst>
                    <a:ext uri="{A12FA001-AC4F-418D-AE19-62706E023703}">
                      <ahyp:hlinkClr xmlns:ahyp="http://schemas.microsoft.com/office/drawing/2018/hyperlinkcolor" val="tx"/>
                    </a:ext>
                  </a:extLst>
                </a:hlinkClick>
              </a:rPr>
              <a:t>Uirlisí </a:t>
            </a:r>
            <a:r>
              <a:rPr kumimoji="0" lang="en-GB" sz="2800" b="0" i="0" u="none" strike="noStrike" kern="1200" cap="none" spc="0" normalizeH="0" baseline="0" noProof="0" err="1">
                <a:ln>
                  <a:noFill/>
                </a:ln>
                <a:solidFill>
                  <a:srgbClr val="002060"/>
                </a:solidFill>
                <a:effectLst/>
                <a:uLnTx/>
                <a:uFillTx/>
                <a:latin typeface="Arial"/>
                <a:ea typeface="+mn-ea"/>
                <a:cs typeface="+mn-cs"/>
                <a:hlinkClick r:id="rId4">
                  <a:extLst>
                    <a:ext uri="{A12FA001-AC4F-418D-AE19-62706E023703}">
                      <ahyp:hlinkClr xmlns:ahyp="http://schemas.microsoft.com/office/drawing/2018/hyperlinkcolor" val="tx"/>
                    </a:ext>
                  </a:extLst>
                </a:hlinkClick>
              </a:rPr>
              <a:t>Úsáide</a:t>
            </a:r>
            <a:r>
              <a:rPr kumimoji="0" lang="en-GB" sz="2800" b="0" i="0" u="none" strike="noStrike" kern="1200" cap="none" spc="0" normalizeH="0" baseline="0" noProof="0">
                <a:ln>
                  <a:noFill/>
                </a:ln>
                <a:solidFill>
                  <a:srgbClr val="002060"/>
                </a:solidFill>
                <a:effectLst/>
                <a:uLnTx/>
                <a:uFillTx/>
                <a:latin typeface="Arial"/>
                <a:ea typeface="+mn-ea"/>
                <a:cs typeface="+mn-cs"/>
                <a:hlinkClick r:id="rId4">
                  <a:extLst>
                    <a:ext uri="{A12FA001-AC4F-418D-AE19-62706E023703}">
                      <ahyp:hlinkClr xmlns:ahyp="http://schemas.microsoft.com/office/drawing/2018/hyperlinkcolor" val="tx"/>
                    </a:ext>
                  </a:extLst>
                </a:hlinkClick>
              </a:rPr>
              <a:t> OSPS/OCG</a:t>
            </a:r>
            <a:endParaRPr kumimoji="0" lang="en-GB" sz="2800" b="0" i="0" u="none" strike="noStrike" kern="1200" cap="none" spc="0" normalizeH="0" baseline="0" noProof="0">
              <a:ln>
                <a:noFill/>
              </a:ln>
              <a:solidFill>
                <a:srgbClr val="002060"/>
              </a:solidFill>
              <a:effectLst/>
              <a:uLnTx/>
              <a:uFillTx/>
              <a:latin typeface="Arial"/>
              <a:ea typeface="+mn-ea"/>
              <a:cs typeface="Arial"/>
            </a:endParaRPr>
          </a:p>
          <a:p>
            <a:pPr marL="457200" marR="0" lvl="0" indent="-457200" algn="l" defTabSz="914400" rtl="0" eaLnBrk="1" fontAlgn="auto" latinLnBrk="0" hangingPunct="1">
              <a:lnSpc>
                <a:spcPct val="150000"/>
              </a:lnSpc>
              <a:spcBef>
                <a:spcPts val="1000"/>
              </a:spcBef>
              <a:spcAft>
                <a:spcPts val="0"/>
              </a:spcAft>
              <a:buClrTx/>
              <a:buSzPct val="100000"/>
              <a:buFont typeface="Arial" panose="020B0604020202020204" pitchFamily="34" charset="0"/>
              <a:buChar char="•"/>
              <a:tabLst/>
              <a:defRPr/>
            </a:pPr>
            <a:r>
              <a:rPr kumimoji="0" lang="en-GB" sz="2800" b="0" i="0" u="none" strike="noStrike" kern="1200" cap="none" spc="0" normalizeH="0" baseline="0" noProof="0">
                <a:ln>
                  <a:noFill/>
                </a:ln>
                <a:solidFill>
                  <a:srgbClr val="002060"/>
                </a:solidFill>
                <a:effectLst/>
                <a:uLnTx/>
                <a:uFillTx/>
                <a:latin typeface="Arial"/>
                <a:ea typeface="+mn-ea"/>
                <a:cs typeface="+mn-cs"/>
                <a:hlinkClick r:id="rId5">
                  <a:extLst>
                    <a:ext uri="{A12FA001-AC4F-418D-AE19-62706E023703}">
                      <ahyp:hlinkClr xmlns:ahyp="http://schemas.microsoft.com/office/drawing/2018/hyperlinkcolor" val="tx"/>
                    </a:ext>
                  </a:extLst>
                </a:hlinkClick>
              </a:rPr>
              <a:t>https://www.webwise.ie/ga/</a:t>
            </a:r>
            <a:endParaRPr kumimoji="0" lang="en-GB" sz="2800" b="0" i="0" u="none" strike="noStrike" kern="1200" cap="none" spc="0" normalizeH="0" baseline="0" noProof="0">
              <a:ln>
                <a:noFill/>
              </a:ln>
              <a:solidFill>
                <a:srgbClr val="002060"/>
              </a:solidFill>
              <a:effectLst/>
              <a:uLnTx/>
              <a:uFillTx/>
              <a:latin typeface="Arial"/>
              <a:ea typeface="+mn-ea"/>
              <a:cs typeface="+mn-cs"/>
            </a:endParaRPr>
          </a:p>
          <a:p>
            <a:pPr marL="457200" marR="0" lvl="0" indent="-457200" algn="l" defTabSz="914400" rtl="0" eaLnBrk="1" fontAlgn="auto" latinLnBrk="0" hangingPunct="1">
              <a:lnSpc>
                <a:spcPct val="150000"/>
              </a:lnSpc>
              <a:spcBef>
                <a:spcPts val="1000"/>
              </a:spcBef>
              <a:spcAft>
                <a:spcPts val="0"/>
              </a:spcAft>
              <a:buClrTx/>
              <a:buSzPct val="100000"/>
              <a:buFont typeface="Arial" panose="020B0604020202020204" pitchFamily="34" charset="0"/>
              <a:buChar char="•"/>
              <a:tabLst/>
              <a:defRPr/>
            </a:pPr>
            <a:r>
              <a:rPr kumimoji="0" lang="en-GB" sz="2800" b="0" i="0" u="none" strike="noStrike" kern="1200" cap="none" spc="0" normalizeH="0" baseline="0" noProof="0">
                <a:ln>
                  <a:noFill/>
                </a:ln>
                <a:solidFill>
                  <a:srgbClr val="002060"/>
                </a:solidFill>
                <a:effectLst/>
                <a:uLnTx/>
                <a:uFillTx/>
                <a:latin typeface="Arial"/>
                <a:ea typeface="+mn-ea"/>
                <a:cs typeface="+mn-cs"/>
                <a:hlinkClick r:id="rId6">
                  <a:extLst>
                    <a:ext uri="{A12FA001-AC4F-418D-AE19-62706E023703}">
                      <ahyp:hlinkClr xmlns:ahyp="http://schemas.microsoft.com/office/drawing/2018/hyperlinkcolor" val="tx"/>
                    </a:ext>
                  </a:extLst>
                </a:hlinkClick>
              </a:rPr>
              <a:t>Respect</a:t>
            </a:r>
            <a:r>
              <a:rPr kumimoji="0" lang="en-GB" sz="2800" b="0" i="0" u="none" strike="noStrike" kern="1200" cap="none" spc="0" normalizeH="0" baseline="0" noProof="0">
                <a:ln>
                  <a:noFill/>
                </a:ln>
                <a:solidFill>
                  <a:srgbClr val="002060"/>
                </a:solidFill>
                <a:effectLst/>
                <a:uLnTx/>
                <a:uFillTx/>
                <a:latin typeface="Arial"/>
                <a:ea typeface="+mn-ea"/>
                <a:cs typeface="+mn-cs"/>
              </a:rPr>
              <a:t> - Creating a Welcoming and Positive School Climate to Prevent Homophobic and Transphobic Bullying</a:t>
            </a:r>
            <a:endParaRPr kumimoji="0" lang="en-GB" sz="2800" b="0" i="0" u="none" strike="noStrike" kern="1200" cap="none" spc="0" normalizeH="0" baseline="0" noProof="0">
              <a:ln>
                <a:noFill/>
              </a:ln>
              <a:solidFill>
                <a:srgbClr val="002060"/>
              </a:solidFill>
              <a:effectLst/>
              <a:uLnTx/>
              <a:uFillTx/>
              <a:latin typeface="Arial"/>
              <a:ea typeface="+mn-ea"/>
              <a:cs typeface="Arial"/>
            </a:endParaRPr>
          </a:p>
          <a:p>
            <a:pPr marL="457200" marR="0" lvl="0" indent="-457200" algn="l" defTabSz="914400" rtl="0" eaLnBrk="1" fontAlgn="auto" latinLnBrk="0" hangingPunct="1">
              <a:lnSpc>
                <a:spcPct val="150000"/>
              </a:lnSpc>
              <a:spcBef>
                <a:spcPts val="1000"/>
              </a:spcBef>
              <a:spcAft>
                <a:spcPts val="0"/>
              </a:spcAft>
              <a:buClrTx/>
              <a:buSzPct val="100000"/>
              <a:buFont typeface="Arial" panose="020B0604020202020204" pitchFamily="34" charset="0"/>
              <a:buChar char="•"/>
              <a:tabLst/>
              <a:defRPr/>
            </a:pPr>
            <a:r>
              <a:rPr kumimoji="0" lang="en-GB" sz="2800" b="0" i="0" u="none" strike="noStrike" kern="1200" cap="none" spc="0" normalizeH="0" baseline="0" noProof="0">
                <a:ln>
                  <a:noFill/>
                </a:ln>
                <a:solidFill>
                  <a:srgbClr val="002060"/>
                </a:solidFill>
                <a:effectLst/>
                <a:uLnTx/>
                <a:uFillTx/>
                <a:latin typeface="Arial"/>
                <a:ea typeface="+mn-ea"/>
                <a:cs typeface="+mn-cs"/>
                <a:hlinkClick r:id="rId7">
                  <a:extLst>
                    <a:ext uri="{A12FA001-AC4F-418D-AE19-62706E023703}">
                      <ahyp:hlinkClr xmlns:ahyp="http://schemas.microsoft.com/office/drawing/2018/hyperlinkcolor" val="tx"/>
                    </a:ext>
                  </a:extLst>
                </a:hlinkClick>
              </a:rPr>
              <a:t>Show Racism the Red Card</a:t>
            </a:r>
            <a:endParaRPr kumimoji="0" lang="en-GB" sz="2800" b="0" i="0" u="none" strike="noStrike" kern="1200" cap="none" spc="0" normalizeH="0" baseline="0" noProof="0">
              <a:ln>
                <a:noFill/>
              </a:ln>
              <a:solidFill>
                <a:srgbClr val="002060"/>
              </a:solidFill>
              <a:effectLst/>
              <a:uLnTx/>
              <a:uFillTx/>
              <a:latin typeface="Arial"/>
              <a:ea typeface="+mn-ea"/>
              <a:cs typeface="+mn-cs"/>
            </a:endParaRPr>
          </a:p>
          <a:p>
            <a:pPr marL="457200" marR="0" lvl="0" indent="-457200" algn="l" defTabSz="914400" rtl="0" eaLnBrk="1" fontAlgn="auto" latinLnBrk="0" hangingPunct="1">
              <a:lnSpc>
                <a:spcPct val="150000"/>
              </a:lnSpc>
              <a:spcBef>
                <a:spcPts val="1000"/>
              </a:spcBef>
              <a:spcAft>
                <a:spcPts val="0"/>
              </a:spcAft>
              <a:buClrTx/>
              <a:buSzPct val="100000"/>
              <a:buFont typeface="Arial" panose="020B0604020202020204" pitchFamily="34" charset="0"/>
              <a:buChar char="•"/>
              <a:tabLst/>
              <a:defRPr/>
            </a:pPr>
            <a:r>
              <a:rPr kumimoji="0" lang="en-GB" sz="2800" b="0" i="0" u="none" strike="noStrike" kern="1200" cap="none" spc="0" normalizeH="0" baseline="0" noProof="0">
                <a:ln>
                  <a:noFill/>
                </a:ln>
                <a:solidFill>
                  <a:srgbClr val="002060"/>
                </a:solidFill>
                <a:effectLst/>
                <a:uLnTx/>
                <a:uFillTx/>
                <a:latin typeface="Arial"/>
                <a:ea typeface="+mn-ea"/>
                <a:cs typeface="+mn-cs"/>
                <a:hlinkClick r:id="rId8">
                  <a:extLst>
                    <a:ext uri="{A12FA001-AC4F-418D-AE19-62706E023703}">
                      <ahyp:hlinkClr xmlns:ahyp="http://schemas.microsoft.com/office/drawing/2018/hyperlinkcolor" val="tx"/>
                    </a:ext>
                  </a:extLst>
                </a:hlinkClick>
              </a:rPr>
              <a:t>www.tacklebullying.ie</a:t>
            </a:r>
            <a:endParaRPr kumimoji="0" lang="en-GB" sz="2800" b="0" i="0" u="none" strike="noStrike" kern="1200" cap="none" spc="0" normalizeH="0" baseline="0" noProof="0">
              <a:ln>
                <a:noFill/>
              </a:ln>
              <a:solidFill>
                <a:srgbClr val="002060"/>
              </a:solidFill>
              <a:effectLst/>
              <a:uLnTx/>
              <a:uFillTx/>
              <a:latin typeface="Arial"/>
              <a:ea typeface="+mn-ea"/>
              <a:cs typeface="+mn-cs"/>
            </a:endParaRPr>
          </a:p>
          <a:p>
            <a:pPr marL="457200" marR="0" lvl="0" indent="-457200" algn="l" defTabSz="914400" rtl="0" eaLnBrk="1" fontAlgn="auto" latinLnBrk="0" hangingPunct="1">
              <a:lnSpc>
                <a:spcPct val="150000"/>
              </a:lnSpc>
              <a:spcBef>
                <a:spcPts val="1000"/>
              </a:spcBef>
              <a:spcAft>
                <a:spcPts val="0"/>
              </a:spcAft>
              <a:buClrTx/>
              <a:buSzPct val="100000"/>
              <a:buFont typeface="Arial" panose="020B0604020202020204" pitchFamily="34" charset="0"/>
              <a:buChar char="•"/>
              <a:tabLst/>
              <a:defRPr/>
            </a:pPr>
            <a:r>
              <a:rPr kumimoji="0" lang="en-GB" sz="2800" b="0" i="0" u="none" strike="noStrike" kern="1200" cap="none" spc="0" normalizeH="0" baseline="0" noProof="0">
                <a:ln>
                  <a:noFill/>
                </a:ln>
                <a:solidFill>
                  <a:srgbClr val="002060"/>
                </a:solidFill>
                <a:effectLst/>
                <a:uLnTx/>
                <a:uFillTx/>
                <a:latin typeface="Arial"/>
                <a:ea typeface="+mn-ea"/>
                <a:cs typeface="+mn-cs"/>
                <a:hlinkClick r:id="rId9">
                  <a:extLst>
                    <a:ext uri="{A12FA001-AC4F-418D-AE19-62706E023703}">
                      <ahyp:hlinkClr xmlns:ahyp="http://schemas.microsoft.com/office/drawing/2018/hyperlinkcolor" val="tx"/>
                    </a:ext>
                  </a:extLst>
                </a:hlinkClick>
              </a:rPr>
              <a:t>FUSE Anti-bullying and Online Safety Programme</a:t>
            </a:r>
            <a:endParaRPr kumimoji="0" lang="en-IE" sz="2800" b="0" i="0" u="none" strike="noStrike" kern="1200" cap="none" spc="0" normalizeH="0" baseline="0" noProof="0">
              <a:ln>
                <a:noFill/>
              </a:ln>
              <a:solidFill>
                <a:srgbClr val="002060"/>
              </a:solidFill>
              <a:effectLst/>
              <a:uLnTx/>
              <a:uFillTx/>
              <a:latin typeface="Arial"/>
              <a:ea typeface="+mn-ea"/>
              <a:cs typeface="+mn-cs"/>
            </a:endParaRPr>
          </a:p>
        </p:txBody>
      </p:sp>
      <p:pic>
        <p:nvPicPr>
          <p:cNvPr id="6" name="Picture 5">
            <a:extLst>
              <a:ext uri="{FF2B5EF4-FFF2-40B4-BE49-F238E27FC236}">
                <a16:creationId xmlns:a16="http://schemas.microsoft.com/office/drawing/2014/main" id="{91772B7D-05CF-CDDE-CCFC-D26BA6700EF8}"/>
              </a:ext>
            </a:extLst>
          </p:cNvPr>
          <p:cNvPicPr>
            <a:picLocks noChangeAspect="1"/>
          </p:cNvPicPr>
          <p:nvPr/>
        </p:nvPicPr>
        <p:blipFill>
          <a:blip r:embed="rId10"/>
          <a:stretch>
            <a:fillRect/>
          </a:stretch>
        </p:blipFill>
        <p:spPr>
          <a:xfrm>
            <a:off x="9418742" y="2662519"/>
            <a:ext cx="2117775" cy="3000182"/>
          </a:xfrm>
          <a:prstGeom prst="rect">
            <a:avLst/>
          </a:prstGeom>
          <a:effectLst>
            <a:outerShdw blurRad="63500" sx="102000" sy="102000" algn="ctr" rotWithShape="0">
              <a:prstClr val="black">
                <a:alpha val="40000"/>
              </a:prstClr>
            </a:outerShdw>
          </a:effectLst>
        </p:spPr>
      </p:pic>
    </p:spTree>
    <p:extLst>
      <p:ext uri="{BB962C8B-B14F-4D97-AF65-F5344CB8AC3E}">
        <p14:creationId xmlns:p14="http://schemas.microsoft.com/office/powerpoint/2010/main" val="3360680513"/>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p:cNvSpPr txBox="1">
            <a:spLocks/>
          </p:cNvSpPr>
          <p:nvPr/>
        </p:nvSpPr>
        <p:spPr>
          <a:xfrm>
            <a:off x="254894" y="188711"/>
            <a:ext cx="10159106" cy="673100"/>
          </a:xfrm>
          <a:prstGeom prst="rect">
            <a:avLst/>
          </a:prstGeom>
        </p:spPr>
        <p:txBody>
          <a:bodyPr vert="horz" lIns="91440" tIns="45720" rIns="91440" bIns="45720" rtlCol="0" anchor="ctr">
            <a:noAutofit/>
          </a:bodyPr>
          <a:lstStyle>
            <a:lvl1pPr algn="l" defTabSz="914400" rtl="0" eaLnBrk="1" latinLnBrk="0" hangingPunct="1">
              <a:lnSpc>
                <a:spcPct val="90000"/>
              </a:lnSpc>
              <a:spcBef>
                <a:spcPct val="0"/>
              </a:spcBef>
              <a:buNone/>
              <a:defRPr lang="ru-RU" sz="3800" b="1" kern="1200" baseline="0" dirty="0">
                <a:solidFill>
                  <a:schemeClr val="tx1">
                    <a:lumMod val="75000"/>
                    <a:lumOff val="25000"/>
                  </a:schemeClr>
                </a:solidFill>
                <a:latin typeface="+mj-lt"/>
                <a:ea typeface="+mj-ea"/>
                <a:cs typeface="+mj-cs"/>
              </a:defRPr>
            </a:lvl1pPr>
          </a:lstStyle>
          <a:p>
            <a:pPr marL="0" marR="0" lvl="0" indent="0" algn="l" defTabSz="914400" rtl="0" eaLnBrk="1" fontAlgn="auto" latinLnBrk="0" hangingPunct="1">
              <a:lnSpc>
                <a:spcPct val="90000"/>
              </a:lnSpc>
              <a:spcBef>
                <a:spcPct val="0"/>
              </a:spcBef>
              <a:spcAft>
                <a:spcPts val="0"/>
              </a:spcAft>
              <a:buClrTx/>
              <a:buSzTx/>
              <a:buFontTx/>
              <a:buNone/>
              <a:tabLst/>
              <a:defRPr/>
            </a:pPr>
            <a:r>
              <a:rPr kumimoji="0" lang="en-GB" sz="4400" b="1" i="0" u="none" strike="noStrike" kern="1200" cap="none" spc="0" normalizeH="0" baseline="0" noProof="0" err="1">
                <a:ln>
                  <a:noFill/>
                </a:ln>
                <a:solidFill>
                  <a:srgbClr val="002060"/>
                </a:solidFill>
                <a:effectLst/>
                <a:uLnTx/>
                <a:uFillTx/>
                <a:latin typeface="Arial" panose="020B0604020202020204" pitchFamily="34" charset="0"/>
                <a:ea typeface="+mj-ea"/>
                <a:cs typeface="Arial" panose="020B0604020202020204" pitchFamily="34" charset="0"/>
              </a:rPr>
              <a:t>Leanúntas</a:t>
            </a:r>
            <a:r>
              <a:rPr kumimoji="0" lang="en-GB" sz="4400" b="1" i="0" u="none" strike="noStrike" kern="1200" cap="none" spc="0" normalizeH="0" baseline="0" noProof="0">
                <a:ln>
                  <a:noFill/>
                </a:ln>
                <a:solidFill>
                  <a:srgbClr val="002060"/>
                </a:solidFill>
                <a:effectLst/>
                <a:uLnTx/>
                <a:uFillTx/>
                <a:latin typeface="Arial" panose="020B0604020202020204" pitchFamily="34" charset="0"/>
                <a:ea typeface="+mj-ea"/>
                <a:cs typeface="Arial" panose="020B0604020202020204" pitchFamily="34" charset="0"/>
              </a:rPr>
              <a:t> in </a:t>
            </a:r>
            <a:r>
              <a:rPr kumimoji="0" lang="en-GB" sz="4400" b="1" i="0" u="none" strike="noStrike" kern="1200" cap="none" spc="0" normalizeH="0" baseline="0" noProof="0" err="1">
                <a:ln>
                  <a:noFill/>
                </a:ln>
                <a:solidFill>
                  <a:srgbClr val="002060"/>
                </a:solidFill>
                <a:effectLst/>
                <a:uLnTx/>
                <a:uFillTx/>
                <a:latin typeface="Arial" panose="020B0604020202020204" pitchFamily="34" charset="0"/>
                <a:ea typeface="+mj-ea"/>
                <a:cs typeface="Arial" panose="020B0604020202020204" pitchFamily="34" charset="0"/>
              </a:rPr>
              <a:t>Oideachas</a:t>
            </a:r>
            <a:r>
              <a:rPr kumimoji="0" lang="en-GB" sz="4400" b="1" i="0" u="none" strike="noStrike" kern="1200" cap="none" spc="0" normalizeH="0" baseline="0" noProof="0">
                <a:ln>
                  <a:noFill/>
                </a:ln>
                <a:solidFill>
                  <a:srgbClr val="002060"/>
                </a:solidFill>
                <a:effectLst/>
                <a:uLnTx/>
                <a:uFillTx/>
                <a:latin typeface="Arial" panose="020B0604020202020204" pitchFamily="34" charset="0"/>
                <a:ea typeface="+mj-ea"/>
                <a:cs typeface="Arial" panose="020B0604020202020204" pitchFamily="34" charset="0"/>
              </a:rPr>
              <a:t> </a:t>
            </a:r>
            <a:r>
              <a:rPr kumimoji="0" lang="en-GB" sz="4400" b="1" i="0" u="none" strike="noStrike" kern="1200" cap="none" spc="0" normalizeH="0" baseline="0" noProof="0" err="1">
                <a:ln>
                  <a:noFill/>
                </a:ln>
                <a:solidFill>
                  <a:srgbClr val="002060"/>
                </a:solidFill>
                <a:effectLst/>
                <a:uLnTx/>
                <a:uFillTx/>
                <a:latin typeface="Arial" panose="020B0604020202020204" pitchFamily="34" charset="0"/>
                <a:ea typeface="+mj-ea"/>
                <a:cs typeface="Arial" panose="020B0604020202020204" pitchFamily="34" charset="0"/>
              </a:rPr>
              <a:t>Múinteoirí</a:t>
            </a:r>
            <a:endParaRPr kumimoji="0" lang="en-GB" sz="4400" b="1" i="0" u="none" strike="noStrike" kern="1200" cap="none" spc="0" normalizeH="0" baseline="0" noProof="0">
              <a:ln>
                <a:noFill/>
              </a:ln>
              <a:solidFill>
                <a:srgbClr val="002060"/>
              </a:solidFill>
              <a:effectLst/>
              <a:uLnTx/>
              <a:uFillTx/>
              <a:latin typeface="Arial" panose="020B0604020202020204" pitchFamily="34" charset="0"/>
              <a:ea typeface="+mj-ea"/>
              <a:cs typeface="Arial" panose="020B0604020202020204" pitchFamily="34" charset="0"/>
            </a:endParaRPr>
          </a:p>
        </p:txBody>
      </p:sp>
      <p:pic>
        <p:nvPicPr>
          <p:cNvPr id="12" name="Picture 11"/>
          <p:cNvPicPr>
            <a:picLocks noChangeAspect="1"/>
          </p:cNvPicPr>
          <p:nvPr/>
        </p:nvPicPr>
        <p:blipFill>
          <a:blip r:embed="rId3">
            <a:extLst>
              <a:ext uri="{28A0092B-C50C-407E-A947-70E740481C1C}">
                <a14:useLocalDpi xmlns:a14="http://schemas.microsoft.com/office/drawing/2010/main" val="0"/>
              </a:ext>
            </a:extLst>
          </a:blip>
          <a:srcRect/>
          <a:stretch/>
        </p:blipFill>
        <p:spPr>
          <a:xfrm>
            <a:off x="9839456" y="2096957"/>
            <a:ext cx="2059329" cy="2937076"/>
          </a:xfrm>
          <a:prstGeom prst="rect">
            <a:avLst/>
          </a:prstGeom>
          <a:solidFill>
            <a:srgbClr val="FFFFFF">
              <a:shade val="85000"/>
            </a:srgbClr>
          </a:solidFill>
          <a:ln w="889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p:spPr>
      </p:pic>
      <p:sp>
        <p:nvSpPr>
          <p:cNvPr id="18" name="TextBox 17"/>
          <p:cNvSpPr txBox="1"/>
          <p:nvPr/>
        </p:nvSpPr>
        <p:spPr>
          <a:xfrm>
            <a:off x="6937249" y="6269179"/>
            <a:ext cx="5254752" cy="400110"/>
          </a:xfrm>
          <a:prstGeom prst="rect">
            <a:avLst/>
          </a:prstGeom>
          <a:noFill/>
        </p:spPr>
        <p:txBody>
          <a:bodyPr wrap="square" lIns="91440" tIns="45720" rIns="91440" bIns="45720" rtlCol="0" anchor="t">
            <a:spAutoFit/>
          </a:bodyPr>
          <a:lstStyle/>
          <a:p>
            <a:pPr>
              <a:defRPr/>
            </a:pPr>
            <a:r>
              <a:rPr kumimoji="0" lang="en-IE" sz="2000" b="0" i="0" u="none" strike="noStrike" kern="1200" cap="none" spc="0" normalizeH="0" baseline="0" noProof="0">
                <a:ln>
                  <a:noFill/>
                </a:ln>
                <a:solidFill>
                  <a:srgbClr val="002060"/>
                </a:solidFill>
                <a:effectLst/>
                <a:uLnTx/>
                <a:uFillTx/>
                <a:latin typeface="+mj-lt"/>
                <a:ea typeface="+mn-ea"/>
                <a:cs typeface="Calibri"/>
              </a:rPr>
              <a:t>(An Comhairle </a:t>
            </a:r>
            <a:r>
              <a:rPr kumimoji="0" lang="en-IE" sz="2000" b="0" i="0" u="none" strike="noStrike" kern="1200" cap="none" spc="0" normalizeH="0" baseline="0" noProof="0" err="1">
                <a:ln>
                  <a:noFill/>
                </a:ln>
                <a:solidFill>
                  <a:srgbClr val="002060"/>
                </a:solidFill>
                <a:effectLst/>
                <a:uLnTx/>
                <a:uFillTx/>
                <a:latin typeface="+mj-lt"/>
                <a:ea typeface="+mn-ea"/>
                <a:cs typeface="Calibri"/>
              </a:rPr>
              <a:t>Mhúinteoireachta</a:t>
            </a:r>
            <a:r>
              <a:rPr kumimoji="0" lang="en-IE" sz="2000" b="0" i="0" u="none" strike="noStrike" kern="1200" cap="none" spc="0" normalizeH="0" baseline="0" noProof="0">
                <a:ln>
                  <a:noFill/>
                </a:ln>
                <a:solidFill>
                  <a:srgbClr val="002060"/>
                </a:solidFill>
                <a:effectLst/>
                <a:uLnTx/>
                <a:uFillTx/>
                <a:latin typeface="+mj-lt"/>
                <a:ea typeface="+mn-ea"/>
                <a:cs typeface="Calibri"/>
              </a:rPr>
              <a:t> 2011, </a:t>
            </a:r>
            <a:r>
              <a:rPr kumimoji="0" lang="en-IE" sz="2000" b="0" i="0" u="none" strike="noStrike" kern="1200" cap="none" spc="0" normalizeH="0" baseline="0" noProof="0" err="1">
                <a:ln>
                  <a:noFill/>
                </a:ln>
                <a:solidFill>
                  <a:srgbClr val="002060"/>
                </a:solidFill>
                <a:effectLst/>
                <a:uLnTx/>
                <a:uFillTx/>
                <a:latin typeface="+mj-lt"/>
                <a:ea typeface="+mn-ea"/>
                <a:cs typeface="Calibri"/>
              </a:rPr>
              <a:t>lch</a:t>
            </a:r>
            <a:r>
              <a:rPr lang="en-IE" sz="2000">
                <a:solidFill>
                  <a:srgbClr val="002060"/>
                </a:solidFill>
                <a:latin typeface="+mj-lt"/>
                <a:cs typeface="Calibri"/>
              </a:rPr>
              <a:t> 3</a:t>
            </a:r>
            <a:r>
              <a:rPr kumimoji="0" lang="en-IE" sz="2000" b="0" i="0" u="none" strike="noStrike" kern="1200" cap="none" spc="0" normalizeH="0" baseline="0" noProof="0">
                <a:ln>
                  <a:noFill/>
                </a:ln>
                <a:solidFill>
                  <a:srgbClr val="002060"/>
                </a:solidFill>
                <a:effectLst/>
                <a:uLnTx/>
                <a:uFillTx/>
                <a:latin typeface="+mj-lt"/>
                <a:ea typeface="+mn-ea"/>
                <a:cs typeface="Calibri"/>
              </a:rPr>
              <a:t>)</a:t>
            </a:r>
          </a:p>
        </p:txBody>
      </p:sp>
      <p:pic>
        <p:nvPicPr>
          <p:cNvPr id="2" name="Picture 1">
            <a:extLst>
              <a:ext uri="{FF2B5EF4-FFF2-40B4-BE49-F238E27FC236}">
                <a16:creationId xmlns:a16="http://schemas.microsoft.com/office/drawing/2014/main" id="{160FC390-F1B2-4666-800C-1A1C5F15D5ED}"/>
              </a:ext>
            </a:extLst>
          </p:cNvPr>
          <p:cNvPicPr>
            <a:picLocks noChangeAspect="1"/>
          </p:cNvPicPr>
          <p:nvPr/>
        </p:nvPicPr>
        <p:blipFill>
          <a:blip r:embed="rId4"/>
          <a:stretch>
            <a:fillRect/>
          </a:stretch>
        </p:blipFill>
        <p:spPr>
          <a:xfrm>
            <a:off x="-988256" y="839213"/>
            <a:ext cx="4904815" cy="5176991"/>
          </a:xfrm>
          <a:prstGeom prst="rect">
            <a:avLst/>
          </a:prstGeom>
        </p:spPr>
      </p:pic>
      <p:sp>
        <p:nvSpPr>
          <p:cNvPr id="19" name="TextBox 18">
            <a:extLst>
              <a:ext uri="{FF2B5EF4-FFF2-40B4-BE49-F238E27FC236}">
                <a16:creationId xmlns:a16="http://schemas.microsoft.com/office/drawing/2014/main" id="{5F3BA3D9-0848-4F31-B6E8-FABF36E5BF0F}"/>
              </a:ext>
            </a:extLst>
          </p:cNvPr>
          <p:cNvSpPr txBox="1"/>
          <p:nvPr/>
        </p:nvSpPr>
        <p:spPr>
          <a:xfrm rot="10800000" flipV="1">
            <a:off x="3343649" y="1036248"/>
            <a:ext cx="6858537" cy="5634876"/>
          </a:xfrm>
          <a:prstGeom prst="rect">
            <a:avLst/>
          </a:prstGeom>
          <a:noFill/>
        </p:spPr>
        <p:txBody>
          <a:bodyPr wrap="square" lIns="91440" tIns="45720" rIns="91440" bIns="45720" rtlCol="0" anchor="t">
            <a:spAutoFit/>
          </a:bodyPr>
          <a:lstStyle/>
          <a:p>
            <a:pPr marL="457200">
              <a:lnSpc>
                <a:spcPct val="150000"/>
              </a:lnSpc>
              <a:defRPr/>
            </a:pPr>
            <a:r>
              <a:rPr lang="en-GB" sz="3600">
                <a:solidFill>
                  <a:srgbClr val="002060"/>
                </a:solidFill>
                <a:latin typeface="Calibri"/>
                <a:ea typeface="Calibri"/>
                <a:cs typeface="Calibri"/>
                <a:sym typeface="Calibri"/>
              </a:rPr>
              <a:t>“…</a:t>
            </a:r>
            <a:r>
              <a:rPr lang="en-GB" sz="3600" i="1" err="1">
                <a:solidFill>
                  <a:srgbClr val="002060"/>
                </a:solidFill>
                <a:latin typeface="Arial"/>
                <a:ea typeface="Calibri"/>
                <a:cs typeface="Arial"/>
                <a:sym typeface="Calibri"/>
              </a:rPr>
              <a:t>aithníonn</a:t>
            </a:r>
            <a:r>
              <a:rPr lang="en-GB" sz="3600" i="1">
                <a:solidFill>
                  <a:srgbClr val="002060"/>
                </a:solidFill>
                <a:latin typeface="Arial"/>
                <a:ea typeface="Calibri"/>
                <a:cs typeface="Arial"/>
                <a:sym typeface="Calibri"/>
              </a:rPr>
              <a:t> </a:t>
            </a:r>
            <a:r>
              <a:rPr lang="en-GB" sz="3600" i="1" err="1">
                <a:solidFill>
                  <a:srgbClr val="002060"/>
                </a:solidFill>
                <a:latin typeface="Arial"/>
                <a:ea typeface="Calibri"/>
                <a:cs typeface="Arial"/>
                <a:sym typeface="Calibri"/>
              </a:rPr>
              <a:t>sé</a:t>
            </a:r>
            <a:r>
              <a:rPr lang="en-GB" sz="3600" i="1">
                <a:solidFill>
                  <a:srgbClr val="002060"/>
                </a:solidFill>
                <a:latin typeface="Arial"/>
                <a:ea typeface="Calibri"/>
                <a:cs typeface="Arial"/>
                <a:sym typeface="Calibri"/>
              </a:rPr>
              <a:t> </a:t>
            </a:r>
            <a:r>
              <a:rPr lang="en-GB" sz="3600" i="1">
                <a:solidFill>
                  <a:srgbClr val="002060"/>
                </a:solidFill>
                <a:ea typeface="Calibri"/>
                <a:cs typeface="Arial"/>
                <a:sym typeface="Calibri"/>
              </a:rPr>
              <a:t>gur </a:t>
            </a:r>
            <a:r>
              <a:rPr lang="en-GB" sz="3600" i="1" err="1">
                <a:solidFill>
                  <a:srgbClr val="002060"/>
                </a:solidFill>
                <a:ea typeface="Calibri"/>
                <a:cs typeface="Arial"/>
                <a:sym typeface="Calibri"/>
              </a:rPr>
              <a:t>céim</a:t>
            </a:r>
            <a:r>
              <a:rPr lang="en-GB" sz="3600" i="1">
                <a:solidFill>
                  <a:srgbClr val="002060"/>
                </a:solidFill>
                <a:ea typeface="Calibri"/>
                <a:cs typeface="Arial"/>
                <a:sym typeface="Calibri"/>
              </a:rPr>
              <a:t> </a:t>
            </a:r>
            <a:r>
              <a:rPr lang="en-GB" sz="3600" i="1" err="1">
                <a:solidFill>
                  <a:srgbClr val="002060"/>
                </a:solidFill>
                <a:ea typeface="Calibri"/>
                <a:cs typeface="Arial"/>
                <a:sym typeface="Calibri"/>
              </a:rPr>
              <a:t>shainiúil</a:t>
            </a:r>
            <a:r>
              <a:rPr lang="en-GB" sz="3600" i="1">
                <a:solidFill>
                  <a:srgbClr val="002060"/>
                </a:solidFill>
                <a:ea typeface="Calibri"/>
                <a:cs typeface="Arial"/>
                <a:sym typeface="Calibri"/>
              </a:rPr>
              <a:t> de </a:t>
            </a:r>
            <a:r>
              <a:rPr lang="en-GB" sz="3600" i="1" err="1">
                <a:solidFill>
                  <a:srgbClr val="002060"/>
                </a:solidFill>
                <a:ea typeface="Calibri"/>
                <a:cs typeface="Arial"/>
                <a:sym typeface="Calibri"/>
              </a:rPr>
              <a:t>chontanam</a:t>
            </a:r>
            <a:r>
              <a:rPr lang="en-GB" sz="3600" i="1">
                <a:solidFill>
                  <a:srgbClr val="002060"/>
                </a:solidFill>
                <a:ea typeface="Calibri"/>
                <a:cs typeface="Arial"/>
                <a:sym typeface="Calibri"/>
              </a:rPr>
              <a:t> </a:t>
            </a:r>
            <a:r>
              <a:rPr lang="en-GB" sz="3600" i="1" err="1">
                <a:solidFill>
                  <a:srgbClr val="002060"/>
                </a:solidFill>
                <a:ea typeface="Calibri"/>
                <a:cs typeface="Arial"/>
                <a:sym typeface="Calibri"/>
              </a:rPr>
              <a:t>oideachas</a:t>
            </a:r>
            <a:r>
              <a:rPr lang="en-GB" sz="3600" i="1">
                <a:solidFill>
                  <a:srgbClr val="002060"/>
                </a:solidFill>
                <a:ea typeface="Calibri"/>
                <a:cs typeface="Arial"/>
                <a:sym typeface="Calibri"/>
              </a:rPr>
              <a:t> </a:t>
            </a:r>
            <a:r>
              <a:rPr lang="en-GB" sz="3600" i="1" err="1">
                <a:solidFill>
                  <a:srgbClr val="002060"/>
                </a:solidFill>
                <a:ea typeface="Calibri"/>
                <a:cs typeface="Arial"/>
                <a:sym typeface="Calibri"/>
              </a:rPr>
              <a:t>múinteoirí</a:t>
            </a:r>
            <a:r>
              <a:rPr lang="en-GB" sz="3600" i="1">
                <a:solidFill>
                  <a:srgbClr val="002060"/>
                </a:solidFill>
                <a:ea typeface="Calibri"/>
                <a:cs typeface="Arial"/>
                <a:sym typeface="Calibri"/>
              </a:rPr>
              <a:t> é an </a:t>
            </a:r>
            <a:r>
              <a:rPr lang="en-GB" sz="3600" i="1" err="1">
                <a:solidFill>
                  <a:srgbClr val="002060"/>
                </a:solidFill>
                <a:ea typeface="Calibri"/>
                <a:cs typeface="Arial"/>
                <a:sym typeface="Calibri"/>
              </a:rPr>
              <a:t>ionduchtú</a:t>
            </a:r>
            <a:r>
              <a:rPr lang="en-GB" sz="3600" i="1">
                <a:solidFill>
                  <a:srgbClr val="002060"/>
                </a:solidFill>
                <a:ea typeface="Calibri"/>
                <a:cs typeface="Arial"/>
                <a:sym typeface="Calibri"/>
              </a:rPr>
              <a:t>, </a:t>
            </a:r>
            <a:r>
              <a:rPr lang="en-GB" sz="3600" i="1" err="1">
                <a:solidFill>
                  <a:srgbClr val="002060"/>
                </a:solidFill>
                <a:ea typeface="Calibri"/>
                <a:cs typeface="Arial"/>
                <a:sym typeface="Calibri"/>
              </a:rPr>
              <a:t>próiseas</a:t>
            </a:r>
            <a:r>
              <a:rPr lang="en-GB" sz="3600" i="1">
                <a:solidFill>
                  <a:srgbClr val="002060"/>
                </a:solidFill>
                <a:ea typeface="Calibri"/>
                <a:cs typeface="Arial"/>
                <a:sym typeface="Calibri"/>
              </a:rPr>
              <a:t> </a:t>
            </a:r>
            <a:r>
              <a:rPr lang="en-GB" sz="3600" i="1" err="1">
                <a:solidFill>
                  <a:srgbClr val="002060"/>
                </a:solidFill>
                <a:ea typeface="Calibri"/>
                <a:cs typeface="Arial"/>
                <a:sym typeface="Calibri"/>
              </a:rPr>
              <a:t>sóisialaithe</a:t>
            </a:r>
            <a:r>
              <a:rPr lang="en-GB" sz="3600" i="1">
                <a:solidFill>
                  <a:srgbClr val="002060"/>
                </a:solidFill>
                <a:ea typeface="Calibri"/>
                <a:cs typeface="Arial"/>
                <a:sym typeface="Calibri"/>
              </a:rPr>
              <a:t> </a:t>
            </a:r>
            <a:r>
              <a:rPr lang="en-GB" sz="3600" i="1" err="1">
                <a:solidFill>
                  <a:srgbClr val="002060"/>
                </a:solidFill>
                <a:ea typeface="Calibri"/>
                <a:cs typeface="Arial"/>
                <a:sym typeface="Calibri"/>
              </a:rPr>
              <a:t>isteach</a:t>
            </a:r>
            <a:r>
              <a:rPr lang="en-GB" sz="3600" i="1">
                <a:solidFill>
                  <a:srgbClr val="002060"/>
                </a:solidFill>
                <a:ea typeface="Calibri"/>
                <a:cs typeface="Arial"/>
                <a:sym typeface="Calibri"/>
              </a:rPr>
              <a:t> </a:t>
            </a:r>
            <a:r>
              <a:rPr lang="en-GB" sz="3600" i="1" err="1">
                <a:solidFill>
                  <a:srgbClr val="002060"/>
                </a:solidFill>
                <a:ea typeface="Calibri"/>
                <a:cs typeface="Arial"/>
                <a:sym typeface="Calibri"/>
              </a:rPr>
              <a:t>i</a:t>
            </a:r>
            <a:r>
              <a:rPr lang="en-GB" sz="3600" i="1">
                <a:solidFill>
                  <a:srgbClr val="002060"/>
                </a:solidFill>
                <a:ea typeface="Calibri"/>
                <a:cs typeface="Arial"/>
                <a:sym typeface="Calibri"/>
              </a:rPr>
              <a:t> </a:t>
            </a:r>
            <a:r>
              <a:rPr lang="en-GB" sz="3600" i="1" err="1">
                <a:solidFill>
                  <a:srgbClr val="002060"/>
                </a:solidFill>
                <a:ea typeface="Calibri"/>
                <a:cs typeface="Arial"/>
                <a:sym typeface="Calibri"/>
              </a:rPr>
              <a:t>ngairm</a:t>
            </a:r>
            <a:r>
              <a:rPr lang="en-GB" sz="3600" i="1">
                <a:solidFill>
                  <a:srgbClr val="002060"/>
                </a:solidFill>
                <a:ea typeface="Calibri"/>
                <a:cs typeface="Arial"/>
                <a:sym typeface="Calibri"/>
              </a:rPr>
              <a:t> </a:t>
            </a:r>
            <a:r>
              <a:rPr lang="en-GB" sz="3600" i="1" err="1">
                <a:solidFill>
                  <a:srgbClr val="002060"/>
                </a:solidFill>
                <a:ea typeface="Calibri"/>
                <a:cs typeface="Arial"/>
                <a:sym typeface="Calibri"/>
              </a:rPr>
              <a:t>na</a:t>
            </a:r>
            <a:r>
              <a:rPr lang="en-GB" sz="3600" i="1">
                <a:solidFill>
                  <a:srgbClr val="002060"/>
                </a:solidFill>
                <a:ea typeface="Calibri"/>
                <a:cs typeface="Arial"/>
                <a:sym typeface="Calibri"/>
              </a:rPr>
              <a:t> </a:t>
            </a:r>
            <a:r>
              <a:rPr lang="en-GB" sz="3600" i="1" err="1">
                <a:solidFill>
                  <a:srgbClr val="002060"/>
                </a:solidFill>
                <a:ea typeface="Calibri"/>
                <a:cs typeface="Arial"/>
                <a:sym typeface="Calibri"/>
              </a:rPr>
              <a:t>múinteoireachta</a:t>
            </a:r>
            <a:r>
              <a:rPr lang="en-GB" sz="3600" i="1">
                <a:solidFill>
                  <a:srgbClr val="002060"/>
                </a:solidFill>
                <a:ea typeface="Calibri"/>
                <a:cs typeface="Arial"/>
                <a:sym typeface="Calibri"/>
              </a:rPr>
              <a:t>.</a:t>
            </a:r>
            <a:r>
              <a:rPr lang="en-GB" sz="3600">
                <a:solidFill>
                  <a:srgbClr val="002060"/>
                </a:solidFill>
                <a:latin typeface="Calibri"/>
                <a:ea typeface="Calibri"/>
                <a:cs typeface="Calibri"/>
                <a:sym typeface="Calibri"/>
              </a:rPr>
              <a:t>”</a:t>
            </a:r>
            <a:endParaRPr lang="en-GB" sz="3600" i="1">
              <a:solidFill>
                <a:srgbClr val="002060"/>
              </a:solidFill>
              <a:cs typeface="Arial" panose="020B0604020202020204" pitchFamily="34" charset="0"/>
            </a:endParaRPr>
          </a:p>
          <a:p>
            <a:pPr marL="342900" indent="-342900">
              <a:spcBef>
                <a:spcPts val="520"/>
              </a:spcBef>
              <a:buClr>
                <a:srgbClr val="002060"/>
              </a:buClr>
              <a:buSzPts val="2600"/>
              <a:defRPr/>
            </a:pPr>
            <a:r>
              <a:rPr lang="en-GB" sz="3200" kern="0">
                <a:solidFill>
                  <a:srgbClr val="002060"/>
                </a:solidFill>
                <a:latin typeface="Calibri"/>
                <a:ea typeface="Calibri"/>
                <a:cs typeface="Calibri"/>
                <a:sym typeface="Calibri"/>
              </a:rPr>
              <a:t>                      </a:t>
            </a:r>
            <a:endParaRPr lang="en-GB" sz="3200" kern="0">
              <a:solidFill>
                <a:srgbClr val="17365D"/>
              </a:solidFill>
              <a:latin typeface="Calibri"/>
              <a:ea typeface="Calibri"/>
              <a:cs typeface="Calibri"/>
              <a:sym typeface="Calibri"/>
            </a:endParaRPr>
          </a:p>
        </p:txBody>
      </p:sp>
    </p:spTree>
    <p:extLst>
      <p:ext uri="{BB962C8B-B14F-4D97-AF65-F5344CB8AC3E}">
        <p14:creationId xmlns:p14="http://schemas.microsoft.com/office/powerpoint/2010/main" val="33636833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19"/>
                                        </p:tgtEl>
                                        <p:attrNameLst>
                                          <p:attrName>style.visibility</p:attrName>
                                        </p:attrNameLst>
                                      </p:cBhvr>
                                      <p:to>
                                        <p:strVal val="visible"/>
                                      </p:to>
                                    </p:set>
                                    <p:animEffect transition="in" filter="fade">
                                      <p:cBhvr>
                                        <p:cTn id="7" dur="1000"/>
                                        <p:tgtEl>
                                          <p:spTgt spid="19"/>
                                        </p:tgtEl>
                                      </p:cBhvr>
                                    </p:animEffect>
                                    <p:anim calcmode="lin" valueType="num">
                                      <p:cBhvr>
                                        <p:cTn id="8" dur="1000" fill="hold"/>
                                        <p:tgtEl>
                                          <p:spTgt spid="19"/>
                                        </p:tgtEl>
                                        <p:attrNameLst>
                                          <p:attrName>ppt_x</p:attrName>
                                        </p:attrNameLst>
                                      </p:cBhvr>
                                      <p:tavLst>
                                        <p:tav tm="0">
                                          <p:val>
                                            <p:strVal val="#ppt_x"/>
                                          </p:val>
                                        </p:tav>
                                        <p:tav tm="100000">
                                          <p:val>
                                            <p:strVal val="#ppt_x"/>
                                          </p:val>
                                        </p:tav>
                                      </p:tavLst>
                                    </p:anim>
                                    <p:anim calcmode="lin" valueType="num">
                                      <p:cBhvr>
                                        <p:cTn id="9" dur="1000" fill="hold"/>
                                        <p:tgtEl>
                                          <p:spTgt spid="19"/>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9" grpId="0"/>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8383392" y="2116219"/>
            <a:ext cx="3134040" cy="3620518"/>
          </a:xfrm>
          <a:prstGeom prst="rect">
            <a:avLst/>
          </a:prstGeom>
        </p:spPr>
      </p:pic>
      <p:sp>
        <p:nvSpPr>
          <p:cNvPr id="4" name="Google Shape;220;p29"/>
          <p:cNvSpPr txBox="1">
            <a:spLocks noGrp="1"/>
          </p:cNvSpPr>
          <p:nvPr>
            <p:ph type="title"/>
          </p:nvPr>
        </p:nvSpPr>
        <p:spPr>
          <a:xfrm>
            <a:off x="-236519" y="549763"/>
            <a:ext cx="12196916" cy="1143000"/>
          </a:xfrm>
          <a:prstGeom prst="rect">
            <a:avLst/>
          </a:prstGeom>
          <a:no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2060"/>
              </a:buClr>
              <a:buSzPts val="900"/>
              <a:buFont typeface="Calibri"/>
              <a:buNone/>
            </a:pPr>
            <a:r>
              <a:rPr lang="ga-IE" b="1">
                <a:solidFill>
                  <a:srgbClr val="002060"/>
                </a:solidFill>
              </a:rPr>
              <a:t>Droichead: </a:t>
            </a:r>
            <a:br>
              <a:rPr lang="en-IE" b="1">
                <a:solidFill>
                  <a:srgbClr val="002060"/>
                </a:solidFill>
              </a:rPr>
            </a:br>
            <a:r>
              <a:rPr lang="ga-IE" b="1">
                <a:solidFill>
                  <a:srgbClr val="002060"/>
                </a:solidFill>
              </a:rPr>
              <a:t>An Chreatlach Ionduchtaithe Ghairmiúil Chomhtháite</a:t>
            </a:r>
            <a:endParaRPr sz="4400" b="1">
              <a:solidFill>
                <a:srgbClr val="002060"/>
              </a:solidFill>
              <a:latin typeface="Arial" panose="020B0604020202020204" pitchFamily="34" charset="0"/>
              <a:cs typeface="Arial" panose="020B0604020202020204" pitchFamily="34" charset="0"/>
            </a:endParaRPr>
          </a:p>
        </p:txBody>
      </p:sp>
      <p:sp>
        <p:nvSpPr>
          <p:cNvPr id="5" name="Rectangle 4"/>
          <p:cNvSpPr/>
          <p:nvPr/>
        </p:nvSpPr>
        <p:spPr>
          <a:xfrm>
            <a:off x="174112" y="2254110"/>
            <a:ext cx="8209280" cy="3890489"/>
          </a:xfrm>
          <a:prstGeom prst="rect">
            <a:avLst/>
          </a:prstGeom>
        </p:spPr>
        <p:txBody>
          <a:bodyPr wrap="square" lIns="91440" tIns="45720" rIns="91440" bIns="45720" anchor="t">
            <a:spAutoFit/>
          </a:bodyPr>
          <a:lstStyle/>
          <a:p>
            <a:pPr marL="304800">
              <a:lnSpc>
                <a:spcPct val="150000"/>
              </a:lnSpc>
              <a:defRPr/>
            </a:pPr>
            <a:r>
              <a:rPr lang="ga-IE" sz="2800" i="1">
                <a:solidFill>
                  <a:srgbClr val="002060"/>
                </a:solidFill>
                <a:ea typeface="+mn-lt"/>
                <a:cs typeface="+mn-lt"/>
              </a:rPr>
              <a:t>Is é </a:t>
            </a:r>
            <a:r>
              <a:rPr lang="ga-IE" sz="2800" i="1" err="1">
                <a:solidFill>
                  <a:srgbClr val="002060"/>
                </a:solidFill>
                <a:ea typeface="+mn-lt"/>
                <a:cs typeface="+mn-lt"/>
              </a:rPr>
              <a:t>príomhchuspóir</a:t>
            </a:r>
            <a:r>
              <a:rPr lang="ga-IE" sz="2800" i="1">
                <a:solidFill>
                  <a:srgbClr val="002060"/>
                </a:solidFill>
                <a:ea typeface="+mn-lt"/>
                <a:cs typeface="+mn-lt"/>
              </a:rPr>
              <a:t> phróiseas Droichead ná tacú le foghlaim ghairmiúil na </a:t>
            </a:r>
            <a:r>
              <a:rPr lang="ga-IE" sz="2800" i="1" err="1">
                <a:solidFill>
                  <a:srgbClr val="002060"/>
                </a:solidFill>
                <a:ea typeface="+mn-lt"/>
                <a:cs typeface="+mn-lt"/>
              </a:rPr>
              <a:t>MNCanna</a:t>
            </a:r>
            <a:r>
              <a:rPr lang="ga-IE" sz="2800" i="1">
                <a:solidFill>
                  <a:srgbClr val="002060"/>
                </a:solidFill>
                <a:ea typeface="+mn-lt"/>
                <a:cs typeface="+mn-lt"/>
              </a:rPr>
              <a:t> le linn na céime ionduchtaithe, sa chaoi is go leagtar an bhunchloch don fhás agus don fhoghlaim ghairmiúil ina dhiaidh sin don chéad chéim eile dá ngairm beatha. </a:t>
            </a:r>
            <a:endParaRPr lang="en-US" i="1">
              <a:ea typeface="+mn-ea"/>
            </a:endParaRPr>
          </a:p>
        </p:txBody>
      </p:sp>
      <p:sp>
        <p:nvSpPr>
          <p:cNvPr id="7" name="Rectangle 6"/>
          <p:cNvSpPr/>
          <p:nvPr/>
        </p:nvSpPr>
        <p:spPr>
          <a:xfrm>
            <a:off x="6096001" y="6360586"/>
            <a:ext cx="5864396" cy="400110"/>
          </a:xfrm>
          <a:prstGeom prst="rect">
            <a:avLst/>
          </a:prstGeom>
        </p:spPr>
        <p:txBody>
          <a:bodyPr wrap="square">
            <a:spAutoFit/>
          </a:bodyPr>
          <a:lstStyle/>
          <a:p>
            <a:pPr marL="304800" marR="0" lvl="0" indent="0" algn="r" defTabSz="914400" rtl="0" eaLnBrk="1" fontAlgn="auto" latinLnBrk="0" hangingPunct="1">
              <a:lnSpc>
                <a:spcPct val="100000"/>
              </a:lnSpc>
              <a:spcBef>
                <a:spcPts val="0"/>
              </a:spcBef>
              <a:spcAft>
                <a:spcPts val="0"/>
              </a:spcAft>
              <a:buClr>
                <a:srgbClr val="17365D"/>
              </a:buClr>
              <a:buSzPts val="450"/>
              <a:buFontTx/>
              <a:buNone/>
              <a:tabLst/>
              <a:defRPr/>
            </a:pPr>
            <a:r>
              <a:rPr kumimoji="0" lang="en-IE" sz="2000" b="0" i="0" u="none" strike="noStrike" kern="1200" cap="none" spc="0" normalizeH="0" baseline="0" noProof="0">
                <a:ln>
                  <a:noFill/>
                </a:ln>
                <a:solidFill>
                  <a:srgbClr val="002060"/>
                </a:solidFill>
                <a:effectLst/>
                <a:uLnTx/>
                <a:uFillTx/>
                <a:latin typeface="+mj-lt"/>
                <a:ea typeface="+mn-ea"/>
                <a:cs typeface="Calibri" panose="020F0502020204030204" pitchFamily="34" charset="0"/>
              </a:rPr>
              <a:t>(</a:t>
            </a:r>
            <a:r>
              <a:rPr lang="en-IE" sz="2000">
                <a:solidFill>
                  <a:srgbClr val="002060"/>
                </a:solidFill>
                <a:latin typeface="+mj-lt"/>
                <a:cs typeface="Calibri" panose="020F0502020204030204" pitchFamily="34" charset="0"/>
              </a:rPr>
              <a:t>An Comhairle </a:t>
            </a:r>
            <a:r>
              <a:rPr lang="en-IE" sz="2000" err="1">
                <a:solidFill>
                  <a:srgbClr val="002060"/>
                </a:solidFill>
                <a:latin typeface="+mj-lt"/>
                <a:cs typeface="Calibri" panose="020F0502020204030204" pitchFamily="34" charset="0"/>
              </a:rPr>
              <a:t>Mhúinteoireachta</a:t>
            </a:r>
            <a:r>
              <a:rPr lang="en-IE" sz="2000">
                <a:solidFill>
                  <a:srgbClr val="002060"/>
                </a:solidFill>
                <a:latin typeface="+mj-lt"/>
                <a:cs typeface="Calibri" panose="020F0502020204030204" pitchFamily="34" charset="0"/>
              </a:rPr>
              <a:t> </a:t>
            </a:r>
            <a:r>
              <a:rPr kumimoji="0" lang="en-IE" sz="2000" b="0" i="0" u="none" strike="noStrike" kern="1200" cap="none" spc="0" normalizeH="0" baseline="0" noProof="0">
                <a:ln>
                  <a:noFill/>
                </a:ln>
                <a:solidFill>
                  <a:srgbClr val="002060"/>
                </a:solidFill>
                <a:effectLst/>
                <a:uLnTx/>
                <a:uFillTx/>
                <a:latin typeface="+mj-lt"/>
                <a:ea typeface="+mn-ea"/>
                <a:cs typeface="Calibri" panose="020F0502020204030204" pitchFamily="34" charset="0"/>
              </a:rPr>
              <a:t>2017, </a:t>
            </a:r>
            <a:r>
              <a:rPr lang="en-IE" sz="2000" err="1">
                <a:solidFill>
                  <a:srgbClr val="002060"/>
                </a:solidFill>
                <a:latin typeface="+mj-lt"/>
                <a:cs typeface="Calibri" panose="020F0502020204030204" pitchFamily="34" charset="0"/>
              </a:rPr>
              <a:t>lch</a:t>
            </a:r>
            <a:r>
              <a:rPr kumimoji="0" lang="en-IE" sz="2000" b="0" i="0" u="none" strike="noStrike" kern="1200" cap="none" spc="0" normalizeH="0" baseline="0" noProof="0">
                <a:ln>
                  <a:noFill/>
                </a:ln>
                <a:solidFill>
                  <a:srgbClr val="002060"/>
                </a:solidFill>
                <a:effectLst/>
                <a:uLnTx/>
                <a:uFillTx/>
                <a:latin typeface="+mj-lt"/>
                <a:ea typeface="+mn-ea"/>
                <a:cs typeface="Calibri" panose="020F0502020204030204" pitchFamily="34" charset="0"/>
              </a:rPr>
              <a:t>.3)</a:t>
            </a:r>
          </a:p>
        </p:txBody>
      </p:sp>
    </p:spTree>
    <p:extLst>
      <p:ext uri="{BB962C8B-B14F-4D97-AF65-F5344CB8AC3E}">
        <p14:creationId xmlns:p14="http://schemas.microsoft.com/office/powerpoint/2010/main" val="2024408326"/>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p:cNvSpPr/>
          <p:nvPr/>
        </p:nvSpPr>
        <p:spPr>
          <a:xfrm>
            <a:off x="571314" y="227815"/>
            <a:ext cx="9511991" cy="523220"/>
          </a:xfrm>
          <a:prstGeom prst="rect">
            <a:avLst/>
          </a:prstGeom>
        </p:spPr>
        <p:txBody>
          <a:bodyPr wrap="square">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ga" sz="2800" b="1" i="0" u="none" strike="noStrike" kern="1200" cap="none" spc="0" normalizeH="0" baseline="0">
                <a:ln>
                  <a:noFill/>
                </a:ln>
                <a:solidFill>
                  <a:prstClr val="white"/>
                </a:solidFill>
                <a:effectLst/>
                <a:uLnTx/>
                <a:uFillTx/>
                <a:latin typeface="Arial" panose="020B0604020202020204" pitchFamily="34" charset="0"/>
                <a:ea typeface="+mn-ea"/>
                <a:cs typeface="Arial" panose="020B0604020202020204" pitchFamily="34" charset="0"/>
              </a:rPr>
              <a:t>An Chomhairle Mhúinteoireachta: Coinníoll Droichead</a:t>
            </a:r>
            <a:endParaRPr kumimoji="0" lang="ga" sz="2800" b="1" i="0" u="none" strike="noStrike" kern="1200" cap="none" spc="0" normalizeH="0" baseline="0" noProof="0">
              <a:ln>
                <a:noFill/>
              </a:ln>
              <a:solidFill>
                <a:prstClr val="white"/>
              </a:solidFill>
              <a:effectLst/>
              <a:uLnTx/>
              <a:uFillTx/>
              <a:latin typeface="Arial" panose="020B0604020202020204" pitchFamily="34" charset="0"/>
              <a:ea typeface="+mn-ea"/>
              <a:cs typeface="Arial" panose="020B0604020202020204" pitchFamily="34" charset="0"/>
            </a:endParaRPr>
          </a:p>
        </p:txBody>
      </p:sp>
      <p:graphicFrame>
        <p:nvGraphicFramePr>
          <p:cNvPr id="5" name="Google Shape;239;p32"/>
          <p:cNvGraphicFramePr/>
          <p:nvPr>
            <p:extLst>
              <p:ext uri="{D42A27DB-BD31-4B8C-83A1-F6EECF244321}">
                <p14:modId xmlns:p14="http://schemas.microsoft.com/office/powerpoint/2010/main" val="101354369"/>
              </p:ext>
            </p:extLst>
          </p:nvPr>
        </p:nvGraphicFramePr>
        <p:xfrm>
          <a:off x="513805" y="879997"/>
          <a:ext cx="10686562" cy="5396663"/>
        </p:xfrm>
        <a:graphic>
          <a:graphicData uri="http://schemas.openxmlformats.org/drawingml/2006/table">
            <a:tbl>
              <a:tblPr firstRow="1" bandRow="1">
                <a:noFill/>
              </a:tblPr>
              <a:tblGrid>
                <a:gridCol w="10686562">
                  <a:extLst>
                    <a:ext uri="{9D8B030D-6E8A-4147-A177-3AD203B41FA5}">
                      <a16:colId xmlns:a16="http://schemas.microsoft.com/office/drawing/2014/main" val="20000"/>
                    </a:ext>
                  </a:extLst>
                </a:gridCol>
              </a:tblGrid>
              <a:tr h="521274">
                <a:tc>
                  <a:txBody>
                    <a:bodyPr/>
                    <a:lstStyle/>
                    <a:p>
                      <a:pPr marL="0" marR="0" lvl="0" indent="0" algn="ctr" rtl="0">
                        <a:lnSpc>
                          <a:spcPct val="100000"/>
                        </a:lnSpc>
                        <a:spcBef>
                          <a:spcPts val="0"/>
                        </a:spcBef>
                        <a:spcAft>
                          <a:spcPts val="0"/>
                        </a:spcAft>
                        <a:buClr>
                          <a:schemeClr val="dk2"/>
                        </a:buClr>
                        <a:buSzPts val="1800"/>
                        <a:buFont typeface="Noto Sans Symbols"/>
                        <a:buNone/>
                      </a:pPr>
                      <a:r>
                        <a:rPr lang="ga" sz="2800" b="1" i="0" u="none" strike="noStrike" cap="none" baseline="0">
                          <a:solidFill>
                            <a:srgbClr val="002060"/>
                          </a:solidFill>
                          <a:latin typeface="+mn-lt"/>
                          <a:cs typeface="Calibri" panose="020F0502020204030204" pitchFamily="34" charset="0"/>
                        </a:rPr>
                        <a:t>Droichead</a:t>
                      </a:r>
                      <a:endParaRPr sz="2800" i="0" u="none" strike="noStrike" cap="none">
                        <a:solidFill>
                          <a:srgbClr val="002060"/>
                        </a:solidFill>
                        <a:latin typeface="+mn-lt"/>
                        <a:cs typeface="Calibri" panose="020F0502020204030204" pitchFamily="34" charset="0"/>
                      </a:endParaRPr>
                    </a:p>
                  </a:txBody>
                  <a:tcPr marL="91450" marR="91450" marT="45725" marB="45725">
                    <a:lnR w="12700" cap="flat" cmpd="sng">
                      <a:solidFill>
                        <a:schemeClr val="dk1"/>
                      </a:solidFill>
                      <a:prstDash val="solid"/>
                      <a:round/>
                      <a:headEnd type="none" w="sm" len="sm"/>
                      <a:tailEnd type="none" w="sm" len="sm"/>
                    </a:lnR>
                    <a:lnB w="12700" cap="flat" cmpd="sng" algn="ctr">
                      <a:solidFill>
                        <a:schemeClr val="tx1"/>
                      </a:solidFill>
                      <a:prstDash val="solid"/>
                      <a:round/>
                      <a:headEnd type="none" w="med" len="med"/>
                      <a:tailEnd type="none" w="med" len="med"/>
                    </a:lnB>
                    <a:solidFill>
                      <a:srgbClr val="FFFFFF"/>
                    </a:solidFill>
                  </a:tcPr>
                </a:tc>
                <a:extLst>
                  <a:ext uri="{0D108BD9-81ED-4DB2-BD59-A6C34878D82A}">
                    <a16:rowId xmlns:a16="http://schemas.microsoft.com/office/drawing/2014/main" val="10000"/>
                  </a:ext>
                </a:extLst>
              </a:tr>
              <a:tr h="1747780">
                <a:tc>
                  <a:txBody>
                    <a:bodyPr/>
                    <a:lstStyle/>
                    <a:p>
                      <a:pPr marL="342900" marR="0" lvl="0" indent="-342900" algn="l" rtl="0">
                        <a:lnSpc>
                          <a:spcPct val="150000"/>
                        </a:lnSpc>
                        <a:spcBef>
                          <a:spcPts val="0"/>
                        </a:spcBef>
                        <a:spcAft>
                          <a:spcPts val="0"/>
                        </a:spcAft>
                        <a:buClrTx/>
                        <a:buSzPts val="1800"/>
                        <a:buFont typeface="Wingdings" panose="05000000000000000000" pitchFamily="2" charset="2"/>
                        <a:buChar char="ü"/>
                      </a:pPr>
                      <a:r>
                        <a:rPr lang="ga" sz="2400" b="0" i="0" u="none" strike="noStrike" cap="none" baseline="0">
                          <a:solidFill>
                            <a:srgbClr val="002060"/>
                          </a:solidFill>
                          <a:latin typeface="Arial" panose="020B0604020202020204" pitchFamily="34" charset="0"/>
                          <a:ea typeface="Arial" panose="020B0604020202020204" pitchFamily="34" charset="0"/>
                          <a:cs typeface="Arial" panose="020B0604020202020204" pitchFamily="34" charset="0"/>
                        </a:rPr>
                        <a:t>Tréimhse de chleachtas gairmiúil a chur i gcrích i suíomh incháilithe</a:t>
                      </a:r>
                    </a:p>
                    <a:p>
                      <a:pPr marL="800100" marR="0" lvl="1" indent="-342900" algn="l" rtl="0">
                        <a:lnSpc>
                          <a:spcPct val="100000"/>
                        </a:lnSpc>
                        <a:spcBef>
                          <a:spcPts val="0"/>
                        </a:spcBef>
                        <a:spcAft>
                          <a:spcPts val="0"/>
                        </a:spcAft>
                        <a:buClrTx/>
                        <a:buSzPts val="1800"/>
                        <a:buFont typeface="Wingdings" panose="05000000000000000000" pitchFamily="2" charset="2"/>
                        <a:buChar char="ü"/>
                      </a:pPr>
                      <a:r>
                        <a:rPr lang="ga" sz="2400" b="0" i="0" u="none" strike="noStrike" cap="none" baseline="0">
                          <a:solidFill>
                            <a:srgbClr val="002060"/>
                          </a:solidFill>
                          <a:latin typeface="Arial" panose="020B0604020202020204" pitchFamily="34" charset="0"/>
                          <a:ea typeface="Arial" panose="020B0604020202020204" pitchFamily="34" charset="0"/>
                          <a:cs typeface="Arial" panose="020B0604020202020204" pitchFamily="34" charset="0"/>
                        </a:rPr>
                        <a:t>Conradh/tairiscint fostaíochta 60 lá nó níos mó sa suíomh céanna</a:t>
                      </a:r>
                    </a:p>
                    <a:p>
                      <a:pPr marL="800100" marR="0" lvl="1" indent="-342900" algn="l" rtl="0">
                        <a:lnSpc>
                          <a:spcPct val="100000"/>
                        </a:lnSpc>
                        <a:spcBef>
                          <a:spcPts val="0"/>
                        </a:spcBef>
                        <a:spcAft>
                          <a:spcPts val="0"/>
                        </a:spcAft>
                        <a:buClrTx/>
                        <a:buSzPts val="1800"/>
                        <a:buFont typeface="Wingdings" panose="05000000000000000000" pitchFamily="2" charset="2"/>
                        <a:buChar char="ü"/>
                      </a:pPr>
                      <a:r>
                        <a:rPr lang="ga" sz="2400" b="0" i="0" u="none" strike="noStrike" cap="none" baseline="0">
                          <a:solidFill>
                            <a:srgbClr val="002060"/>
                          </a:solidFill>
                          <a:latin typeface="Arial" panose="020B0604020202020204" pitchFamily="34" charset="0"/>
                          <a:ea typeface="Arial" panose="020B0604020202020204" pitchFamily="34" charset="0"/>
                          <a:cs typeface="Arial" panose="020B0604020202020204" pitchFamily="34" charset="0"/>
                        </a:rPr>
                        <a:t>Conradh postroinnte don bhliain acadúil iomlán nó conradh 12.5 uair an chloig ar a laghad in aghaidh na seachtaine don bhliain acadúil iomlán</a:t>
                      </a:r>
                      <a:endParaRPr lang="ga" sz="2400" b="0" u="none" strike="noStrike" cap="none">
                        <a:solidFill>
                          <a:srgbClr val="002060"/>
                        </a:solidFill>
                        <a:latin typeface="Arial" panose="020B0604020202020204" pitchFamily="34" charset="0"/>
                        <a:cs typeface="Arial" panose="020B0604020202020204" pitchFamily="34" charset="0"/>
                      </a:endParaRPr>
                    </a:p>
                  </a:txBody>
                  <a:tcPr marL="91450" marR="91450" marT="45725" marB="45725">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solidFill>
                        <a:schemeClr val="dk1"/>
                      </a:solidFill>
                      <a:prstDash val="solid"/>
                      <a:round/>
                      <a:headEnd type="none" w="sm" len="sm"/>
                      <a:tailEnd type="none" w="sm" len="sm"/>
                    </a:lnB>
                    <a:solidFill>
                      <a:schemeClr val="bg1"/>
                    </a:solidFill>
                  </a:tcPr>
                </a:tc>
                <a:extLst>
                  <a:ext uri="{0D108BD9-81ED-4DB2-BD59-A6C34878D82A}">
                    <a16:rowId xmlns:a16="http://schemas.microsoft.com/office/drawing/2014/main" val="10001"/>
                  </a:ext>
                </a:extLst>
              </a:tr>
              <a:tr h="1747780">
                <a:tc>
                  <a:txBody>
                    <a:bodyPr/>
                    <a:lstStyle/>
                    <a:p>
                      <a:pPr marL="342900" marR="0" lvl="0" indent="-342900" algn="l" rtl="0">
                        <a:lnSpc>
                          <a:spcPct val="150000"/>
                        </a:lnSpc>
                        <a:spcBef>
                          <a:spcPts val="0"/>
                        </a:spcBef>
                        <a:spcAft>
                          <a:spcPts val="0"/>
                        </a:spcAft>
                        <a:buClrTx/>
                        <a:buSzPts val="1800"/>
                        <a:buFont typeface="Wingdings" panose="05000000000000000000" pitchFamily="2" charset="2"/>
                        <a:buChar char="ü"/>
                      </a:pPr>
                      <a:r>
                        <a:rPr lang="ga" sz="2400" b="0" i="0" u="none" strike="noStrike" cap="none" baseline="0">
                          <a:solidFill>
                            <a:srgbClr val="002060"/>
                          </a:solidFill>
                          <a:latin typeface="Arial" panose="020B0604020202020204" pitchFamily="34" charset="0"/>
                          <a:ea typeface="Calibri"/>
                          <a:cs typeface="Arial" panose="020B0604020202020204" pitchFamily="34" charset="0"/>
                          <a:sym typeface="Calibri"/>
                        </a:rPr>
                        <a:t>Tabhairt</a:t>
                      </a:r>
                      <a:r>
                        <a:rPr lang="ga" sz="2400" b="0" i="0" u="none" strike="noStrike" cap="none" baseline="0">
                          <a:solidFill>
                            <a:srgbClr val="002060"/>
                          </a:solidFill>
                          <a:latin typeface="Arial" panose="020B0604020202020204" pitchFamily="34" charset="0"/>
                          <a:ea typeface="Arial" panose="020B0604020202020204" pitchFamily="34" charset="0"/>
                          <a:cs typeface="Arial" panose="020B0604020202020204" pitchFamily="34" charset="0"/>
                        </a:rPr>
                        <a:t> faoin bpróiseas Droichead: </a:t>
                      </a:r>
                      <a:endParaRPr sz="2400" u="none" strike="noStrike" cap="none">
                        <a:solidFill>
                          <a:srgbClr val="002060"/>
                        </a:solidFill>
                        <a:latin typeface="Arial" panose="020B0604020202020204" pitchFamily="34" charset="0"/>
                        <a:cs typeface="Arial" panose="020B0604020202020204" pitchFamily="34" charset="0"/>
                      </a:endParaRPr>
                    </a:p>
                    <a:p>
                      <a:pPr marL="803275" marR="0" lvl="3" indent="-355600" algn="l" rtl="0">
                        <a:lnSpc>
                          <a:spcPct val="100000"/>
                        </a:lnSpc>
                        <a:spcBef>
                          <a:spcPts val="0"/>
                        </a:spcBef>
                        <a:spcAft>
                          <a:spcPts val="0"/>
                        </a:spcAft>
                        <a:buClrTx/>
                        <a:buSzPts val="1500"/>
                        <a:buFont typeface="Wingdings" panose="05000000000000000000" pitchFamily="2" charset="2"/>
                        <a:buChar char="ü"/>
                      </a:pPr>
                      <a:r>
                        <a:rPr lang="ga" sz="2400" b="0" i="0" u="none" strike="noStrike" cap="none" baseline="0">
                          <a:solidFill>
                            <a:srgbClr val="002060"/>
                          </a:solidFill>
                          <a:latin typeface="Arial"/>
                          <a:ea typeface="Arial"/>
                          <a:cs typeface="Arial"/>
                        </a:rPr>
                        <a:t>Snáithe A: Ionduchtú Scoilbhunaithe</a:t>
                      </a:r>
                      <a:endParaRPr sz="2400" u="none" strike="noStrike" cap="none">
                        <a:solidFill>
                          <a:srgbClr val="002060"/>
                        </a:solidFill>
                        <a:latin typeface="Arial"/>
                        <a:cs typeface="Arial"/>
                      </a:endParaRPr>
                    </a:p>
                    <a:p>
                      <a:pPr marL="803275" marR="0" lvl="0" indent="-355600" algn="l" rtl="0">
                        <a:lnSpc>
                          <a:spcPct val="100000"/>
                        </a:lnSpc>
                        <a:spcBef>
                          <a:spcPts val="0"/>
                        </a:spcBef>
                        <a:spcAft>
                          <a:spcPts val="0"/>
                        </a:spcAft>
                        <a:buClrTx/>
                        <a:buSzPts val="1500"/>
                        <a:buFont typeface="Wingdings" panose="05000000000000000000" pitchFamily="2" charset="2"/>
                        <a:buChar char="ü"/>
                      </a:pPr>
                      <a:r>
                        <a:rPr lang="ga" sz="2400" b="0" i="0" u="none" strike="noStrike" cap="none" baseline="0">
                          <a:solidFill>
                            <a:srgbClr val="002060"/>
                          </a:solidFill>
                          <a:latin typeface="Arial" panose="020B0604020202020204" pitchFamily="34" charset="0"/>
                          <a:ea typeface="Arial" panose="020B0604020202020204" pitchFamily="34" charset="0"/>
                          <a:cs typeface="Arial" panose="020B0604020202020204" pitchFamily="34" charset="0"/>
                        </a:rPr>
                        <a:t>Snáithe B: Cnuaschruinnithe agus Gníomhaíocht Foghlama Gairmiúla Breise  </a:t>
                      </a:r>
                    </a:p>
                  </a:txBody>
                  <a:tcPr marL="91450" marR="91450" marT="45725" marB="45725">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solidFill>
                        <a:schemeClr val="dk1"/>
                      </a:solidFill>
                      <a:prstDash val="solid"/>
                      <a:round/>
                      <a:headEnd type="none" w="sm" len="sm"/>
                      <a:tailEnd type="none" w="sm" len="sm"/>
                    </a:lnT>
                    <a:lnB w="12700" cap="flat" cmpd="sng">
                      <a:solidFill>
                        <a:schemeClr val="dk1"/>
                      </a:solidFill>
                      <a:prstDash val="solid"/>
                      <a:round/>
                      <a:headEnd type="none" w="sm" len="sm"/>
                      <a:tailEnd type="none" w="sm" len="sm"/>
                    </a:lnB>
                    <a:solidFill>
                      <a:schemeClr val="bg1"/>
                    </a:solidFill>
                  </a:tcPr>
                </a:tc>
                <a:extLst>
                  <a:ext uri="{0D108BD9-81ED-4DB2-BD59-A6C34878D82A}">
                    <a16:rowId xmlns:a16="http://schemas.microsoft.com/office/drawing/2014/main" val="10002"/>
                  </a:ext>
                </a:extLst>
              </a:tr>
              <a:tr h="1379829">
                <a:tc>
                  <a:txBody>
                    <a:bodyPr/>
                    <a:lstStyle/>
                    <a:p>
                      <a:pPr marL="342900" marR="0" lvl="0" indent="-342900" algn="l" rtl="0">
                        <a:lnSpc>
                          <a:spcPct val="150000"/>
                        </a:lnSpc>
                        <a:spcBef>
                          <a:spcPts val="0"/>
                        </a:spcBef>
                        <a:spcAft>
                          <a:spcPts val="0"/>
                        </a:spcAft>
                        <a:buClrTx/>
                        <a:buSzPts val="1800"/>
                        <a:buFont typeface="Wingdings" panose="05000000000000000000" pitchFamily="2" charset="2"/>
                        <a:buChar char="ü"/>
                      </a:pPr>
                      <a:r>
                        <a:rPr lang="ga" sz="2400" b="0" i="0" u="none" strike="noStrike" cap="none" baseline="0">
                          <a:solidFill>
                            <a:srgbClr val="002060"/>
                          </a:solidFill>
                          <a:latin typeface="Arial" panose="020B0604020202020204" pitchFamily="34" charset="0"/>
                          <a:ea typeface="Calibri"/>
                          <a:cs typeface="Arial" panose="020B0604020202020204" pitchFamily="34" charset="0"/>
                          <a:sym typeface="Calibri"/>
                        </a:rPr>
                        <a:t>Comhdhearbhú ón MNC agus FTG:</a:t>
                      </a:r>
                    </a:p>
                    <a:p>
                      <a:pPr marL="803275" marR="0" lvl="0" indent="-355600" algn="l" rtl="0">
                        <a:lnSpc>
                          <a:spcPct val="100000"/>
                        </a:lnSpc>
                        <a:spcBef>
                          <a:spcPts val="0"/>
                        </a:spcBef>
                        <a:spcAft>
                          <a:spcPts val="0"/>
                        </a:spcAft>
                        <a:buClrTx/>
                        <a:buSzPts val="1800"/>
                        <a:buFont typeface="Wingdings" panose="05000000000000000000" pitchFamily="2" charset="2"/>
                        <a:buChar char="ü"/>
                        <a:tabLst>
                          <a:tab pos="803275" algn="l"/>
                          <a:tab pos="1882775" algn="l"/>
                        </a:tabLst>
                      </a:pPr>
                      <a:r>
                        <a:rPr lang="ga" sz="2400" b="0" i="0" u="none" strike="noStrike" cap="none" baseline="0">
                          <a:solidFill>
                            <a:srgbClr val="002060"/>
                          </a:solidFill>
                          <a:latin typeface="Arial" panose="020B0604020202020204" pitchFamily="34" charset="0"/>
                          <a:ea typeface="Calibri"/>
                          <a:cs typeface="Arial" panose="020B0604020202020204" pitchFamily="34" charset="0"/>
                          <a:sym typeface="Calibri"/>
                        </a:rPr>
                        <a:t>tríd an bpáirt a ghlacamar in Droichead, creidimid gur ghlacamar páirt i bpróiseas teagaisc agus foghlama ar ardchaighdeán</a:t>
                      </a:r>
                    </a:p>
                  </a:txBody>
                  <a:tcPr marL="91450" marR="91450" marT="45725" marB="45725">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solidFill>
                        <a:schemeClr val="dk1"/>
                      </a:solidFill>
                      <a:prstDash val="solid"/>
                      <a:round/>
                      <a:headEnd type="none" w="sm" len="sm"/>
                      <a:tailEnd type="none" w="sm" len="sm"/>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10003"/>
                  </a:ext>
                </a:extLst>
              </a:tr>
            </a:tbl>
          </a:graphicData>
        </a:graphic>
      </p:graphicFrame>
      <p:grpSp>
        <p:nvGrpSpPr>
          <p:cNvPr id="2" name="Group 1">
            <a:extLst>
              <a:ext uri="{FF2B5EF4-FFF2-40B4-BE49-F238E27FC236}">
                <a16:creationId xmlns:a16="http://schemas.microsoft.com/office/drawing/2014/main" id="{95AA8680-3317-4381-9D25-A23A72A0A34E}"/>
              </a:ext>
            </a:extLst>
          </p:cNvPr>
          <p:cNvGrpSpPr/>
          <p:nvPr/>
        </p:nvGrpSpPr>
        <p:grpSpPr>
          <a:xfrm rot="21095942">
            <a:off x="9939731" y="835185"/>
            <a:ext cx="2169930" cy="1174933"/>
            <a:chOff x="11095762" y="964095"/>
            <a:chExt cx="3051710" cy="1744983"/>
          </a:xfrm>
        </p:grpSpPr>
        <p:pic>
          <p:nvPicPr>
            <p:cNvPr id="6" name="Picture 5">
              <a:extLst>
                <a:ext uri="{FF2B5EF4-FFF2-40B4-BE49-F238E27FC236}">
                  <a16:creationId xmlns:a16="http://schemas.microsoft.com/office/drawing/2014/main" id="{1FE3D950-213C-4784-A048-FACE1EFC7E4F}"/>
                </a:ext>
              </a:extLst>
            </p:cNvPr>
            <p:cNvPicPr>
              <a:picLocks noChangeAspect="1"/>
            </p:cNvPicPr>
            <p:nvPr/>
          </p:nvPicPr>
          <p:blipFill>
            <a:blip r:embed="rId3"/>
            <a:stretch>
              <a:fillRect/>
            </a:stretch>
          </p:blipFill>
          <p:spPr>
            <a:xfrm rot="648410">
              <a:off x="11095762" y="964095"/>
              <a:ext cx="3051710" cy="1744983"/>
            </a:xfrm>
            <a:prstGeom prst="rect">
              <a:avLst/>
            </a:prstGeom>
            <a:ln>
              <a:noFill/>
            </a:ln>
          </p:spPr>
        </p:pic>
        <p:sp>
          <p:nvSpPr>
            <p:cNvPr id="7" name="TextBox 6">
              <a:extLst>
                <a:ext uri="{FF2B5EF4-FFF2-40B4-BE49-F238E27FC236}">
                  <a16:creationId xmlns:a16="http://schemas.microsoft.com/office/drawing/2014/main" id="{14EAF172-5F06-45E4-A46B-D337DB35A87B}"/>
                </a:ext>
              </a:extLst>
            </p:cNvPr>
            <p:cNvSpPr txBox="1"/>
            <p:nvPr/>
          </p:nvSpPr>
          <p:spPr>
            <a:xfrm rot="504058">
              <a:off x="11155687" y="1223824"/>
              <a:ext cx="2763924" cy="1325597"/>
            </a:xfrm>
            <a:prstGeom prst="rect">
              <a:avLst/>
            </a:prstGeom>
            <a:noFill/>
            <a:ln>
              <a:noFill/>
            </a:ln>
          </p:spPr>
          <p:txBody>
            <a:bodyPr wrap="square" lIns="91440" tIns="45720" rIns="91440" bIns="45720" anchor="t">
              <a:spAutoFit/>
            </a:bodyPr>
            <a:lstStyle/>
            <a:p>
              <a:pPr algn="ctr">
                <a:defRPr/>
              </a:pPr>
              <a:r>
                <a:rPr kumimoji="0" lang="ga" sz="1250" b="0" i="0" u="none" strike="noStrike" kern="1200" cap="none" spc="0" normalizeH="0" baseline="0">
                  <a:ln>
                    <a:noFill/>
                  </a:ln>
                  <a:solidFill>
                    <a:srgbClr val="002060"/>
                  </a:solidFill>
                  <a:uLnTx/>
                  <a:uFillTx/>
                  <a:latin typeface="Arial" panose="020B0604020202020204"/>
                  <a:ea typeface="Calibri"/>
                  <a:cs typeface="Calibri"/>
                </a:rPr>
                <a:t>Ní suíomh incháilithe don phróiseas Droichead iad ranganna </a:t>
              </a:r>
              <a:r>
                <a:rPr kumimoji="0" lang="ga" sz="1250" b="1" i="0" u="none" strike="noStrike" kern="1200" cap="none" spc="0" normalizeH="0" baseline="0">
                  <a:ln>
                    <a:noFill/>
                  </a:ln>
                  <a:solidFill>
                    <a:srgbClr val="002060"/>
                  </a:solidFill>
                  <a:uLnTx/>
                  <a:uFillTx/>
                  <a:latin typeface="Arial" panose="020B0604020202020204"/>
                  <a:ea typeface="Calibri"/>
                  <a:cs typeface="Calibri"/>
                </a:rPr>
                <a:t>Luath Idirghabhála. </a:t>
              </a:r>
              <a:endParaRPr kumimoji="0" lang="ga" sz="1250" b="0" i="0" u="none" strike="noStrike" kern="1200" cap="none" spc="0" normalizeH="0" baseline="0">
                <a:ln>
                  <a:noFill/>
                </a:ln>
                <a:solidFill>
                  <a:srgbClr val="002060"/>
                </a:solidFill>
                <a:uLnTx/>
                <a:uFillTx/>
                <a:latin typeface="Arial" panose="020B0604020202020204"/>
                <a:ea typeface="Calibri"/>
                <a:cs typeface="Calibri"/>
              </a:endParaRPr>
            </a:p>
          </p:txBody>
        </p:sp>
      </p:grpSp>
    </p:spTree>
    <p:extLst>
      <p:ext uri="{BB962C8B-B14F-4D97-AF65-F5344CB8AC3E}">
        <p14:creationId xmlns:p14="http://schemas.microsoft.com/office/powerpoint/2010/main" val="73283982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37" fill="hold"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barn(outVertical)">
                                      <p:cBhvr>
                                        <p:cTn id="7" dur="5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3" name="Group 2"/>
          <p:cNvGrpSpPr/>
          <p:nvPr/>
        </p:nvGrpSpPr>
        <p:grpSpPr>
          <a:xfrm>
            <a:off x="254555" y="944880"/>
            <a:ext cx="3201943" cy="5913120"/>
            <a:chOff x="-144829" y="569368"/>
            <a:chExt cx="3488091" cy="6275605"/>
          </a:xfrm>
        </p:grpSpPr>
        <p:grpSp>
          <p:nvGrpSpPr>
            <p:cNvPr id="4" name="Group 3"/>
            <p:cNvGrpSpPr/>
            <p:nvPr/>
          </p:nvGrpSpPr>
          <p:grpSpPr>
            <a:xfrm>
              <a:off x="-144829" y="569368"/>
              <a:ext cx="3488091" cy="6275605"/>
              <a:chOff x="3657" y="1120326"/>
              <a:chExt cx="3488091" cy="6275605"/>
            </a:xfrm>
          </p:grpSpPr>
          <p:sp>
            <p:nvSpPr>
              <p:cNvPr id="7" name="Freeform 6"/>
              <p:cNvSpPr>
                <a:spLocks/>
              </p:cNvSpPr>
              <p:nvPr/>
            </p:nvSpPr>
            <p:spPr bwMode="auto">
              <a:xfrm>
                <a:off x="3657" y="3307716"/>
                <a:ext cx="3488091" cy="2011457"/>
              </a:xfrm>
              <a:custGeom>
                <a:avLst/>
                <a:gdLst>
                  <a:gd name="T0" fmla="*/ 581 w 742"/>
                  <a:gd name="T1" fmla="*/ 21 h 466"/>
                  <a:gd name="T2" fmla="*/ 581 w 742"/>
                  <a:gd name="T3" fmla="*/ 194 h 466"/>
                  <a:gd name="T4" fmla="*/ 662 w 742"/>
                  <a:gd name="T5" fmla="*/ 157 h 466"/>
                  <a:gd name="T6" fmla="*/ 666 w 742"/>
                  <a:gd name="T7" fmla="*/ 309 h 466"/>
                  <a:gd name="T8" fmla="*/ 585 w 742"/>
                  <a:gd name="T9" fmla="*/ 272 h 466"/>
                  <a:gd name="T10" fmla="*/ 572 w 742"/>
                  <a:gd name="T11" fmla="*/ 357 h 466"/>
                  <a:gd name="T12" fmla="*/ 583 w 742"/>
                  <a:gd name="T13" fmla="*/ 445 h 466"/>
                  <a:gd name="T14" fmla="*/ 493 w 742"/>
                  <a:gd name="T15" fmla="*/ 460 h 466"/>
                  <a:gd name="T16" fmla="*/ 406 w 742"/>
                  <a:gd name="T17" fmla="*/ 443 h 466"/>
                  <a:gd name="T18" fmla="*/ 426 w 742"/>
                  <a:gd name="T19" fmla="*/ 409 h 466"/>
                  <a:gd name="T20" fmla="*/ 443 w 742"/>
                  <a:gd name="T21" fmla="*/ 374 h 466"/>
                  <a:gd name="T22" fmla="*/ 295 w 742"/>
                  <a:gd name="T23" fmla="*/ 372 h 466"/>
                  <a:gd name="T24" fmla="*/ 332 w 742"/>
                  <a:gd name="T25" fmla="*/ 443 h 466"/>
                  <a:gd name="T26" fmla="*/ 245 w 742"/>
                  <a:gd name="T27" fmla="*/ 460 h 466"/>
                  <a:gd name="T28" fmla="*/ 157 w 742"/>
                  <a:gd name="T29" fmla="*/ 445 h 466"/>
                  <a:gd name="T30" fmla="*/ 166 w 742"/>
                  <a:gd name="T31" fmla="*/ 357 h 466"/>
                  <a:gd name="T32" fmla="*/ 155 w 742"/>
                  <a:gd name="T33" fmla="*/ 272 h 466"/>
                  <a:gd name="T34" fmla="*/ 74 w 742"/>
                  <a:gd name="T35" fmla="*/ 309 h 466"/>
                  <a:gd name="T36" fmla="*/ 76 w 742"/>
                  <a:gd name="T37" fmla="*/ 157 h 466"/>
                  <a:gd name="T38" fmla="*/ 120 w 742"/>
                  <a:gd name="T39" fmla="*/ 171 h 466"/>
                  <a:gd name="T40" fmla="*/ 155 w 742"/>
                  <a:gd name="T41" fmla="*/ 194 h 466"/>
                  <a:gd name="T42" fmla="*/ 166 w 742"/>
                  <a:gd name="T43" fmla="*/ 109 h 466"/>
                  <a:gd name="T44" fmla="*/ 155 w 742"/>
                  <a:gd name="T45" fmla="*/ 23 h 466"/>
                  <a:gd name="T46" fmla="*/ 243 w 742"/>
                  <a:gd name="T47" fmla="*/ 5 h 466"/>
                  <a:gd name="T48" fmla="*/ 332 w 742"/>
                  <a:gd name="T49" fmla="*/ 23 h 466"/>
                  <a:gd name="T50" fmla="*/ 295 w 742"/>
                  <a:gd name="T51" fmla="*/ 92 h 466"/>
                  <a:gd name="T52" fmla="*/ 443 w 742"/>
                  <a:gd name="T53" fmla="*/ 94 h 466"/>
                  <a:gd name="T54" fmla="*/ 426 w 742"/>
                  <a:gd name="T55" fmla="*/ 57 h 466"/>
                  <a:gd name="T56" fmla="*/ 406 w 742"/>
                  <a:gd name="T57" fmla="*/ 23 h 466"/>
                  <a:gd name="T58" fmla="*/ 493 w 742"/>
                  <a:gd name="T59" fmla="*/ 5 h 466"/>
                  <a:gd name="T60" fmla="*/ 581 w 742"/>
                  <a:gd name="T61" fmla="*/ 21 h 46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Lst>
                <a:rect l="0" t="0" r="r" b="b"/>
                <a:pathLst>
                  <a:path w="742" h="466">
                    <a:moveTo>
                      <a:pt x="581" y="21"/>
                    </a:moveTo>
                    <a:cubicBezTo>
                      <a:pt x="575" y="68"/>
                      <a:pt x="558" y="187"/>
                      <a:pt x="581" y="194"/>
                    </a:cubicBezTo>
                    <a:cubicBezTo>
                      <a:pt x="602" y="197"/>
                      <a:pt x="620" y="153"/>
                      <a:pt x="662" y="157"/>
                    </a:cubicBezTo>
                    <a:cubicBezTo>
                      <a:pt x="733" y="165"/>
                      <a:pt x="742" y="291"/>
                      <a:pt x="666" y="309"/>
                    </a:cubicBezTo>
                    <a:cubicBezTo>
                      <a:pt x="630" y="316"/>
                      <a:pt x="600" y="275"/>
                      <a:pt x="585" y="272"/>
                    </a:cubicBezTo>
                    <a:cubicBezTo>
                      <a:pt x="570" y="270"/>
                      <a:pt x="569" y="326"/>
                      <a:pt x="572" y="357"/>
                    </a:cubicBezTo>
                    <a:cubicBezTo>
                      <a:pt x="574" y="389"/>
                      <a:pt x="578" y="421"/>
                      <a:pt x="583" y="445"/>
                    </a:cubicBezTo>
                    <a:cubicBezTo>
                      <a:pt x="559" y="454"/>
                      <a:pt x="529" y="459"/>
                      <a:pt x="493" y="460"/>
                    </a:cubicBezTo>
                    <a:cubicBezTo>
                      <a:pt x="462" y="462"/>
                      <a:pt x="411" y="466"/>
                      <a:pt x="406" y="443"/>
                    </a:cubicBezTo>
                    <a:cubicBezTo>
                      <a:pt x="403" y="428"/>
                      <a:pt x="421" y="415"/>
                      <a:pt x="426" y="409"/>
                    </a:cubicBezTo>
                    <a:cubicBezTo>
                      <a:pt x="432" y="400"/>
                      <a:pt x="442" y="384"/>
                      <a:pt x="443" y="374"/>
                    </a:cubicBezTo>
                    <a:cubicBezTo>
                      <a:pt x="451" y="285"/>
                      <a:pt x="290" y="289"/>
                      <a:pt x="295" y="372"/>
                    </a:cubicBezTo>
                    <a:cubicBezTo>
                      <a:pt x="296" y="394"/>
                      <a:pt x="336" y="422"/>
                      <a:pt x="332" y="443"/>
                    </a:cubicBezTo>
                    <a:cubicBezTo>
                      <a:pt x="327" y="466"/>
                      <a:pt x="277" y="462"/>
                      <a:pt x="245" y="460"/>
                    </a:cubicBezTo>
                    <a:cubicBezTo>
                      <a:pt x="215" y="459"/>
                      <a:pt x="183" y="455"/>
                      <a:pt x="157" y="445"/>
                    </a:cubicBezTo>
                    <a:cubicBezTo>
                      <a:pt x="158" y="423"/>
                      <a:pt x="164" y="389"/>
                      <a:pt x="166" y="357"/>
                    </a:cubicBezTo>
                    <a:cubicBezTo>
                      <a:pt x="170" y="297"/>
                      <a:pt x="169" y="276"/>
                      <a:pt x="155" y="272"/>
                    </a:cubicBezTo>
                    <a:cubicBezTo>
                      <a:pt x="141" y="268"/>
                      <a:pt x="114" y="314"/>
                      <a:pt x="74" y="309"/>
                    </a:cubicBezTo>
                    <a:cubicBezTo>
                      <a:pt x="0" y="300"/>
                      <a:pt x="0" y="164"/>
                      <a:pt x="76" y="157"/>
                    </a:cubicBezTo>
                    <a:cubicBezTo>
                      <a:pt x="94" y="155"/>
                      <a:pt x="111" y="164"/>
                      <a:pt x="120" y="171"/>
                    </a:cubicBezTo>
                    <a:cubicBezTo>
                      <a:pt x="130" y="177"/>
                      <a:pt x="143" y="196"/>
                      <a:pt x="155" y="194"/>
                    </a:cubicBezTo>
                    <a:cubicBezTo>
                      <a:pt x="175" y="190"/>
                      <a:pt x="168" y="133"/>
                      <a:pt x="166" y="109"/>
                    </a:cubicBezTo>
                    <a:cubicBezTo>
                      <a:pt x="164" y="72"/>
                      <a:pt x="160" y="46"/>
                      <a:pt x="155" y="23"/>
                    </a:cubicBezTo>
                    <a:cubicBezTo>
                      <a:pt x="179" y="11"/>
                      <a:pt x="214" y="7"/>
                      <a:pt x="243" y="5"/>
                    </a:cubicBezTo>
                    <a:cubicBezTo>
                      <a:pt x="274" y="4"/>
                      <a:pt x="327" y="0"/>
                      <a:pt x="332" y="23"/>
                    </a:cubicBezTo>
                    <a:cubicBezTo>
                      <a:pt x="336" y="44"/>
                      <a:pt x="297" y="72"/>
                      <a:pt x="295" y="92"/>
                    </a:cubicBezTo>
                    <a:cubicBezTo>
                      <a:pt x="287" y="177"/>
                      <a:pt x="449" y="180"/>
                      <a:pt x="443" y="94"/>
                    </a:cubicBezTo>
                    <a:cubicBezTo>
                      <a:pt x="442" y="83"/>
                      <a:pt x="432" y="66"/>
                      <a:pt x="426" y="57"/>
                    </a:cubicBezTo>
                    <a:cubicBezTo>
                      <a:pt x="421" y="51"/>
                      <a:pt x="403" y="38"/>
                      <a:pt x="406" y="23"/>
                    </a:cubicBezTo>
                    <a:cubicBezTo>
                      <a:pt x="411" y="0"/>
                      <a:pt x="462" y="4"/>
                      <a:pt x="493" y="5"/>
                    </a:cubicBezTo>
                    <a:cubicBezTo>
                      <a:pt x="528" y="7"/>
                      <a:pt x="558" y="12"/>
                      <a:pt x="581" y="21"/>
                    </a:cubicBezTo>
                    <a:close/>
                  </a:path>
                </a:pathLst>
              </a:custGeom>
              <a:solidFill>
                <a:schemeClr val="bg1"/>
              </a:solidFill>
              <a:ln>
                <a:solidFill>
                  <a:srgbClr val="1987A9"/>
                </a:solidFill>
              </a:ln>
            </p:spPr>
            <p:style>
              <a:lnRef idx="0">
                <a:schemeClr val="accent1"/>
              </a:lnRef>
              <a:fillRef idx="3">
                <a:schemeClr val="accent1"/>
              </a:fillRef>
              <a:effectRef idx="3">
                <a:schemeClr val="accent1"/>
              </a:effectRef>
              <a:fontRef idx="minor">
                <a:schemeClr val="lt1"/>
              </a:fontRef>
            </p:style>
            <p:txBody>
              <a:bodyPr vert="horz" wrap="square" lIns="91440" tIns="45720" rIns="91440" bIns="45720" numCol="1" anchor="t" anchorCtr="0" compatLnSpc="1">
                <a:prstTxWarp prst="textNoShape">
                  <a:avLst/>
                </a:prstTxWarp>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ga" sz="1200" b="0" i="0" u="none" strike="noStrike" kern="1200" cap="none" spc="0" normalizeH="0" baseline="-25000" noProof="0">
                  <a:ln>
                    <a:noFill/>
                  </a:ln>
                  <a:solidFill>
                    <a:srgbClr val="D3E5EE"/>
                  </a:solidFill>
                  <a:effectLst/>
                  <a:uLnTx/>
                  <a:uFillTx/>
                  <a:latin typeface="Arial" panose="020B0604020202020204"/>
                  <a:ea typeface="+mn-ea"/>
                  <a:cs typeface="+mn-cs"/>
                </a:endParaRPr>
              </a:p>
            </p:txBody>
          </p:sp>
          <p:grpSp>
            <p:nvGrpSpPr>
              <p:cNvPr id="8" name="Group 7"/>
              <p:cNvGrpSpPr/>
              <p:nvPr/>
            </p:nvGrpSpPr>
            <p:grpSpPr>
              <a:xfrm rot="5400000">
                <a:off x="255124" y="1250636"/>
                <a:ext cx="2954548" cy="2693928"/>
                <a:chOff x="-275937" y="-396093"/>
                <a:chExt cx="3080752" cy="2362200"/>
              </a:xfrm>
            </p:grpSpPr>
            <p:sp>
              <p:nvSpPr>
                <p:cNvPr id="12" name="Freeform 11"/>
                <p:cNvSpPr>
                  <a:spLocks/>
                </p:cNvSpPr>
                <p:nvPr/>
              </p:nvSpPr>
              <p:spPr bwMode="auto">
                <a:xfrm rot="10800000">
                  <a:off x="-275937" y="-174352"/>
                  <a:ext cx="3080752" cy="1918718"/>
                </a:xfrm>
                <a:custGeom>
                  <a:avLst/>
                  <a:gdLst>
                    <a:gd name="T0" fmla="*/ 581 w 742"/>
                    <a:gd name="T1" fmla="*/ 21 h 466"/>
                    <a:gd name="T2" fmla="*/ 581 w 742"/>
                    <a:gd name="T3" fmla="*/ 194 h 466"/>
                    <a:gd name="T4" fmla="*/ 662 w 742"/>
                    <a:gd name="T5" fmla="*/ 157 h 466"/>
                    <a:gd name="T6" fmla="*/ 666 w 742"/>
                    <a:gd name="T7" fmla="*/ 309 h 466"/>
                    <a:gd name="T8" fmla="*/ 585 w 742"/>
                    <a:gd name="T9" fmla="*/ 272 h 466"/>
                    <a:gd name="T10" fmla="*/ 572 w 742"/>
                    <a:gd name="T11" fmla="*/ 357 h 466"/>
                    <a:gd name="T12" fmla="*/ 583 w 742"/>
                    <a:gd name="T13" fmla="*/ 445 h 466"/>
                    <a:gd name="T14" fmla="*/ 493 w 742"/>
                    <a:gd name="T15" fmla="*/ 460 h 466"/>
                    <a:gd name="T16" fmla="*/ 406 w 742"/>
                    <a:gd name="T17" fmla="*/ 443 h 466"/>
                    <a:gd name="T18" fmla="*/ 426 w 742"/>
                    <a:gd name="T19" fmla="*/ 409 h 466"/>
                    <a:gd name="T20" fmla="*/ 443 w 742"/>
                    <a:gd name="T21" fmla="*/ 374 h 466"/>
                    <a:gd name="T22" fmla="*/ 295 w 742"/>
                    <a:gd name="T23" fmla="*/ 372 h 466"/>
                    <a:gd name="T24" fmla="*/ 332 w 742"/>
                    <a:gd name="T25" fmla="*/ 443 h 466"/>
                    <a:gd name="T26" fmla="*/ 245 w 742"/>
                    <a:gd name="T27" fmla="*/ 460 h 466"/>
                    <a:gd name="T28" fmla="*/ 157 w 742"/>
                    <a:gd name="T29" fmla="*/ 445 h 466"/>
                    <a:gd name="T30" fmla="*/ 166 w 742"/>
                    <a:gd name="T31" fmla="*/ 357 h 466"/>
                    <a:gd name="T32" fmla="*/ 155 w 742"/>
                    <a:gd name="T33" fmla="*/ 272 h 466"/>
                    <a:gd name="T34" fmla="*/ 74 w 742"/>
                    <a:gd name="T35" fmla="*/ 309 h 466"/>
                    <a:gd name="T36" fmla="*/ 76 w 742"/>
                    <a:gd name="T37" fmla="*/ 157 h 466"/>
                    <a:gd name="T38" fmla="*/ 120 w 742"/>
                    <a:gd name="T39" fmla="*/ 171 h 466"/>
                    <a:gd name="T40" fmla="*/ 155 w 742"/>
                    <a:gd name="T41" fmla="*/ 194 h 466"/>
                    <a:gd name="T42" fmla="*/ 166 w 742"/>
                    <a:gd name="T43" fmla="*/ 109 h 466"/>
                    <a:gd name="T44" fmla="*/ 155 w 742"/>
                    <a:gd name="T45" fmla="*/ 23 h 466"/>
                    <a:gd name="T46" fmla="*/ 243 w 742"/>
                    <a:gd name="T47" fmla="*/ 5 h 466"/>
                    <a:gd name="T48" fmla="*/ 332 w 742"/>
                    <a:gd name="T49" fmla="*/ 23 h 466"/>
                    <a:gd name="T50" fmla="*/ 295 w 742"/>
                    <a:gd name="T51" fmla="*/ 92 h 466"/>
                    <a:gd name="T52" fmla="*/ 443 w 742"/>
                    <a:gd name="T53" fmla="*/ 94 h 466"/>
                    <a:gd name="T54" fmla="*/ 426 w 742"/>
                    <a:gd name="T55" fmla="*/ 57 h 466"/>
                    <a:gd name="T56" fmla="*/ 406 w 742"/>
                    <a:gd name="T57" fmla="*/ 23 h 466"/>
                    <a:gd name="T58" fmla="*/ 493 w 742"/>
                    <a:gd name="T59" fmla="*/ 5 h 466"/>
                    <a:gd name="T60" fmla="*/ 581 w 742"/>
                    <a:gd name="T61" fmla="*/ 21 h 46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Lst>
                  <a:rect l="0" t="0" r="r" b="b"/>
                  <a:pathLst>
                    <a:path w="742" h="466">
                      <a:moveTo>
                        <a:pt x="581" y="21"/>
                      </a:moveTo>
                      <a:cubicBezTo>
                        <a:pt x="575" y="68"/>
                        <a:pt x="558" y="187"/>
                        <a:pt x="581" y="194"/>
                      </a:cubicBezTo>
                      <a:cubicBezTo>
                        <a:pt x="602" y="197"/>
                        <a:pt x="620" y="153"/>
                        <a:pt x="662" y="157"/>
                      </a:cubicBezTo>
                      <a:cubicBezTo>
                        <a:pt x="733" y="165"/>
                        <a:pt x="742" y="291"/>
                        <a:pt x="666" y="309"/>
                      </a:cubicBezTo>
                      <a:cubicBezTo>
                        <a:pt x="630" y="316"/>
                        <a:pt x="600" y="275"/>
                        <a:pt x="585" y="272"/>
                      </a:cubicBezTo>
                      <a:cubicBezTo>
                        <a:pt x="570" y="270"/>
                        <a:pt x="569" y="326"/>
                        <a:pt x="572" y="357"/>
                      </a:cubicBezTo>
                      <a:cubicBezTo>
                        <a:pt x="574" y="389"/>
                        <a:pt x="578" y="421"/>
                        <a:pt x="583" y="445"/>
                      </a:cubicBezTo>
                      <a:cubicBezTo>
                        <a:pt x="559" y="454"/>
                        <a:pt x="529" y="459"/>
                        <a:pt x="493" y="460"/>
                      </a:cubicBezTo>
                      <a:cubicBezTo>
                        <a:pt x="462" y="462"/>
                        <a:pt x="411" y="466"/>
                        <a:pt x="406" y="443"/>
                      </a:cubicBezTo>
                      <a:cubicBezTo>
                        <a:pt x="403" y="428"/>
                        <a:pt x="421" y="415"/>
                        <a:pt x="426" y="409"/>
                      </a:cubicBezTo>
                      <a:cubicBezTo>
                        <a:pt x="432" y="400"/>
                        <a:pt x="442" y="384"/>
                        <a:pt x="443" y="374"/>
                      </a:cubicBezTo>
                      <a:cubicBezTo>
                        <a:pt x="451" y="285"/>
                        <a:pt x="290" y="289"/>
                        <a:pt x="295" y="372"/>
                      </a:cubicBezTo>
                      <a:cubicBezTo>
                        <a:pt x="296" y="394"/>
                        <a:pt x="336" y="422"/>
                        <a:pt x="332" y="443"/>
                      </a:cubicBezTo>
                      <a:cubicBezTo>
                        <a:pt x="327" y="466"/>
                        <a:pt x="277" y="462"/>
                        <a:pt x="245" y="460"/>
                      </a:cubicBezTo>
                      <a:cubicBezTo>
                        <a:pt x="215" y="459"/>
                        <a:pt x="183" y="455"/>
                        <a:pt x="157" y="445"/>
                      </a:cubicBezTo>
                      <a:cubicBezTo>
                        <a:pt x="158" y="423"/>
                        <a:pt x="164" y="389"/>
                        <a:pt x="166" y="357"/>
                      </a:cubicBezTo>
                      <a:cubicBezTo>
                        <a:pt x="170" y="297"/>
                        <a:pt x="169" y="276"/>
                        <a:pt x="155" y="272"/>
                      </a:cubicBezTo>
                      <a:cubicBezTo>
                        <a:pt x="141" y="268"/>
                        <a:pt x="114" y="314"/>
                        <a:pt x="74" y="309"/>
                      </a:cubicBezTo>
                      <a:cubicBezTo>
                        <a:pt x="0" y="300"/>
                        <a:pt x="0" y="164"/>
                        <a:pt x="76" y="157"/>
                      </a:cubicBezTo>
                      <a:cubicBezTo>
                        <a:pt x="94" y="155"/>
                        <a:pt x="111" y="164"/>
                        <a:pt x="120" y="171"/>
                      </a:cubicBezTo>
                      <a:cubicBezTo>
                        <a:pt x="130" y="177"/>
                        <a:pt x="143" y="196"/>
                        <a:pt x="155" y="194"/>
                      </a:cubicBezTo>
                      <a:cubicBezTo>
                        <a:pt x="175" y="190"/>
                        <a:pt x="168" y="133"/>
                        <a:pt x="166" y="109"/>
                      </a:cubicBezTo>
                      <a:cubicBezTo>
                        <a:pt x="164" y="72"/>
                        <a:pt x="160" y="46"/>
                        <a:pt x="155" y="23"/>
                      </a:cubicBezTo>
                      <a:cubicBezTo>
                        <a:pt x="179" y="11"/>
                        <a:pt x="214" y="7"/>
                        <a:pt x="243" y="5"/>
                      </a:cubicBezTo>
                      <a:cubicBezTo>
                        <a:pt x="274" y="4"/>
                        <a:pt x="327" y="0"/>
                        <a:pt x="332" y="23"/>
                      </a:cubicBezTo>
                      <a:cubicBezTo>
                        <a:pt x="336" y="44"/>
                        <a:pt x="297" y="72"/>
                        <a:pt x="295" y="92"/>
                      </a:cubicBezTo>
                      <a:cubicBezTo>
                        <a:pt x="287" y="177"/>
                        <a:pt x="449" y="180"/>
                        <a:pt x="443" y="94"/>
                      </a:cubicBezTo>
                      <a:cubicBezTo>
                        <a:pt x="442" y="83"/>
                        <a:pt x="432" y="66"/>
                        <a:pt x="426" y="57"/>
                      </a:cubicBezTo>
                      <a:cubicBezTo>
                        <a:pt x="421" y="51"/>
                        <a:pt x="403" y="38"/>
                        <a:pt x="406" y="23"/>
                      </a:cubicBezTo>
                      <a:cubicBezTo>
                        <a:pt x="411" y="0"/>
                        <a:pt x="462" y="4"/>
                        <a:pt x="493" y="5"/>
                      </a:cubicBezTo>
                      <a:cubicBezTo>
                        <a:pt x="528" y="7"/>
                        <a:pt x="558" y="12"/>
                        <a:pt x="581" y="21"/>
                      </a:cubicBezTo>
                      <a:close/>
                    </a:path>
                  </a:pathLst>
                </a:custGeom>
                <a:solidFill>
                  <a:srgbClr val="0E85AA"/>
                </a:solidFill>
                <a:ln>
                  <a:solidFill>
                    <a:srgbClr val="1C88A8"/>
                  </a:solidFill>
                </a:ln>
              </p:spPr>
              <p:style>
                <a:lnRef idx="0">
                  <a:schemeClr val="accent1"/>
                </a:lnRef>
                <a:fillRef idx="3">
                  <a:schemeClr val="accent1"/>
                </a:fillRef>
                <a:effectRef idx="3">
                  <a:schemeClr val="accent1"/>
                </a:effectRef>
                <a:fontRef idx="minor">
                  <a:schemeClr val="lt1"/>
                </a:fontRef>
              </p:style>
              <p:txBody>
                <a:bodyPr vert="horz" wrap="square" lIns="91440" tIns="45720" rIns="91440" bIns="45720" numCol="1" anchor="t" anchorCtr="0" compatLnSpc="1">
                  <a:prstTxWarp prst="textNoShape">
                    <a:avLst/>
                  </a:prstTxWarp>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ga" sz="1200" b="0" i="0" u="none" strike="noStrike" kern="1200" cap="none" spc="0" normalizeH="0" baseline="-25000" noProof="0">
                    <a:ln>
                      <a:noFill/>
                    </a:ln>
                    <a:solidFill>
                      <a:prstClr val="white"/>
                    </a:solidFill>
                    <a:effectLst/>
                    <a:uLnTx/>
                    <a:uFillTx/>
                    <a:latin typeface="Arial" panose="020B0604020202020204"/>
                    <a:ea typeface="+mn-ea"/>
                    <a:cs typeface="+mn-cs"/>
                  </a:endParaRPr>
                </a:p>
              </p:txBody>
            </p:sp>
            <p:sp>
              <p:nvSpPr>
                <p:cNvPr id="13" name="TextBox 12"/>
                <p:cNvSpPr txBox="1"/>
                <p:nvPr/>
              </p:nvSpPr>
              <p:spPr>
                <a:xfrm rot="16200000">
                  <a:off x="-454304" y="576406"/>
                  <a:ext cx="2362200" cy="417201"/>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ga" sz="2000" b="1" i="0" u="none" strike="noStrike" kern="1200" cap="none" spc="0" normalizeH="0" baseline="0">
                      <a:ln>
                        <a:noFill/>
                      </a:ln>
                      <a:solidFill>
                        <a:prstClr val="white"/>
                      </a:solidFill>
                      <a:effectLst/>
                      <a:uLnTx/>
                      <a:uFillTx/>
                      <a:latin typeface="Arial" panose="020B0604020202020204"/>
                      <a:ea typeface="+mn-ea"/>
                      <a:cs typeface="Calibri" panose="020F0502020204030204" pitchFamily="34" charset="0"/>
                    </a:rPr>
                    <a:t>Snáithe A:</a:t>
                  </a:r>
                </a:p>
              </p:txBody>
            </p:sp>
          </p:grpSp>
          <p:sp>
            <p:nvSpPr>
              <p:cNvPr id="9" name="Freeform 8"/>
              <p:cNvSpPr>
                <a:spLocks/>
              </p:cNvSpPr>
              <p:nvPr/>
            </p:nvSpPr>
            <p:spPr bwMode="auto">
              <a:xfrm rot="16200000">
                <a:off x="327955" y="4889734"/>
                <a:ext cx="2824224" cy="2188170"/>
              </a:xfrm>
              <a:custGeom>
                <a:avLst/>
                <a:gdLst>
                  <a:gd name="T0" fmla="*/ 581 w 742"/>
                  <a:gd name="T1" fmla="*/ 21 h 466"/>
                  <a:gd name="T2" fmla="*/ 581 w 742"/>
                  <a:gd name="T3" fmla="*/ 194 h 466"/>
                  <a:gd name="T4" fmla="*/ 662 w 742"/>
                  <a:gd name="T5" fmla="*/ 157 h 466"/>
                  <a:gd name="T6" fmla="*/ 666 w 742"/>
                  <a:gd name="T7" fmla="*/ 309 h 466"/>
                  <a:gd name="T8" fmla="*/ 585 w 742"/>
                  <a:gd name="T9" fmla="*/ 272 h 466"/>
                  <a:gd name="T10" fmla="*/ 572 w 742"/>
                  <a:gd name="T11" fmla="*/ 357 h 466"/>
                  <a:gd name="T12" fmla="*/ 583 w 742"/>
                  <a:gd name="T13" fmla="*/ 445 h 466"/>
                  <a:gd name="T14" fmla="*/ 493 w 742"/>
                  <a:gd name="T15" fmla="*/ 460 h 466"/>
                  <a:gd name="T16" fmla="*/ 406 w 742"/>
                  <a:gd name="T17" fmla="*/ 443 h 466"/>
                  <a:gd name="T18" fmla="*/ 426 w 742"/>
                  <a:gd name="T19" fmla="*/ 409 h 466"/>
                  <a:gd name="T20" fmla="*/ 443 w 742"/>
                  <a:gd name="T21" fmla="*/ 374 h 466"/>
                  <a:gd name="T22" fmla="*/ 295 w 742"/>
                  <a:gd name="T23" fmla="*/ 372 h 466"/>
                  <a:gd name="T24" fmla="*/ 332 w 742"/>
                  <a:gd name="T25" fmla="*/ 443 h 466"/>
                  <a:gd name="T26" fmla="*/ 245 w 742"/>
                  <a:gd name="T27" fmla="*/ 460 h 466"/>
                  <a:gd name="T28" fmla="*/ 157 w 742"/>
                  <a:gd name="T29" fmla="*/ 445 h 466"/>
                  <a:gd name="T30" fmla="*/ 166 w 742"/>
                  <a:gd name="T31" fmla="*/ 357 h 466"/>
                  <a:gd name="T32" fmla="*/ 155 w 742"/>
                  <a:gd name="T33" fmla="*/ 272 h 466"/>
                  <a:gd name="T34" fmla="*/ 74 w 742"/>
                  <a:gd name="T35" fmla="*/ 309 h 466"/>
                  <a:gd name="T36" fmla="*/ 76 w 742"/>
                  <a:gd name="T37" fmla="*/ 157 h 466"/>
                  <a:gd name="T38" fmla="*/ 120 w 742"/>
                  <a:gd name="T39" fmla="*/ 171 h 466"/>
                  <a:gd name="T40" fmla="*/ 155 w 742"/>
                  <a:gd name="T41" fmla="*/ 194 h 466"/>
                  <a:gd name="T42" fmla="*/ 166 w 742"/>
                  <a:gd name="T43" fmla="*/ 109 h 466"/>
                  <a:gd name="T44" fmla="*/ 155 w 742"/>
                  <a:gd name="T45" fmla="*/ 23 h 466"/>
                  <a:gd name="T46" fmla="*/ 243 w 742"/>
                  <a:gd name="T47" fmla="*/ 5 h 466"/>
                  <a:gd name="T48" fmla="*/ 332 w 742"/>
                  <a:gd name="T49" fmla="*/ 23 h 466"/>
                  <a:gd name="T50" fmla="*/ 295 w 742"/>
                  <a:gd name="T51" fmla="*/ 92 h 466"/>
                  <a:gd name="T52" fmla="*/ 443 w 742"/>
                  <a:gd name="T53" fmla="*/ 94 h 466"/>
                  <a:gd name="T54" fmla="*/ 426 w 742"/>
                  <a:gd name="T55" fmla="*/ 57 h 466"/>
                  <a:gd name="T56" fmla="*/ 406 w 742"/>
                  <a:gd name="T57" fmla="*/ 23 h 466"/>
                  <a:gd name="T58" fmla="*/ 493 w 742"/>
                  <a:gd name="T59" fmla="*/ 5 h 466"/>
                  <a:gd name="T60" fmla="*/ 581 w 742"/>
                  <a:gd name="T61" fmla="*/ 21 h 46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Lst>
                <a:rect l="0" t="0" r="r" b="b"/>
                <a:pathLst>
                  <a:path w="742" h="466">
                    <a:moveTo>
                      <a:pt x="581" y="21"/>
                    </a:moveTo>
                    <a:cubicBezTo>
                      <a:pt x="575" y="68"/>
                      <a:pt x="558" y="187"/>
                      <a:pt x="581" y="194"/>
                    </a:cubicBezTo>
                    <a:cubicBezTo>
                      <a:pt x="602" y="197"/>
                      <a:pt x="620" y="153"/>
                      <a:pt x="662" y="157"/>
                    </a:cubicBezTo>
                    <a:cubicBezTo>
                      <a:pt x="733" y="165"/>
                      <a:pt x="742" y="291"/>
                      <a:pt x="666" y="309"/>
                    </a:cubicBezTo>
                    <a:cubicBezTo>
                      <a:pt x="630" y="316"/>
                      <a:pt x="600" y="275"/>
                      <a:pt x="585" y="272"/>
                    </a:cubicBezTo>
                    <a:cubicBezTo>
                      <a:pt x="570" y="270"/>
                      <a:pt x="569" y="326"/>
                      <a:pt x="572" y="357"/>
                    </a:cubicBezTo>
                    <a:cubicBezTo>
                      <a:pt x="574" y="389"/>
                      <a:pt x="578" y="421"/>
                      <a:pt x="583" y="445"/>
                    </a:cubicBezTo>
                    <a:cubicBezTo>
                      <a:pt x="559" y="454"/>
                      <a:pt x="529" y="459"/>
                      <a:pt x="493" y="460"/>
                    </a:cubicBezTo>
                    <a:cubicBezTo>
                      <a:pt x="462" y="462"/>
                      <a:pt x="411" y="466"/>
                      <a:pt x="406" y="443"/>
                    </a:cubicBezTo>
                    <a:cubicBezTo>
                      <a:pt x="403" y="428"/>
                      <a:pt x="421" y="415"/>
                      <a:pt x="426" y="409"/>
                    </a:cubicBezTo>
                    <a:cubicBezTo>
                      <a:pt x="432" y="400"/>
                      <a:pt x="442" y="384"/>
                      <a:pt x="443" y="374"/>
                    </a:cubicBezTo>
                    <a:cubicBezTo>
                      <a:pt x="451" y="285"/>
                      <a:pt x="290" y="289"/>
                      <a:pt x="295" y="372"/>
                    </a:cubicBezTo>
                    <a:cubicBezTo>
                      <a:pt x="296" y="394"/>
                      <a:pt x="336" y="422"/>
                      <a:pt x="332" y="443"/>
                    </a:cubicBezTo>
                    <a:cubicBezTo>
                      <a:pt x="327" y="466"/>
                      <a:pt x="277" y="462"/>
                      <a:pt x="245" y="460"/>
                    </a:cubicBezTo>
                    <a:cubicBezTo>
                      <a:pt x="215" y="459"/>
                      <a:pt x="183" y="455"/>
                      <a:pt x="157" y="445"/>
                    </a:cubicBezTo>
                    <a:cubicBezTo>
                      <a:pt x="158" y="423"/>
                      <a:pt x="164" y="389"/>
                      <a:pt x="166" y="357"/>
                    </a:cubicBezTo>
                    <a:cubicBezTo>
                      <a:pt x="170" y="297"/>
                      <a:pt x="169" y="276"/>
                      <a:pt x="155" y="272"/>
                    </a:cubicBezTo>
                    <a:cubicBezTo>
                      <a:pt x="141" y="268"/>
                      <a:pt x="114" y="314"/>
                      <a:pt x="74" y="309"/>
                    </a:cubicBezTo>
                    <a:cubicBezTo>
                      <a:pt x="0" y="300"/>
                      <a:pt x="0" y="164"/>
                      <a:pt x="76" y="157"/>
                    </a:cubicBezTo>
                    <a:cubicBezTo>
                      <a:pt x="94" y="155"/>
                      <a:pt x="111" y="164"/>
                      <a:pt x="120" y="171"/>
                    </a:cubicBezTo>
                    <a:cubicBezTo>
                      <a:pt x="130" y="177"/>
                      <a:pt x="143" y="196"/>
                      <a:pt x="155" y="194"/>
                    </a:cubicBezTo>
                    <a:cubicBezTo>
                      <a:pt x="175" y="190"/>
                      <a:pt x="168" y="133"/>
                      <a:pt x="166" y="109"/>
                    </a:cubicBezTo>
                    <a:cubicBezTo>
                      <a:pt x="164" y="72"/>
                      <a:pt x="160" y="46"/>
                      <a:pt x="155" y="23"/>
                    </a:cubicBezTo>
                    <a:cubicBezTo>
                      <a:pt x="179" y="11"/>
                      <a:pt x="214" y="7"/>
                      <a:pt x="243" y="5"/>
                    </a:cubicBezTo>
                    <a:cubicBezTo>
                      <a:pt x="274" y="4"/>
                      <a:pt x="327" y="0"/>
                      <a:pt x="332" y="23"/>
                    </a:cubicBezTo>
                    <a:cubicBezTo>
                      <a:pt x="336" y="44"/>
                      <a:pt x="297" y="72"/>
                      <a:pt x="295" y="92"/>
                    </a:cubicBezTo>
                    <a:cubicBezTo>
                      <a:pt x="287" y="177"/>
                      <a:pt x="449" y="180"/>
                      <a:pt x="443" y="94"/>
                    </a:cubicBezTo>
                    <a:cubicBezTo>
                      <a:pt x="442" y="83"/>
                      <a:pt x="432" y="66"/>
                      <a:pt x="426" y="57"/>
                    </a:cubicBezTo>
                    <a:cubicBezTo>
                      <a:pt x="421" y="51"/>
                      <a:pt x="403" y="38"/>
                      <a:pt x="406" y="23"/>
                    </a:cubicBezTo>
                    <a:cubicBezTo>
                      <a:pt x="411" y="0"/>
                      <a:pt x="462" y="4"/>
                      <a:pt x="493" y="5"/>
                    </a:cubicBezTo>
                    <a:cubicBezTo>
                      <a:pt x="528" y="7"/>
                      <a:pt x="558" y="12"/>
                      <a:pt x="581" y="21"/>
                    </a:cubicBezTo>
                    <a:close/>
                  </a:path>
                </a:pathLst>
              </a:custGeom>
              <a:solidFill>
                <a:srgbClr val="0E85AA"/>
              </a:solidFill>
              <a:ln>
                <a:solidFill>
                  <a:srgbClr val="1C88A8"/>
                </a:solidFill>
              </a:ln>
            </p:spPr>
            <p:style>
              <a:lnRef idx="0">
                <a:schemeClr val="accent1"/>
              </a:lnRef>
              <a:fillRef idx="3">
                <a:schemeClr val="accent1"/>
              </a:fillRef>
              <a:effectRef idx="3">
                <a:schemeClr val="accent1"/>
              </a:effectRef>
              <a:fontRef idx="minor">
                <a:schemeClr val="lt1"/>
              </a:fontRef>
            </p:style>
            <p:txBody>
              <a:bodyPr vert="horz" wrap="square" lIns="91440" tIns="45720" rIns="91440" bIns="45720" numCol="1" anchor="t" anchorCtr="0" compatLnSpc="1">
                <a:prstTxWarp prst="textNoShape">
                  <a:avLst/>
                </a:prstTxWarp>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ga" sz="1200" b="0" i="0" u="none" strike="noStrike" kern="1200" cap="none" spc="0" normalizeH="0" baseline="-25000" noProof="0">
                  <a:ln>
                    <a:noFill/>
                  </a:ln>
                  <a:solidFill>
                    <a:prstClr val="white"/>
                  </a:solidFill>
                  <a:effectLst/>
                  <a:uLnTx/>
                  <a:uFillTx/>
                  <a:latin typeface="Arial" panose="020B0604020202020204"/>
                  <a:ea typeface="+mn-ea"/>
                  <a:cs typeface="+mn-cs"/>
                </a:endParaRPr>
              </a:p>
            </p:txBody>
          </p:sp>
          <p:sp>
            <p:nvSpPr>
              <p:cNvPr id="10" name="TextBox 9"/>
              <p:cNvSpPr txBox="1"/>
              <p:nvPr/>
            </p:nvSpPr>
            <p:spPr>
              <a:xfrm>
                <a:off x="535353" y="4156650"/>
                <a:ext cx="2362200" cy="424637"/>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ga" sz="2000" b="1" i="0" u="none" strike="noStrike" kern="1200" cap="none" spc="0" normalizeH="0" baseline="0">
                    <a:ln>
                      <a:noFill/>
                    </a:ln>
                    <a:solidFill>
                      <a:srgbClr val="002060"/>
                    </a:solidFill>
                    <a:effectLst/>
                    <a:uLnTx/>
                    <a:uFillTx/>
                    <a:latin typeface="Arial" panose="020B0604020202020204"/>
                    <a:ea typeface="+mn-ea"/>
                    <a:cs typeface="Calibri" panose="020F0502020204030204" pitchFamily="34" charset="0"/>
                  </a:rPr>
                  <a:t>Droichead</a:t>
                </a:r>
                <a:endParaRPr kumimoji="0" lang="ga" sz="2000" b="1" i="0" u="none" strike="noStrike" kern="1200" cap="none" spc="0" normalizeH="0" baseline="0" noProof="0">
                  <a:ln>
                    <a:noFill/>
                  </a:ln>
                  <a:solidFill>
                    <a:srgbClr val="002060"/>
                  </a:solidFill>
                  <a:effectLst/>
                  <a:uLnTx/>
                  <a:uFillTx/>
                  <a:latin typeface="Arial" panose="020B0604020202020204"/>
                  <a:ea typeface="+mn-ea"/>
                  <a:cs typeface="Calibri" panose="020F0502020204030204" pitchFamily="34" charset="0"/>
                </a:endParaRPr>
              </a:p>
            </p:txBody>
          </p:sp>
          <p:sp>
            <p:nvSpPr>
              <p:cNvPr id="11" name="TextBox 10"/>
              <p:cNvSpPr txBox="1"/>
              <p:nvPr/>
            </p:nvSpPr>
            <p:spPr>
              <a:xfrm>
                <a:off x="535353" y="5271895"/>
                <a:ext cx="2362200" cy="400110"/>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ga" sz="2000" b="1" i="0" u="none" strike="noStrike" kern="1200" cap="none" spc="0" normalizeH="0" baseline="0">
                    <a:ln>
                      <a:noFill/>
                    </a:ln>
                    <a:solidFill>
                      <a:prstClr val="white"/>
                    </a:solidFill>
                    <a:effectLst/>
                    <a:uLnTx/>
                    <a:uFillTx/>
                    <a:latin typeface="Arial" panose="020B0604020202020204"/>
                    <a:ea typeface="+mn-ea"/>
                    <a:cs typeface="Calibri" panose="020F0502020204030204" pitchFamily="34" charset="0"/>
                  </a:rPr>
                  <a:t>Snáithe B:</a:t>
                </a:r>
              </a:p>
            </p:txBody>
          </p:sp>
        </p:grpSp>
        <p:sp>
          <p:nvSpPr>
            <p:cNvPr id="5" name="TextBox 4"/>
            <p:cNvSpPr txBox="1"/>
            <p:nvPr/>
          </p:nvSpPr>
          <p:spPr>
            <a:xfrm>
              <a:off x="427079" y="2318697"/>
              <a:ext cx="2344274" cy="522631"/>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ga" sz="1300" b="1" i="0" u="none" strike="noStrike" kern="1200" cap="none" spc="0" normalizeH="0" baseline="0">
                  <a:ln>
                    <a:noFill/>
                  </a:ln>
                  <a:solidFill>
                    <a:prstClr val="white"/>
                  </a:solidFill>
                  <a:effectLst/>
                  <a:uLnTx/>
                  <a:uFillTx/>
                  <a:latin typeface="Arial" panose="020B0604020202020204"/>
                  <a:ea typeface="+mn-ea"/>
                  <a:cs typeface="Calibri" panose="020F0502020204030204" pitchFamily="34" charset="0"/>
                </a:rPr>
                <a:t>Ionduchtú Scoilbhunaithe</a:t>
              </a:r>
            </a:p>
          </p:txBody>
        </p:sp>
        <p:sp>
          <p:nvSpPr>
            <p:cNvPr id="6" name="TextBox 5"/>
            <p:cNvSpPr txBox="1"/>
            <p:nvPr/>
          </p:nvSpPr>
          <p:spPr>
            <a:xfrm>
              <a:off x="427079" y="5700864"/>
              <a:ext cx="2441047" cy="310312"/>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ga" sz="1300" b="1" i="0" u="none" strike="noStrike" kern="1200" cap="none" spc="0" normalizeH="0" baseline="0">
                  <a:ln>
                    <a:noFill/>
                  </a:ln>
                  <a:solidFill>
                    <a:prstClr val="white"/>
                  </a:solidFill>
                  <a:effectLst/>
                  <a:uLnTx/>
                  <a:uFillTx/>
                  <a:latin typeface="Arial" panose="020B0604020202020204"/>
                  <a:ea typeface="+mn-ea"/>
                  <a:cs typeface="Calibri" panose="020F0502020204030204" pitchFamily="34" charset="0"/>
                </a:rPr>
                <a:t>GFGB</a:t>
              </a:r>
            </a:p>
          </p:txBody>
        </p:sp>
      </p:grpSp>
      <p:sp>
        <p:nvSpPr>
          <p:cNvPr id="14" name="Rounded Rectangle 13"/>
          <p:cNvSpPr/>
          <p:nvPr/>
        </p:nvSpPr>
        <p:spPr>
          <a:xfrm>
            <a:off x="4293645" y="1386603"/>
            <a:ext cx="6889016" cy="2330158"/>
          </a:xfrm>
          <a:prstGeom prst="roundRect">
            <a:avLst/>
          </a:prstGeom>
          <a:solidFill>
            <a:srgbClr val="1987A9"/>
          </a:solidFill>
          <a:ln w="28575">
            <a:solidFill>
              <a:srgbClr val="1C88A8"/>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ga" sz="2000" b="1" i="0" u="none" strike="noStrike" kern="1200" cap="none" spc="0" normalizeH="0" baseline="0">
                <a:ln>
                  <a:noFill/>
                </a:ln>
                <a:solidFill>
                  <a:prstClr val="white"/>
                </a:solidFill>
                <a:effectLst/>
                <a:uLnTx/>
                <a:uFillTx/>
                <a:latin typeface="Arial" panose="020B0604020202020204" pitchFamily="34" charset="0"/>
                <a:ea typeface="+mn-ea"/>
                <a:cs typeface="Arial" panose="020B0604020202020204" pitchFamily="34" charset="0"/>
              </a:rPr>
              <a:t>Snáithe A: Ionduchtú Scoilbhunaithe </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ga" sz="2000" b="0" i="0" u="none" strike="noStrike" kern="1200" cap="none" spc="0" normalizeH="0" baseline="0">
                <a:ln>
                  <a:noFill/>
                </a:ln>
                <a:solidFill>
                  <a:prstClr val="white"/>
                </a:solidFill>
                <a:effectLst/>
                <a:uLnTx/>
                <a:uFillTx/>
                <a:latin typeface="Arial" panose="020B0604020202020204" pitchFamily="34" charset="0"/>
                <a:ea typeface="+mn-ea"/>
                <a:cs typeface="Arial" panose="020B0604020202020204" pitchFamily="34" charset="0"/>
              </a:rPr>
              <a:t>Foireann Tacaíochta Gairmiúla (FTG)</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ga" sz="2000" b="0" i="0" u="none" strike="noStrike" kern="1200" cap="none" spc="0" normalizeH="0" baseline="0">
                <a:ln>
                  <a:noFill/>
                </a:ln>
                <a:solidFill>
                  <a:prstClr val="white"/>
                </a:solidFill>
                <a:effectLst/>
                <a:uLnTx/>
                <a:uFillTx/>
                <a:latin typeface="Arial" panose="020B0604020202020204" pitchFamily="34" charset="0"/>
                <a:ea typeface="+mn-ea"/>
                <a:cs typeface="Arial" panose="020B0604020202020204" pitchFamily="34" charset="0"/>
              </a:rPr>
              <a:t>Comhráite Gairmiúla</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ga" sz="2000" b="0" i="0" u="none" strike="noStrike" kern="1200" cap="none" spc="0" normalizeH="0" baseline="0">
                <a:ln>
                  <a:noFill/>
                </a:ln>
                <a:solidFill>
                  <a:prstClr val="white"/>
                </a:solidFill>
                <a:effectLst/>
                <a:uLnTx/>
                <a:uFillTx/>
                <a:latin typeface="Arial" panose="020B0604020202020204" pitchFamily="34" charset="0"/>
                <a:ea typeface="+mn-ea"/>
                <a:cs typeface="Arial" panose="020B0604020202020204" pitchFamily="34" charset="0"/>
              </a:rPr>
              <a:t>Breathnóireacht agus Plé</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ga" sz="2000" b="0" i="0" u="none" strike="noStrike" kern="1200" cap="none" spc="0" normalizeH="0" baseline="0">
                <a:ln>
                  <a:noFill/>
                </a:ln>
                <a:solidFill>
                  <a:prstClr val="white"/>
                </a:solidFill>
                <a:effectLst/>
                <a:uLnTx/>
                <a:uFillTx/>
                <a:latin typeface="Arial" panose="020B0604020202020204" pitchFamily="34" charset="0"/>
                <a:ea typeface="+mn-ea"/>
                <a:cs typeface="Arial" panose="020B0604020202020204" pitchFamily="34" charset="0"/>
              </a:rPr>
              <a:t>Gníomhaíochtaí Foghlama Gairmiúla </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ga" sz="2000" b="0" i="0" u="none" strike="noStrike" kern="1200" cap="none" spc="0" normalizeH="0" baseline="0">
                <a:ln>
                  <a:noFill/>
                </a:ln>
                <a:solidFill>
                  <a:prstClr val="white"/>
                </a:solidFill>
                <a:effectLst/>
                <a:uLnTx/>
                <a:uFillTx/>
                <a:latin typeface="Arial" panose="020B0604020202020204" pitchFamily="34" charset="0"/>
                <a:ea typeface="+mn-ea"/>
                <a:cs typeface="Arial" panose="020B0604020202020204" pitchFamily="34" charset="0"/>
              </a:rPr>
              <a:t>Taifid</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ga" sz="2000" b="0" i="0" u="none" strike="noStrike" kern="1200" cap="none" spc="0" normalizeH="0" baseline="0">
                <a:ln>
                  <a:noFill/>
                </a:ln>
                <a:solidFill>
                  <a:prstClr val="white"/>
                </a:solidFill>
                <a:effectLst/>
                <a:uLnTx/>
                <a:uFillTx/>
                <a:latin typeface="Arial" panose="020B0604020202020204" pitchFamily="34" charset="0"/>
                <a:ea typeface="+mn-ea"/>
                <a:cs typeface="Arial" panose="020B0604020202020204" pitchFamily="34" charset="0"/>
              </a:rPr>
              <a:t>Taisce: Foghlaim Phunannbhunaithe</a:t>
            </a:r>
          </a:p>
        </p:txBody>
      </p:sp>
      <p:sp>
        <p:nvSpPr>
          <p:cNvPr id="17" name="Rounded Rectangle 16"/>
          <p:cNvSpPr/>
          <p:nvPr/>
        </p:nvSpPr>
        <p:spPr>
          <a:xfrm>
            <a:off x="4293645" y="4328769"/>
            <a:ext cx="7054170" cy="1583184"/>
          </a:xfrm>
          <a:prstGeom prst="roundRect">
            <a:avLst/>
          </a:prstGeom>
          <a:solidFill>
            <a:srgbClr val="1987A9"/>
          </a:solidFill>
          <a:ln w="28575">
            <a:solidFill>
              <a:srgbClr val="1C88A8"/>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ga" sz="2000" b="1" i="0" u="none" strike="noStrike" kern="1200" cap="none" spc="0" normalizeH="0" baseline="0">
                <a:ln>
                  <a:noFill/>
                </a:ln>
                <a:solidFill>
                  <a:prstClr val="white"/>
                </a:solidFill>
                <a:effectLst/>
                <a:uLnTx/>
                <a:uFillTx/>
                <a:latin typeface="Arial" panose="020B0604020202020204" pitchFamily="34" charset="0"/>
                <a:ea typeface="+mn-ea"/>
                <a:cs typeface="Arial" panose="020B0604020202020204" pitchFamily="34" charset="0"/>
              </a:rPr>
              <a:t>Snáithe B: Gníomhaíochtaí Foghlama Gairmiúla Breise </a:t>
            </a:r>
          </a:p>
          <a:p>
            <a:pPr marL="342900" marR="0" lvl="0" indent="-342900" algn="just"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ga" sz="2000" b="0" i="0" u="none" strike="noStrike" kern="1200" cap="none" spc="0" normalizeH="0" baseline="0">
                <a:ln>
                  <a:noFill/>
                </a:ln>
                <a:solidFill>
                  <a:prstClr val="white"/>
                </a:solidFill>
                <a:effectLst/>
                <a:uLnTx/>
                <a:uFillTx/>
                <a:latin typeface="Arial" panose="020B0604020202020204" pitchFamily="34" charset="0"/>
                <a:ea typeface="+mn-ea"/>
                <a:cs typeface="Arial" panose="020B0604020202020204" pitchFamily="34" charset="0"/>
              </a:rPr>
              <a:t>Cnuaschruinnithe </a:t>
            </a:r>
          </a:p>
          <a:p>
            <a:pPr marL="342900" marR="0" lvl="0" indent="-342900" algn="just"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ga" sz="2000" b="0" i="0" u="none" strike="noStrike" kern="1200" cap="none" spc="0" normalizeH="0" baseline="0">
                <a:ln>
                  <a:noFill/>
                </a:ln>
                <a:solidFill>
                  <a:prstClr val="white"/>
                </a:solidFill>
                <a:effectLst/>
                <a:uLnTx/>
                <a:uFillTx/>
                <a:latin typeface="Arial" panose="020B0604020202020204" pitchFamily="34" charset="0"/>
                <a:ea typeface="+mn-ea"/>
                <a:cs typeface="Arial" panose="020B0604020202020204" pitchFamily="34" charset="0"/>
              </a:rPr>
              <a:t>Gníomhaíocht Foghlama Gairmiúla Amháin Eile</a:t>
            </a: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ga" sz="2000" b="0" i="0" u="none" strike="noStrike" kern="1200" cap="none" spc="0" normalizeH="0" baseline="0">
                <a:ln>
                  <a:noFill/>
                </a:ln>
                <a:solidFill>
                  <a:prstClr val="white"/>
                </a:solidFill>
                <a:effectLst/>
                <a:uLnTx/>
                <a:uFillTx/>
                <a:latin typeface="Arial" panose="020B0604020202020204" pitchFamily="34" charset="0"/>
                <a:ea typeface="+mn-ea"/>
                <a:cs typeface="Arial" panose="020B0604020202020204" pitchFamily="34" charset="0"/>
              </a:rPr>
              <a:t>Taisce: Foghlaim Phunannbhunaithe</a:t>
            </a:r>
          </a:p>
        </p:txBody>
      </p:sp>
      <p:sp>
        <p:nvSpPr>
          <p:cNvPr id="22" name="Rectangle 21"/>
          <p:cNvSpPr/>
          <p:nvPr/>
        </p:nvSpPr>
        <p:spPr>
          <a:xfrm>
            <a:off x="414891" y="66100"/>
            <a:ext cx="9690474" cy="769441"/>
          </a:xfrm>
          <a:prstGeom prst="rect">
            <a:avLst/>
          </a:prstGeom>
        </p:spPr>
        <p:txBody>
          <a:bodyPr wrap="none">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ga" sz="4400" b="1" i="0" u="none" strike="noStrike" kern="1200" cap="none" spc="0" normalizeH="0" baseline="0">
                <a:ln w="0"/>
                <a:solidFill>
                  <a:srgbClr val="002060"/>
                </a:solidFill>
                <a:effectLst>
                  <a:outerShdw blurRad="38100" dist="19050" dir="2700000" algn="tl" rotWithShape="0">
                    <a:prstClr val="black">
                      <a:alpha val="40000"/>
                    </a:prstClr>
                  </a:outerShdw>
                </a:effectLst>
                <a:uLnTx/>
                <a:uFillTx/>
                <a:latin typeface="Arial" panose="020B0604020202020204" pitchFamily="34" charset="0"/>
                <a:ea typeface="+mn-ea"/>
                <a:cs typeface="Arial" panose="020B0604020202020204" pitchFamily="34" charset="0"/>
              </a:rPr>
              <a:t>Tabhairt faoin bPróiseas Droichead</a:t>
            </a:r>
          </a:p>
        </p:txBody>
      </p:sp>
      <p:grpSp>
        <p:nvGrpSpPr>
          <p:cNvPr id="24" name="Group 23"/>
          <p:cNvGrpSpPr/>
          <p:nvPr/>
        </p:nvGrpSpPr>
        <p:grpSpPr>
          <a:xfrm>
            <a:off x="4757485" y="6056975"/>
            <a:ext cx="5961336" cy="690151"/>
            <a:chOff x="5458212" y="6012290"/>
            <a:chExt cx="5961336" cy="690151"/>
          </a:xfrm>
        </p:grpSpPr>
        <p:sp>
          <p:nvSpPr>
            <p:cNvPr id="19" name="Left-Right Arrow 18"/>
            <p:cNvSpPr/>
            <p:nvPr/>
          </p:nvSpPr>
          <p:spPr>
            <a:xfrm>
              <a:off x="5458212" y="6012290"/>
              <a:ext cx="5961336" cy="690151"/>
            </a:xfrm>
            <a:prstGeom prst="leftRightArrow">
              <a:avLst/>
            </a:prstGeom>
            <a:solidFill>
              <a:schemeClr val="bg1"/>
            </a:solidFill>
            <a:ln w="28575">
              <a:solidFill>
                <a:srgbClr val="0E85AA"/>
              </a:solidFill>
            </a:ln>
          </p:spPr>
          <p:style>
            <a:lnRef idx="2">
              <a:scrgbClr r="0" g="0" b="0"/>
            </a:lnRef>
            <a:fillRef idx="1">
              <a:scrgbClr r="0" g="0" b="0"/>
            </a:fillRef>
            <a:effectRef idx="0">
              <a:schemeClr val="accent1">
                <a:tint val="60000"/>
                <a:hueOff val="0"/>
                <a:satOff val="0"/>
                <a:lumOff val="0"/>
                <a:alphaOff val="0"/>
              </a:schemeClr>
            </a:effectRef>
            <a:fontRef idx="minor">
              <a:schemeClr val="dk1">
                <a:hueOff val="0"/>
                <a:satOff val="0"/>
                <a:lumOff val="0"/>
                <a:alphaOff val="0"/>
              </a:schemeClr>
            </a:fontRef>
          </p:style>
          <p:txBody>
            <a:bodyPr/>
            <a:lstStyle/>
            <a:p>
              <a:endParaRPr lang="ga"/>
            </a:p>
          </p:txBody>
        </p:sp>
        <p:sp>
          <p:nvSpPr>
            <p:cNvPr id="23" name="Rectangle 22"/>
            <p:cNvSpPr/>
            <p:nvPr/>
          </p:nvSpPr>
          <p:spPr>
            <a:xfrm>
              <a:off x="7274932" y="6170000"/>
              <a:ext cx="2327895" cy="347078"/>
            </a:xfrm>
            <a:prstGeom prst="rect">
              <a:avLst/>
            </a:prstGeom>
            <a:noFill/>
          </p:spPr>
          <p:txBody>
            <a:bodyPr wrap="square" lIns="91440" tIns="45720" rIns="91440" bIns="4572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ga" sz="1600" b="1" i="0" u="none" strike="noStrike" kern="1200" cap="none" spc="0" normalizeH="0" baseline="0">
                  <a:ln w="0"/>
                  <a:solidFill>
                    <a:srgbClr val="002060"/>
                  </a:solidFill>
                  <a:effectLst>
                    <a:outerShdw blurRad="38100" dist="19050" dir="2700000" algn="tl" rotWithShape="0">
                      <a:prstClr val="black">
                        <a:alpha val="40000"/>
                      </a:prstClr>
                    </a:outerShdw>
                  </a:effectLst>
                  <a:uLnTx/>
                  <a:uFillTx/>
                  <a:latin typeface="Arial" panose="020B0604020202020204" pitchFamily="34" charset="0"/>
                  <a:ea typeface="+mn-ea"/>
                  <a:cs typeface="Arial" panose="020B0604020202020204" pitchFamily="34" charset="0"/>
                </a:rPr>
                <a:t>Caighdeáin Droichead</a:t>
              </a:r>
            </a:p>
          </p:txBody>
        </p:sp>
      </p:grpSp>
      <p:sp>
        <p:nvSpPr>
          <p:cNvPr id="2" name="Plus 1"/>
          <p:cNvSpPr/>
          <p:nvPr/>
        </p:nvSpPr>
        <p:spPr>
          <a:xfrm>
            <a:off x="7738153" y="3850272"/>
            <a:ext cx="333375" cy="375209"/>
          </a:xfrm>
          <a:prstGeom prst="mathPlus">
            <a:avLst/>
          </a:prstGeom>
          <a:noFill/>
          <a:ln w="38100">
            <a:solidFill>
              <a:srgbClr val="1987A8"/>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ga" sz="1800" b="0" i="0" u="none" strike="noStrike" kern="1200" cap="none" spc="0" normalizeH="0" baseline="0" noProof="0">
              <a:ln>
                <a:noFill/>
              </a:ln>
              <a:solidFill>
                <a:prstClr val="white"/>
              </a:solidFill>
              <a:effectLst/>
              <a:uLnTx/>
              <a:uFillTx/>
              <a:latin typeface="Arial" panose="020B0604020202020204"/>
              <a:ea typeface="+mn-ea"/>
              <a:cs typeface="+mn-cs"/>
            </a:endParaRPr>
          </a:p>
        </p:txBody>
      </p:sp>
      <p:pic>
        <p:nvPicPr>
          <p:cNvPr id="16" name="Picture 15"/>
          <p:cNvPicPr>
            <a:picLocks noChangeAspect="1"/>
          </p:cNvPicPr>
          <p:nvPr/>
        </p:nvPicPr>
        <p:blipFill>
          <a:blip r:embed="rId3" cstate="print">
            <a:extLst>
              <a:ext uri="{28A0092B-C50C-407E-A947-70E740481C1C}">
                <a14:useLocalDpi xmlns:a14="http://schemas.microsoft.com/office/drawing/2010/main" val="0"/>
              </a:ext>
            </a:extLst>
          </a:blip>
          <a:srcRect/>
          <a:stretch/>
        </p:blipFill>
        <p:spPr>
          <a:xfrm>
            <a:off x="9062588" y="2514989"/>
            <a:ext cx="2957220" cy="1668758"/>
          </a:xfrm>
          <a:prstGeom prst="rect">
            <a:avLst/>
          </a:prstGeom>
          <a:solidFill>
            <a:srgbClr val="FFFFFF">
              <a:shade val="85000"/>
            </a:srgbClr>
          </a:solidFill>
          <a:ln w="889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p:spPr>
      </p:pic>
    </p:spTree>
    <p:extLst>
      <p:ext uri="{BB962C8B-B14F-4D97-AF65-F5344CB8AC3E}">
        <p14:creationId xmlns:p14="http://schemas.microsoft.com/office/powerpoint/2010/main" val="211466040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2" presetClass="entr" presetSubtype="2" fill="hold" nodeType="clickEffect">
                                  <p:stCondLst>
                                    <p:cond delay="0"/>
                                  </p:stCondLst>
                                  <p:childTnLst>
                                    <p:set>
                                      <p:cBhvr>
                                        <p:cTn id="6" dur="1" fill="hold">
                                          <p:stCondLst>
                                            <p:cond delay="0"/>
                                          </p:stCondLst>
                                        </p:cTn>
                                        <p:tgtEl>
                                          <p:spTgt spid="16"/>
                                        </p:tgtEl>
                                        <p:attrNameLst>
                                          <p:attrName>style.visibility</p:attrName>
                                        </p:attrNameLst>
                                      </p:cBhvr>
                                      <p:to>
                                        <p:strVal val="visible"/>
                                      </p:to>
                                    </p:set>
                                    <p:animEffect transition="in" filter="wipe(right)">
                                      <p:cBhvr>
                                        <p:cTn id="7" dur="1000"/>
                                        <p:tgtEl>
                                          <p:spTgt spid="1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p:cNvSpPr txBox="1"/>
          <p:nvPr/>
        </p:nvSpPr>
        <p:spPr>
          <a:xfrm>
            <a:off x="2705570" y="-39541"/>
            <a:ext cx="6617207" cy="769441"/>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ga" sz="4400" b="1" i="0" u="none" strike="noStrike" kern="1200" cap="none" spc="0" normalizeH="0" baseline="0">
                <a:ln w="0"/>
                <a:solidFill>
                  <a:srgbClr val="002060"/>
                </a:solidFill>
                <a:effectLst>
                  <a:outerShdw blurRad="38100" dist="19050" dir="2700000" algn="tl" rotWithShape="0">
                    <a:prstClr val="black">
                      <a:alpha val="40000"/>
                    </a:prstClr>
                  </a:outerShdw>
                </a:effectLst>
                <a:uLnTx/>
                <a:uFillTx/>
                <a:latin typeface="Arial" panose="020B0604020202020204" pitchFamily="34" charset="0"/>
                <a:ea typeface="+mn-ea"/>
                <a:cs typeface="Arial" panose="020B0604020202020204" pitchFamily="34" charset="0"/>
              </a:rPr>
              <a:t>Caighdeáin Droichead</a:t>
            </a:r>
          </a:p>
        </p:txBody>
      </p:sp>
      <p:grpSp>
        <p:nvGrpSpPr>
          <p:cNvPr id="24" name="Group 23"/>
          <p:cNvGrpSpPr/>
          <p:nvPr/>
        </p:nvGrpSpPr>
        <p:grpSpPr>
          <a:xfrm>
            <a:off x="3974009" y="716499"/>
            <a:ext cx="3833378" cy="3447140"/>
            <a:chOff x="4348162" y="982512"/>
            <a:chExt cx="3644031" cy="3405361"/>
          </a:xfrm>
        </p:grpSpPr>
        <p:sp>
          <p:nvSpPr>
            <p:cNvPr id="31" name="Freeform 30"/>
            <p:cNvSpPr/>
            <p:nvPr/>
          </p:nvSpPr>
          <p:spPr>
            <a:xfrm>
              <a:off x="4348162" y="982512"/>
              <a:ext cx="3644031" cy="3405361"/>
            </a:xfrm>
            <a:custGeom>
              <a:avLst/>
              <a:gdLst>
                <a:gd name="connsiteX0" fmla="*/ 0 w 3644031"/>
                <a:gd name="connsiteY0" fmla="*/ 1727212 h 3454423"/>
                <a:gd name="connsiteX1" fmla="*/ 1822016 w 3644031"/>
                <a:gd name="connsiteY1" fmla="*/ 0 h 3454423"/>
                <a:gd name="connsiteX2" fmla="*/ 3644032 w 3644031"/>
                <a:gd name="connsiteY2" fmla="*/ 1727212 h 3454423"/>
                <a:gd name="connsiteX3" fmla="*/ 1822016 w 3644031"/>
                <a:gd name="connsiteY3" fmla="*/ 3454424 h 3454423"/>
                <a:gd name="connsiteX4" fmla="*/ 0 w 3644031"/>
                <a:gd name="connsiteY4" fmla="*/ 1727212 h 345442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644031" h="3454423">
                  <a:moveTo>
                    <a:pt x="0" y="1727212"/>
                  </a:moveTo>
                  <a:cubicBezTo>
                    <a:pt x="0" y="773299"/>
                    <a:pt x="815744" y="0"/>
                    <a:pt x="1822016" y="0"/>
                  </a:cubicBezTo>
                  <a:cubicBezTo>
                    <a:pt x="2828288" y="0"/>
                    <a:pt x="3644032" y="773299"/>
                    <a:pt x="3644032" y="1727212"/>
                  </a:cubicBezTo>
                  <a:cubicBezTo>
                    <a:pt x="3644032" y="2681125"/>
                    <a:pt x="2828288" y="3454424"/>
                    <a:pt x="1822016" y="3454424"/>
                  </a:cubicBezTo>
                  <a:cubicBezTo>
                    <a:pt x="815744" y="3454424"/>
                    <a:pt x="0" y="2681125"/>
                    <a:pt x="0" y="1727212"/>
                  </a:cubicBezTo>
                  <a:close/>
                </a:path>
              </a:pathLst>
            </a:custGeom>
            <a:solidFill>
              <a:srgbClr val="1987A8"/>
            </a:solidFill>
            <a:ln>
              <a:solidFill>
                <a:srgbClr val="1987A8"/>
              </a:solidFill>
            </a:ln>
            <a:scene3d>
              <a:camera prst="orthographicFront">
                <a:rot lat="0" lon="0" rev="0"/>
              </a:camera>
              <a:lightRig rig="contrasting" dir="t">
                <a:rot lat="0" lon="0" rev="1200000"/>
              </a:lightRig>
            </a:scene3d>
            <a:sp3d contourW="12700" prstMaterial="clear">
              <a:bevelT w="177800" h="254000"/>
              <a:bevelB w="152400"/>
            </a:sp3d>
          </p:spPr>
          <p:style>
            <a:lnRef idx="0">
              <a:scrgbClr r="0" g="0" b="0"/>
            </a:lnRef>
            <a:fillRef idx="1">
              <a:scrgbClr r="0" g="0" b="0"/>
            </a:fillRef>
            <a:effectRef idx="0">
              <a:schemeClr val="accent1">
                <a:alpha val="50000"/>
                <a:hueOff val="0"/>
                <a:satOff val="0"/>
                <a:lumOff val="0"/>
                <a:alphaOff val="0"/>
              </a:schemeClr>
            </a:effectRef>
            <a:fontRef idx="minor">
              <a:schemeClr val="tx1"/>
            </a:fontRef>
          </p:style>
          <p:txBody>
            <a:bodyPr spcFirstLastPara="0" vert="horz" wrap="square" lIns="485871" tIns="604525" rIns="485871" bIns="1295408" numCol="1" spcCol="1270" anchor="ctr" anchorCtr="0">
              <a:noAutofit/>
            </a:bodyPr>
            <a:lstStyle/>
            <a:p>
              <a:pPr marL="0" marR="0" lvl="0" indent="0" algn="ctr" defTabSz="977900" rtl="0" eaLnBrk="1" fontAlgn="auto" latinLnBrk="0" hangingPunct="1">
                <a:lnSpc>
                  <a:spcPct val="90000"/>
                </a:lnSpc>
                <a:spcBef>
                  <a:spcPct val="0"/>
                </a:spcBef>
                <a:spcAft>
                  <a:spcPct val="35000"/>
                </a:spcAft>
                <a:buClrTx/>
                <a:buSzTx/>
                <a:buFontTx/>
                <a:buNone/>
                <a:tabLst/>
                <a:defRPr/>
              </a:pPr>
              <a:r>
                <a:rPr kumimoji="0" lang="ga" b="0" i="0" u="none" strike="noStrike" kern="1200" cap="none" spc="0" normalizeH="0" baseline="0">
                  <a:ln>
                    <a:noFill/>
                  </a:ln>
                  <a:solidFill>
                    <a:srgbClr val="002060"/>
                  </a:solidFill>
                  <a:effectLst/>
                  <a:uLnTx/>
                  <a:uFillTx/>
                  <a:latin typeface="Arial" panose="020B0604020202020204" pitchFamily="34" charset="0"/>
                  <a:ea typeface="+mn-ea"/>
                  <a:cs typeface="Arial" panose="020B0604020202020204" pitchFamily="34" charset="0"/>
                </a:rPr>
                <a:t>                                     </a:t>
              </a:r>
            </a:p>
          </p:txBody>
        </p:sp>
        <p:sp>
          <p:nvSpPr>
            <p:cNvPr id="32" name="Rectangle 31"/>
            <p:cNvSpPr/>
            <p:nvPr/>
          </p:nvSpPr>
          <p:spPr>
            <a:xfrm>
              <a:off x="4597936" y="1621662"/>
              <a:ext cx="3210165" cy="1562038"/>
            </a:xfrm>
            <a:prstGeom prst="rect">
              <a:avLst/>
            </a:prstGeom>
            <a:ln>
              <a:noFill/>
            </a:ln>
          </p:spPr>
          <p:txBody>
            <a:bodyPr wrap="square" lIns="91440" tIns="45720" rIns="91440" bIns="45720" anchor="t">
              <a:spAutoFit/>
            </a:bodyPr>
            <a:lstStyle/>
            <a:p>
              <a:pPr marL="0" marR="0" lvl="0" indent="0" algn="ctr" defTabSz="977900" rtl="0" eaLnBrk="1" fontAlgn="auto" latinLnBrk="0" hangingPunct="1">
                <a:lnSpc>
                  <a:spcPct val="90000"/>
                </a:lnSpc>
                <a:spcBef>
                  <a:spcPct val="0"/>
                </a:spcBef>
                <a:spcAft>
                  <a:spcPct val="35000"/>
                </a:spcAft>
                <a:buClrTx/>
                <a:buSzTx/>
                <a:buFontTx/>
                <a:buNone/>
                <a:tabLst/>
                <a:defRPr/>
              </a:pPr>
              <a:r>
                <a:rPr lang="en-IE" sz="2150" err="1">
                  <a:solidFill>
                    <a:srgbClr val="002060"/>
                  </a:solidFill>
                  <a:latin typeface="Arial"/>
                  <a:cs typeface="Arial"/>
                </a:rPr>
                <a:t>rannpháirteach</a:t>
              </a:r>
              <a:r>
                <a:rPr lang="en-IE" sz="2150">
                  <a:solidFill>
                    <a:srgbClr val="002060"/>
                  </a:solidFill>
                  <a:latin typeface="Arial"/>
                  <a:cs typeface="Arial"/>
                </a:rPr>
                <a:t> go </a:t>
              </a:r>
              <a:r>
                <a:rPr lang="en-IE" sz="2150" err="1">
                  <a:solidFill>
                    <a:srgbClr val="002060"/>
                  </a:solidFill>
                  <a:latin typeface="Arial"/>
                  <a:cs typeface="Arial"/>
                </a:rPr>
                <a:t>gairmiúil</a:t>
              </a:r>
              <a:r>
                <a:rPr lang="en-IE" sz="2150">
                  <a:solidFill>
                    <a:srgbClr val="002060"/>
                  </a:solidFill>
                  <a:latin typeface="Arial"/>
                  <a:cs typeface="Arial"/>
                </a:rPr>
                <a:t> </a:t>
              </a:r>
              <a:r>
                <a:rPr lang="en-IE" sz="2150" err="1">
                  <a:solidFill>
                    <a:srgbClr val="002060"/>
                  </a:solidFill>
                  <a:latin typeface="Arial"/>
                  <a:cs typeface="Arial"/>
                </a:rPr>
                <a:t>san</a:t>
              </a:r>
              <a:r>
                <a:rPr lang="en-IE" sz="2150">
                  <a:solidFill>
                    <a:srgbClr val="002060"/>
                  </a:solidFill>
                  <a:latin typeface="Arial"/>
                  <a:cs typeface="Arial"/>
                </a:rPr>
                <a:t> </a:t>
              </a:r>
              <a:r>
                <a:rPr lang="en-IE" sz="2150" err="1">
                  <a:solidFill>
                    <a:srgbClr val="002060"/>
                  </a:solidFill>
                  <a:latin typeface="Arial"/>
                  <a:cs typeface="Arial"/>
                </a:rPr>
                <a:t>ionduchtú</a:t>
              </a:r>
              <a:r>
                <a:rPr lang="en-IE" sz="2150">
                  <a:solidFill>
                    <a:srgbClr val="002060"/>
                  </a:solidFill>
                  <a:latin typeface="Arial"/>
                  <a:cs typeface="Arial"/>
                </a:rPr>
                <a:t> </a:t>
              </a:r>
              <a:r>
                <a:rPr lang="en-IE" sz="2150" err="1">
                  <a:solidFill>
                    <a:srgbClr val="002060"/>
                  </a:solidFill>
                  <a:latin typeface="Arial"/>
                  <a:cs typeface="Arial"/>
                </a:rPr>
                <a:t>scoilbhunaithe</a:t>
              </a:r>
              <a:r>
                <a:rPr lang="en-IE" sz="2150">
                  <a:solidFill>
                    <a:srgbClr val="002060"/>
                  </a:solidFill>
                  <a:latin typeface="Arial"/>
                  <a:cs typeface="Arial"/>
                </a:rPr>
                <a:t> </a:t>
              </a:r>
              <a:r>
                <a:rPr lang="en-IE" sz="2150" err="1">
                  <a:solidFill>
                    <a:srgbClr val="002060"/>
                  </a:solidFill>
                  <a:latin typeface="Arial"/>
                  <a:cs typeface="Arial"/>
                </a:rPr>
                <a:t>agus</a:t>
              </a:r>
              <a:r>
                <a:rPr lang="en-IE" sz="2150">
                  <a:solidFill>
                    <a:srgbClr val="002060"/>
                  </a:solidFill>
                  <a:latin typeface="Arial"/>
                  <a:cs typeface="Arial"/>
                </a:rPr>
                <a:t> I </a:t>
              </a:r>
              <a:r>
                <a:rPr lang="en-IE" sz="2150" err="1">
                  <a:solidFill>
                    <a:srgbClr val="002060"/>
                  </a:solidFill>
                  <a:latin typeface="Arial"/>
                  <a:cs typeface="Arial"/>
                </a:rPr>
                <a:t>gníomhaíochtaí</a:t>
              </a:r>
              <a:r>
                <a:rPr lang="en-IE" sz="2150">
                  <a:solidFill>
                    <a:srgbClr val="002060"/>
                  </a:solidFill>
                  <a:latin typeface="Arial"/>
                  <a:cs typeface="Arial"/>
                </a:rPr>
                <a:t> </a:t>
              </a:r>
              <a:r>
                <a:rPr lang="en-IE" sz="2150" err="1">
                  <a:solidFill>
                    <a:srgbClr val="002060"/>
                  </a:solidFill>
                  <a:latin typeface="Arial"/>
                  <a:cs typeface="Arial"/>
                </a:rPr>
                <a:t>foghlama</a:t>
              </a:r>
              <a:r>
                <a:rPr lang="en-IE" sz="2150">
                  <a:solidFill>
                    <a:srgbClr val="002060"/>
                  </a:solidFill>
                  <a:latin typeface="Arial"/>
                  <a:cs typeface="Arial"/>
                </a:rPr>
                <a:t> </a:t>
              </a:r>
              <a:r>
                <a:rPr lang="en-IE" sz="2150" err="1">
                  <a:solidFill>
                    <a:srgbClr val="002060"/>
                  </a:solidFill>
                  <a:latin typeface="Arial"/>
                  <a:cs typeface="Arial"/>
                </a:rPr>
                <a:t>gairmiúla</a:t>
              </a:r>
              <a:r>
                <a:rPr lang="en-IE" sz="2150">
                  <a:solidFill>
                    <a:srgbClr val="002060"/>
                  </a:solidFill>
                  <a:latin typeface="Arial"/>
                  <a:cs typeface="Arial"/>
                </a:rPr>
                <a:t> </a:t>
              </a:r>
              <a:r>
                <a:rPr lang="en-IE" sz="2150" err="1">
                  <a:solidFill>
                    <a:srgbClr val="002060"/>
                  </a:solidFill>
                  <a:latin typeface="Arial"/>
                  <a:cs typeface="Arial"/>
                </a:rPr>
                <a:t>breise</a:t>
              </a:r>
              <a:endParaRPr kumimoji="0" lang="ga" sz="2150" b="0" i="0" u="none" strike="noStrike" kern="1200" cap="none" spc="0" normalizeH="0" baseline="0">
                <a:ln>
                  <a:noFill/>
                </a:ln>
                <a:solidFill>
                  <a:srgbClr val="002060"/>
                </a:solidFill>
                <a:effectLst/>
                <a:uLnTx/>
                <a:uFillTx/>
                <a:latin typeface="Arial"/>
                <a:cs typeface="Arial"/>
              </a:endParaRPr>
            </a:p>
          </p:txBody>
        </p:sp>
      </p:grpSp>
      <p:grpSp>
        <p:nvGrpSpPr>
          <p:cNvPr id="26" name="Group 25"/>
          <p:cNvGrpSpPr/>
          <p:nvPr/>
        </p:nvGrpSpPr>
        <p:grpSpPr>
          <a:xfrm>
            <a:off x="2373401" y="2963818"/>
            <a:ext cx="3798130" cy="3593511"/>
            <a:chOff x="2875988" y="3363429"/>
            <a:chExt cx="3930187" cy="3413962"/>
          </a:xfrm>
        </p:grpSpPr>
        <p:sp>
          <p:nvSpPr>
            <p:cNvPr id="27" name="Freeform 26"/>
            <p:cNvSpPr/>
            <p:nvPr/>
          </p:nvSpPr>
          <p:spPr>
            <a:xfrm>
              <a:off x="2961658" y="3363429"/>
              <a:ext cx="3844517" cy="3413962"/>
            </a:xfrm>
            <a:custGeom>
              <a:avLst/>
              <a:gdLst>
                <a:gd name="connsiteX0" fmla="*/ 0 w 3844517"/>
                <a:gd name="connsiteY0" fmla="*/ 1706981 h 3413962"/>
                <a:gd name="connsiteX1" fmla="*/ 1922259 w 3844517"/>
                <a:gd name="connsiteY1" fmla="*/ 0 h 3413962"/>
                <a:gd name="connsiteX2" fmla="*/ 3844518 w 3844517"/>
                <a:gd name="connsiteY2" fmla="*/ 1706981 h 3413962"/>
                <a:gd name="connsiteX3" fmla="*/ 1922259 w 3844517"/>
                <a:gd name="connsiteY3" fmla="*/ 3413962 h 3413962"/>
                <a:gd name="connsiteX4" fmla="*/ 0 w 3844517"/>
                <a:gd name="connsiteY4" fmla="*/ 1706981 h 341396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844517" h="3413962">
                  <a:moveTo>
                    <a:pt x="0" y="1706981"/>
                  </a:moveTo>
                  <a:cubicBezTo>
                    <a:pt x="0" y="764241"/>
                    <a:pt x="860625" y="0"/>
                    <a:pt x="1922259" y="0"/>
                  </a:cubicBezTo>
                  <a:cubicBezTo>
                    <a:pt x="2983893" y="0"/>
                    <a:pt x="3844518" y="764241"/>
                    <a:pt x="3844518" y="1706981"/>
                  </a:cubicBezTo>
                  <a:cubicBezTo>
                    <a:pt x="3844518" y="2649721"/>
                    <a:pt x="2983893" y="3413962"/>
                    <a:pt x="1922259" y="3413962"/>
                  </a:cubicBezTo>
                  <a:cubicBezTo>
                    <a:pt x="860625" y="3413962"/>
                    <a:pt x="0" y="2649721"/>
                    <a:pt x="0" y="1706981"/>
                  </a:cubicBezTo>
                  <a:close/>
                </a:path>
              </a:pathLst>
            </a:custGeom>
            <a:solidFill>
              <a:srgbClr val="1987A8"/>
            </a:solidFill>
            <a:ln>
              <a:solidFill>
                <a:srgbClr val="1987A8"/>
              </a:solidFill>
            </a:ln>
            <a:scene3d>
              <a:camera prst="orthographicFront">
                <a:rot lat="0" lon="0" rev="0"/>
              </a:camera>
              <a:lightRig rig="contrasting" dir="t">
                <a:rot lat="0" lon="0" rev="1200000"/>
              </a:lightRig>
            </a:scene3d>
            <a:sp3d contourW="12700" prstMaterial="clear">
              <a:bevelT w="177800" h="254000"/>
              <a:bevelB w="152400"/>
            </a:sp3d>
          </p:spPr>
          <p:style>
            <a:lnRef idx="0">
              <a:scrgbClr r="0" g="0" b="0"/>
            </a:lnRef>
            <a:fillRef idx="1">
              <a:scrgbClr r="0" g="0" b="0"/>
            </a:fillRef>
            <a:effectRef idx="0">
              <a:schemeClr val="accent1">
                <a:alpha val="50000"/>
                <a:hueOff val="0"/>
                <a:satOff val="0"/>
                <a:lumOff val="0"/>
                <a:alphaOff val="0"/>
              </a:schemeClr>
            </a:effectRef>
            <a:fontRef idx="minor">
              <a:schemeClr val="tx1"/>
            </a:fontRef>
          </p:style>
          <p:txBody>
            <a:bodyPr spcFirstLastPara="0" vert="horz" wrap="square" lIns="362026" tIns="881941" rIns="1175781" bIns="654342" numCol="1" spcCol="1270" anchor="ctr" anchorCtr="0">
              <a:noAutofit/>
            </a:bodyPr>
            <a:lstStyle/>
            <a:p>
              <a:pPr marL="0" marR="0" lvl="0" indent="0" algn="ctr" defTabSz="977900" rtl="0" eaLnBrk="1" fontAlgn="auto" latinLnBrk="0" hangingPunct="1">
                <a:lnSpc>
                  <a:spcPct val="90000"/>
                </a:lnSpc>
                <a:spcBef>
                  <a:spcPct val="0"/>
                </a:spcBef>
                <a:spcAft>
                  <a:spcPct val="35000"/>
                </a:spcAft>
                <a:buClrTx/>
                <a:buSzTx/>
                <a:buFontTx/>
                <a:buNone/>
                <a:tabLst/>
                <a:defRPr/>
              </a:pPr>
              <a:endParaRPr kumimoji="0" lang="ga" b="0" i="0" u="none" strike="noStrike" kern="1200" cap="none" spc="0" normalizeH="0" baseline="0" noProof="0">
                <a:ln>
                  <a:noFill/>
                </a:ln>
                <a:solidFill>
                  <a:srgbClr val="002060"/>
                </a:solidFill>
                <a:effectLst/>
                <a:uLnTx/>
                <a:uFillTx/>
                <a:latin typeface="Arial" panose="020B0604020202020204" pitchFamily="34" charset="0"/>
                <a:ea typeface="+mn-ea"/>
                <a:cs typeface="Arial" panose="020B0604020202020204" pitchFamily="34" charset="0"/>
              </a:endParaRPr>
            </a:p>
          </p:txBody>
        </p:sp>
        <p:sp>
          <p:nvSpPr>
            <p:cNvPr id="28" name="Rectangle 27"/>
            <p:cNvSpPr/>
            <p:nvPr/>
          </p:nvSpPr>
          <p:spPr>
            <a:xfrm>
              <a:off x="2875988" y="4315021"/>
              <a:ext cx="3437164" cy="1785104"/>
            </a:xfrm>
            <a:prstGeom prst="rect">
              <a:avLst/>
            </a:prstGeom>
            <a:ln>
              <a:noFill/>
            </a:ln>
          </p:spPr>
          <p:txBody>
            <a:bodyPr wrap="square">
              <a:spAutoFit/>
            </a:bodyPr>
            <a:lstStyle/>
            <a:p>
              <a:pPr marL="263525" marR="0" lvl="0" indent="0" algn="ctr" defTabSz="977900" rtl="0" eaLnBrk="1" fontAlgn="auto" latinLnBrk="0" hangingPunct="1">
                <a:lnSpc>
                  <a:spcPct val="100000"/>
                </a:lnSpc>
                <a:spcBef>
                  <a:spcPct val="0"/>
                </a:spcBef>
                <a:spcAft>
                  <a:spcPct val="35000"/>
                </a:spcAft>
                <a:buClrTx/>
                <a:buSzTx/>
                <a:buFontTx/>
                <a:buNone/>
                <a:tabLst/>
                <a:defRPr/>
              </a:pPr>
              <a:r>
                <a:rPr lang="en-IE" sz="2150" err="1">
                  <a:solidFill>
                    <a:srgbClr val="002060"/>
                  </a:solidFill>
                  <a:latin typeface="Arial" panose="020B0604020202020204" pitchFamily="34" charset="0"/>
                  <a:cs typeface="Arial" panose="020B0604020202020204" pitchFamily="34" charset="0"/>
                </a:rPr>
                <a:t>t</a:t>
              </a:r>
              <a:r>
                <a:rPr kumimoji="0" lang="en-IE" sz="2150" b="0" i="0" u="none" strike="noStrike" kern="1200" cap="none" spc="0" normalizeH="0" baseline="0" err="1">
                  <a:ln>
                    <a:noFill/>
                  </a:ln>
                  <a:solidFill>
                    <a:srgbClr val="002060"/>
                  </a:solidFill>
                  <a:effectLst/>
                  <a:uLnTx/>
                  <a:uFillTx/>
                  <a:latin typeface="Arial" panose="020B0604020202020204" pitchFamily="34" charset="0"/>
                  <a:ea typeface="+mn-ea"/>
                  <a:cs typeface="Arial" panose="020B0604020202020204" pitchFamily="34" charset="0"/>
                </a:rPr>
                <a:t>iomantas</a:t>
              </a:r>
              <a:r>
                <a:rPr kumimoji="0" lang="en-IE" sz="2150" b="0" i="0" u="none" strike="noStrike" kern="1200" cap="none" spc="0" normalizeH="0" baseline="0">
                  <a:ln>
                    <a:noFill/>
                  </a:ln>
                  <a:solidFill>
                    <a:srgbClr val="002060"/>
                  </a:solidFill>
                  <a:effectLst/>
                  <a:uLnTx/>
                  <a:uFillTx/>
                  <a:latin typeface="Arial" panose="020B0604020202020204" pitchFamily="34" charset="0"/>
                  <a:ea typeface="+mn-ea"/>
                  <a:cs typeface="Arial" panose="020B0604020202020204" pitchFamily="34" charset="0"/>
                </a:rPr>
                <a:t> </a:t>
              </a:r>
              <a:r>
                <a:rPr kumimoji="0" lang="en-IE" sz="2150" b="0" i="0" u="none" strike="noStrike" kern="1200" cap="none" spc="0" normalizeH="0" baseline="0" err="1">
                  <a:ln>
                    <a:noFill/>
                  </a:ln>
                  <a:solidFill>
                    <a:srgbClr val="002060"/>
                  </a:solidFill>
                  <a:effectLst/>
                  <a:uLnTx/>
                  <a:uFillTx/>
                  <a:latin typeface="Arial" panose="020B0604020202020204" pitchFamily="34" charset="0"/>
                  <a:ea typeface="+mn-ea"/>
                  <a:cs typeface="Arial" panose="020B0604020202020204" pitchFamily="34" charset="0"/>
                </a:rPr>
                <a:t>gairmiúil</a:t>
              </a:r>
              <a:r>
                <a:rPr kumimoji="0" lang="en-IE" sz="2150" b="0" i="0" u="none" strike="noStrike" kern="1200" cap="none" spc="0" normalizeH="0" baseline="0">
                  <a:ln>
                    <a:noFill/>
                  </a:ln>
                  <a:solidFill>
                    <a:srgbClr val="002060"/>
                  </a:solidFill>
                  <a:effectLst/>
                  <a:uLnTx/>
                  <a:uFillTx/>
                  <a:latin typeface="Arial" panose="020B0604020202020204" pitchFamily="34" charset="0"/>
                  <a:ea typeface="+mn-ea"/>
                  <a:cs typeface="Arial" panose="020B0604020202020204" pitchFamily="34" charset="0"/>
                </a:rPr>
                <a:t> </a:t>
              </a:r>
              <a:r>
                <a:rPr kumimoji="0" lang="en-IE" sz="2150" b="0" i="0" u="none" strike="noStrike" kern="1200" cap="none" spc="0" normalizeH="0" baseline="0" err="1">
                  <a:ln>
                    <a:noFill/>
                  </a:ln>
                  <a:solidFill>
                    <a:srgbClr val="002060"/>
                  </a:solidFill>
                  <a:effectLst/>
                  <a:uLnTx/>
                  <a:uFillTx/>
                  <a:latin typeface="Arial" panose="020B0604020202020204" pitchFamily="34" charset="0"/>
                  <a:ea typeface="+mn-ea"/>
                  <a:cs typeface="Arial" panose="020B0604020202020204" pitchFamily="34" charset="0"/>
                </a:rPr>
                <a:t>léirithe</a:t>
              </a:r>
              <a:r>
                <a:rPr kumimoji="0" lang="en-IE" sz="2150" b="0" i="0" u="none" strike="noStrike" kern="1200" cap="none" spc="0" normalizeH="0" baseline="0">
                  <a:ln>
                    <a:noFill/>
                  </a:ln>
                  <a:solidFill>
                    <a:srgbClr val="002060"/>
                  </a:solidFill>
                  <a:effectLst/>
                  <a:uLnTx/>
                  <a:uFillTx/>
                  <a:latin typeface="Arial" panose="020B0604020202020204" pitchFamily="34" charset="0"/>
                  <a:ea typeface="+mn-ea"/>
                  <a:cs typeface="Arial" panose="020B0604020202020204" pitchFamily="34" charset="0"/>
                </a:rPr>
                <a:t> </a:t>
              </a:r>
              <a:r>
                <a:rPr kumimoji="0" lang="en-IE" sz="2150" b="0" i="0" u="none" strike="noStrike" kern="1200" cap="none" spc="0" normalizeH="0" baseline="0" err="1">
                  <a:ln>
                    <a:noFill/>
                  </a:ln>
                  <a:solidFill>
                    <a:srgbClr val="002060"/>
                  </a:solidFill>
                  <a:effectLst/>
                  <a:uLnTx/>
                  <a:uFillTx/>
                  <a:latin typeface="Arial" panose="020B0604020202020204" pitchFamily="34" charset="0"/>
                  <a:ea typeface="+mn-ea"/>
                  <a:cs typeface="Arial" panose="020B0604020202020204" pitchFamily="34" charset="0"/>
                </a:rPr>
                <a:t>aige</a:t>
              </a:r>
              <a:r>
                <a:rPr kumimoji="0" lang="en-IE" sz="2150" b="0" i="0" u="none" strike="noStrike" kern="1200" cap="none" spc="0" normalizeH="0" baseline="0">
                  <a:ln>
                    <a:noFill/>
                  </a:ln>
                  <a:solidFill>
                    <a:srgbClr val="002060"/>
                  </a:solidFill>
                  <a:effectLst/>
                  <a:uLnTx/>
                  <a:uFillTx/>
                  <a:latin typeface="Arial" panose="020B0604020202020204" pitchFamily="34" charset="0"/>
                  <a:ea typeface="+mn-ea"/>
                  <a:cs typeface="Arial" panose="020B0604020202020204" pitchFamily="34" charset="0"/>
                </a:rPr>
                <a:t> </a:t>
              </a:r>
              <a:r>
                <a:rPr kumimoji="0" lang="en-IE" sz="2150" b="0" i="0" u="none" strike="noStrike" kern="1200" cap="none" spc="0" normalizeH="0" baseline="0" err="1">
                  <a:ln>
                    <a:noFill/>
                  </a:ln>
                  <a:solidFill>
                    <a:srgbClr val="002060"/>
                  </a:solidFill>
                  <a:effectLst/>
                  <a:uLnTx/>
                  <a:uFillTx/>
                  <a:latin typeface="Arial" panose="020B0604020202020204" pitchFamily="34" charset="0"/>
                  <a:ea typeface="+mn-ea"/>
                  <a:cs typeface="Arial" panose="020B0604020202020204" pitchFamily="34" charset="0"/>
                </a:rPr>
                <a:t>nó</a:t>
              </a:r>
              <a:r>
                <a:rPr kumimoji="0" lang="en-IE" sz="2150" b="0" i="0" u="none" strike="noStrike" kern="1200" cap="none" spc="0" normalizeH="0" baseline="0">
                  <a:ln>
                    <a:noFill/>
                  </a:ln>
                  <a:solidFill>
                    <a:srgbClr val="002060"/>
                  </a:solidFill>
                  <a:effectLst/>
                  <a:uLnTx/>
                  <a:uFillTx/>
                  <a:latin typeface="Arial" panose="020B0604020202020204" pitchFamily="34" charset="0"/>
                  <a:ea typeface="+mn-ea"/>
                  <a:cs typeface="Arial" panose="020B0604020202020204" pitchFamily="34" charset="0"/>
                </a:rPr>
                <a:t> </a:t>
              </a:r>
              <a:r>
                <a:rPr kumimoji="0" lang="en-IE" sz="2150" b="0" i="0" u="none" strike="noStrike" kern="1200" cap="none" spc="0" normalizeH="0" baseline="0" err="1">
                  <a:ln>
                    <a:noFill/>
                  </a:ln>
                  <a:solidFill>
                    <a:srgbClr val="002060"/>
                  </a:solidFill>
                  <a:effectLst/>
                  <a:uLnTx/>
                  <a:uFillTx/>
                  <a:latin typeface="Arial" panose="020B0604020202020204" pitchFamily="34" charset="0"/>
                  <a:ea typeface="+mn-ea"/>
                  <a:cs typeface="Arial" panose="020B0604020202020204" pitchFamily="34" charset="0"/>
                </a:rPr>
                <a:t>aici</a:t>
              </a:r>
              <a:r>
                <a:rPr kumimoji="0" lang="en-IE" sz="2150" b="0" i="0" u="none" strike="noStrike" kern="1200" cap="none" spc="0" normalizeH="0" baseline="0">
                  <a:ln>
                    <a:noFill/>
                  </a:ln>
                  <a:solidFill>
                    <a:srgbClr val="002060"/>
                  </a:solidFill>
                  <a:effectLst/>
                  <a:uLnTx/>
                  <a:uFillTx/>
                  <a:latin typeface="Arial" panose="020B0604020202020204" pitchFamily="34" charset="0"/>
                  <a:ea typeface="+mn-ea"/>
                  <a:cs typeface="Arial" panose="020B0604020202020204" pitchFamily="34" charset="0"/>
                </a:rPr>
                <a:t> don </a:t>
              </a:r>
              <a:r>
                <a:rPr kumimoji="0" lang="en-IE" sz="2150" b="0" i="0" u="none" strike="noStrike" kern="1200" cap="none" spc="0" normalizeH="0" baseline="0" err="1">
                  <a:ln>
                    <a:noFill/>
                  </a:ln>
                  <a:solidFill>
                    <a:srgbClr val="002060"/>
                  </a:solidFill>
                  <a:effectLst/>
                  <a:uLnTx/>
                  <a:uFillTx/>
                  <a:latin typeface="Arial" panose="020B0604020202020204" pitchFamily="34" charset="0"/>
                  <a:ea typeface="+mn-ea"/>
                  <a:cs typeface="Arial" panose="020B0604020202020204" pitchFamily="34" charset="0"/>
                </a:rPr>
                <a:t>teagasc</a:t>
              </a:r>
              <a:r>
                <a:rPr kumimoji="0" lang="en-IE" sz="2150" b="0" i="0" u="none" strike="noStrike" kern="1200" cap="none" spc="0" normalizeH="0" baseline="0">
                  <a:ln>
                    <a:noFill/>
                  </a:ln>
                  <a:solidFill>
                    <a:srgbClr val="002060"/>
                  </a:solidFill>
                  <a:effectLst/>
                  <a:uLnTx/>
                  <a:uFillTx/>
                  <a:latin typeface="Arial" panose="020B0604020202020204" pitchFamily="34" charset="0"/>
                  <a:ea typeface="+mn-ea"/>
                  <a:cs typeface="Arial" panose="020B0604020202020204" pitchFamily="34" charset="0"/>
                </a:rPr>
                <a:t> agus </a:t>
              </a:r>
              <a:r>
                <a:rPr kumimoji="0" lang="en-IE" sz="2150" b="0" i="0" u="none" strike="noStrike" kern="1200" cap="none" spc="0" normalizeH="0" baseline="0" err="1">
                  <a:ln>
                    <a:noFill/>
                  </a:ln>
                  <a:solidFill>
                    <a:srgbClr val="002060"/>
                  </a:solidFill>
                  <a:effectLst/>
                  <a:uLnTx/>
                  <a:uFillTx/>
                  <a:latin typeface="Arial" panose="020B0604020202020204" pitchFamily="34" charset="0"/>
                  <a:ea typeface="+mn-ea"/>
                  <a:cs typeface="Arial" panose="020B0604020202020204" pitchFamily="34" charset="0"/>
                </a:rPr>
                <a:t>foghlaim</a:t>
              </a:r>
              <a:r>
                <a:rPr kumimoji="0" lang="en-IE" sz="2150" b="0" i="0" u="none" strike="noStrike" kern="1200" cap="none" spc="0" normalizeH="0" baseline="0">
                  <a:ln>
                    <a:noFill/>
                  </a:ln>
                  <a:solidFill>
                    <a:srgbClr val="002060"/>
                  </a:solidFill>
                  <a:effectLst/>
                  <a:uLnTx/>
                  <a:uFillTx/>
                  <a:latin typeface="Arial" panose="020B0604020202020204" pitchFamily="34" charset="0"/>
                  <a:ea typeface="+mn-ea"/>
                  <a:cs typeface="Arial" panose="020B0604020202020204" pitchFamily="34" charset="0"/>
                </a:rPr>
                <a:t> </a:t>
              </a:r>
              <a:r>
                <a:rPr kumimoji="0" lang="en-IE" sz="2150" b="0" i="0" u="none" strike="noStrike" kern="1200" cap="none" spc="0" normalizeH="0" baseline="0" err="1">
                  <a:ln>
                    <a:noFill/>
                  </a:ln>
                  <a:solidFill>
                    <a:srgbClr val="002060"/>
                  </a:solidFill>
                  <a:effectLst/>
                  <a:uLnTx/>
                  <a:uFillTx/>
                  <a:latin typeface="Arial" panose="020B0604020202020204" pitchFamily="34" charset="0"/>
                  <a:ea typeface="+mn-ea"/>
                  <a:cs typeface="Arial" panose="020B0604020202020204" pitchFamily="34" charset="0"/>
                </a:rPr>
                <a:t>dá</a:t>
              </a:r>
              <a:r>
                <a:rPr kumimoji="0" lang="en-IE" sz="2150" b="0" i="0" u="none" strike="noStrike" kern="1200" cap="none" spc="0" normalizeH="0" baseline="0">
                  <a:ln>
                    <a:noFill/>
                  </a:ln>
                  <a:solidFill>
                    <a:srgbClr val="002060"/>
                  </a:solidFill>
                  <a:effectLst/>
                  <a:uLnTx/>
                  <a:uFillTx/>
                  <a:latin typeface="Arial" panose="020B0604020202020204" pitchFamily="34" charset="0"/>
                  <a:ea typeface="+mn-ea"/>
                  <a:cs typeface="Arial" panose="020B0604020202020204" pitchFamily="34" charset="0"/>
                </a:rPr>
                <a:t> c(h)</a:t>
              </a:r>
              <a:r>
                <a:rPr kumimoji="0" lang="en-IE" sz="2150" b="0" i="0" u="none" strike="noStrike" kern="1200" cap="none" spc="0" normalizeH="0" baseline="0" err="1">
                  <a:ln>
                    <a:noFill/>
                  </a:ln>
                  <a:solidFill>
                    <a:srgbClr val="002060"/>
                  </a:solidFill>
                  <a:effectLst/>
                  <a:uLnTx/>
                  <a:uFillTx/>
                  <a:latin typeface="Arial" panose="020B0604020202020204" pitchFamily="34" charset="0"/>
                  <a:ea typeface="+mn-ea"/>
                  <a:cs typeface="Arial" panose="020B0604020202020204" pitchFamily="34" charset="0"/>
                </a:rPr>
                <a:t>uid</a:t>
              </a:r>
              <a:r>
                <a:rPr kumimoji="0" lang="en-IE" sz="2150" b="0" i="0" u="none" strike="noStrike" kern="1200" cap="none" spc="0" normalizeH="0" baseline="0">
                  <a:ln>
                    <a:noFill/>
                  </a:ln>
                  <a:solidFill>
                    <a:srgbClr val="002060"/>
                  </a:solidFill>
                  <a:effectLst/>
                  <a:uLnTx/>
                  <a:uFillTx/>
                  <a:latin typeface="Arial" panose="020B0604020202020204" pitchFamily="34" charset="0"/>
                  <a:ea typeface="+mn-ea"/>
                  <a:cs typeface="Arial" panose="020B0604020202020204" pitchFamily="34" charset="0"/>
                </a:rPr>
                <a:t> </a:t>
              </a:r>
              <a:r>
                <a:rPr kumimoji="0" lang="en-IE" sz="2150" b="0" i="0" u="none" strike="noStrike" kern="1200" cap="none" spc="0" normalizeH="0" baseline="0" err="1">
                  <a:ln>
                    <a:noFill/>
                  </a:ln>
                  <a:solidFill>
                    <a:srgbClr val="002060"/>
                  </a:solidFill>
                  <a:effectLst/>
                  <a:uLnTx/>
                  <a:uFillTx/>
                  <a:latin typeface="Arial" panose="020B0604020202020204" pitchFamily="34" charset="0"/>
                  <a:ea typeface="+mn-ea"/>
                  <a:cs typeface="Arial" panose="020B0604020202020204" pitchFamily="34" charset="0"/>
                </a:rPr>
                <a:t>daltaí</a:t>
              </a:r>
              <a:r>
                <a:rPr kumimoji="0" lang="en-IE" sz="2150" b="0" i="0" u="none" strike="noStrike" kern="1200" cap="none" spc="0" normalizeH="0" baseline="0">
                  <a:ln>
                    <a:noFill/>
                  </a:ln>
                  <a:solidFill>
                    <a:srgbClr val="002060"/>
                  </a:solidFill>
                  <a:effectLst/>
                  <a:uLnTx/>
                  <a:uFillTx/>
                  <a:latin typeface="Arial" panose="020B0604020202020204" pitchFamily="34" charset="0"/>
                  <a:ea typeface="+mn-ea"/>
                  <a:cs typeface="Arial" panose="020B0604020202020204" pitchFamily="34" charset="0"/>
                </a:rPr>
                <a:t>/mac </a:t>
              </a:r>
              <a:r>
                <a:rPr kumimoji="0" lang="en-IE" sz="2150" b="0" i="0" u="none" strike="noStrike" kern="1200" cap="none" spc="0" normalizeH="0" baseline="0" err="1">
                  <a:ln>
                    <a:noFill/>
                  </a:ln>
                  <a:solidFill>
                    <a:srgbClr val="002060"/>
                  </a:solidFill>
                  <a:effectLst/>
                  <a:uLnTx/>
                  <a:uFillTx/>
                  <a:latin typeface="Arial" panose="020B0604020202020204" pitchFamily="34" charset="0"/>
                  <a:ea typeface="+mn-ea"/>
                  <a:cs typeface="Arial" panose="020B0604020202020204" pitchFamily="34" charset="0"/>
                </a:rPr>
                <a:t>léinn</a:t>
              </a:r>
              <a:endParaRPr kumimoji="0" lang="ga" sz="2150" b="0" i="0" u="none" strike="noStrike" kern="1200" cap="none" spc="0" normalizeH="0" baseline="0">
                <a:ln>
                  <a:noFill/>
                </a:ln>
                <a:solidFill>
                  <a:srgbClr val="002060"/>
                </a:solidFill>
                <a:effectLst/>
                <a:uLnTx/>
                <a:uFillTx/>
                <a:latin typeface="Arial" panose="020B0604020202020204" pitchFamily="34" charset="0"/>
                <a:ea typeface="+mn-ea"/>
                <a:cs typeface="Arial" panose="020B0604020202020204" pitchFamily="34" charset="0"/>
              </a:endParaRPr>
            </a:p>
          </p:txBody>
        </p:sp>
      </p:grpSp>
      <p:sp>
        <p:nvSpPr>
          <p:cNvPr id="13" name="TextBox 12"/>
          <p:cNvSpPr txBox="1"/>
          <p:nvPr/>
        </p:nvSpPr>
        <p:spPr>
          <a:xfrm>
            <a:off x="682625" y="930172"/>
            <a:ext cx="3408740" cy="307777"/>
          </a:xfrm>
          <a:prstGeom prst="rect">
            <a:avLst/>
          </a:prstGeom>
          <a:solidFill>
            <a:schemeClr val="bg1"/>
          </a:solid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ga" sz="1400" b="0" i="0" u="none" strike="noStrike" kern="1200" cap="none" spc="0" normalizeH="0" baseline="0" noProof="0">
              <a:ln>
                <a:noFill/>
              </a:ln>
              <a:solidFill>
                <a:srgbClr val="002060"/>
              </a:solidFill>
              <a:effectLst/>
              <a:uLnTx/>
              <a:uFillTx/>
              <a:latin typeface="Arial" panose="020B0604020202020204" pitchFamily="34" charset="0"/>
              <a:ea typeface="+mn-ea"/>
              <a:cs typeface="Arial" panose="020B0604020202020204" pitchFamily="34" charset="0"/>
            </a:endParaRPr>
          </a:p>
        </p:txBody>
      </p:sp>
      <p:sp>
        <p:nvSpPr>
          <p:cNvPr id="4" name="Rectangle 3"/>
          <p:cNvSpPr/>
          <p:nvPr/>
        </p:nvSpPr>
        <p:spPr>
          <a:xfrm>
            <a:off x="263115" y="645957"/>
            <a:ext cx="4050746" cy="954107"/>
          </a:xfrm>
          <a:prstGeom prst="rect">
            <a:avLst/>
          </a:prstGeom>
        </p:spPr>
        <p:txBody>
          <a:bodyPr wrap="square">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ga" sz="2800" b="1" i="0" u="none" strike="noStrike" kern="1200" cap="none" spc="0" normalizeH="0" baseline="0">
                <a:ln>
                  <a:noFill/>
                </a:ln>
                <a:solidFill>
                  <a:srgbClr val="002060"/>
                </a:solidFill>
                <a:effectLst/>
                <a:uLnTx/>
                <a:uFillTx/>
                <a:latin typeface="Arial" panose="020B0604020202020204" pitchFamily="34" charset="0"/>
                <a:ea typeface="Calibri"/>
                <a:cs typeface="Arial" panose="020B0604020202020204" pitchFamily="34" charset="0"/>
                <a:sym typeface="Calibri"/>
              </a:rPr>
              <a:t>Déanfaidh an MNC an </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ga" sz="2800" b="1" i="0" u="none" strike="noStrike" kern="1200" cap="none" spc="0" normalizeH="0" baseline="0">
                <a:ln>
                  <a:noFill/>
                </a:ln>
                <a:solidFill>
                  <a:srgbClr val="002060"/>
                </a:solidFill>
                <a:effectLst/>
                <a:uLnTx/>
                <a:uFillTx/>
                <a:latin typeface="Arial" panose="020B0604020202020204" pitchFamily="34" charset="0"/>
                <a:ea typeface="Calibri"/>
                <a:cs typeface="Arial" panose="020B0604020202020204" pitchFamily="34" charset="0"/>
                <a:sym typeface="Calibri"/>
              </a:rPr>
              <a:t>méid seo a leanas...</a:t>
            </a:r>
          </a:p>
        </p:txBody>
      </p:sp>
      <p:pic>
        <p:nvPicPr>
          <p:cNvPr id="16" name="Picture 15"/>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86337" y="5690857"/>
            <a:ext cx="2391282" cy="996368"/>
          </a:xfrm>
          <a:prstGeom prst="rect">
            <a:avLst/>
          </a:prstGeom>
        </p:spPr>
      </p:pic>
      <p:sp>
        <p:nvSpPr>
          <p:cNvPr id="17" name="Rectangle 16"/>
          <p:cNvSpPr/>
          <p:nvPr/>
        </p:nvSpPr>
        <p:spPr>
          <a:xfrm>
            <a:off x="7392152" y="6515027"/>
            <a:ext cx="4676280" cy="338554"/>
          </a:xfrm>
          <a:prstGeom prst="rect">
            <a:avLst/>
          </a:prstGeom>
        </p:spPr>
        <p:txBody>
          <a:bodyPr wrap="none">
            <a:spAutoFit/>
          </a:bodyPr>
          <a:lstStyle/>
          <a:p>
            <a:pPr marL="304800" marR="0" lvl="0" indent="0" algn="r" defTabSz="914400" rtl="0" eaLnBrk="1" fontAlgn="auto" latinLnBrk="0" hangingPunct="1">
              <a:lnSpc>
                <a:spcPct val="100000"/>
              </a:lnSpc>
              <a:spcBef>
                <a:spcPts val="0"/>
              </a:spcBef>
              <a:spcAft>
                <a:spcPts val="0"/>
              </a:spcAft>
              <a:buClr>
                <a:srgbClr val="17365D"/>
              </a:buClr>
              <a:buSzPts val="450"/>
              <a:buFontTx/>
              <a:buNone/>
              <a:tabLst/>
              <a:defRPr/>
            </a:pPr>
            <a:r>
              <a:rPr kumimoji="0" lang="ga" sz="1600" b="0" i="0" u="none" strike="noStrike" kern="1200" cap="none" spc="0" normalizeH="0" baseline="0">
                <a:ln>
                  <a:noFill/>
                </a:ln>
                <a:solidFill>
                  <a:srgbClr val="002060"/>
                </a:solidFill>
                <a:effectLst/>
                <a:uLnTx/>
                <a:uFillTx/>
                <a:latin typeface="Arial" panose="020B0604020202020204" pitchFamily="34" charset="0"/>
                <a:ea typeface="+mn-ea"/>
                <a:cs typeface="Arial" panose="020B0604020202020204" pitchFamily="34" charset="0"/>
              </a:rPr>
              <a:t>(An Chomhairle Mhúinteoireachta 2017, lch.8)</a:t>
            </a:r>
          </a:p>
        </p:txBody>
      </p:sp>
      <p:grpSp>
        <p:nvGrpSpPr>
          <p:cNvPr id="21" name="Group 20">
            <a:extLst>
              <a:ext uri="{FF2B5EF4-FFF2-40B4-BE49-F238E27FC236}">
                <a16:creationId xmlns:a16="http://schemas.microsoft.com/office/drawing/2014/main" id="{3C7C1B11-108E-4E8A-A790-CC86D1044B14}"/>
              </a:ext>
            </a:extLst>
          </p:cNvPr>
          <p:cNvGrpSpPr/>
          <p:nvPr/>
        </p:nvGrpSpPr>
        <p:grpSpPr>
          <a:xfrm>
            <a:off x="5831678" y="2963818"/>
            <a:ext cx="3904130" cy="3593511"/>
            <a:chOff x="4215625" y="1080373"/>
            <a:chExt cx="3644031" cy="3454423"/>
          </a:xfrm>
        </p:grpSpPr>
        <p:sp>
          <p:nvSpPr>
            <p:cNvPr id="22" name="Freeform 30">
              <a:extLst>
                <a:ext uri="{FF2B5EF4-FFF2-40B4-BE49-F238E27FC236}">
                  <a16:creationId xmlns:a16="http://schemas.microsoft.com/office/drawing/2014/main" id="{B47F1960-1E9C-4E81-9158-D08EBABE98DD}"/>
                </a:ext>
              </a:extLst>
            </p:cNvPr>
            <p:cNvSpPr/>
            <p:nvPr/>
          </p:nvSpPr>
          <p:spPr>
            <a:xfrm>
              <a:off x="4215625" y="1080373"/>
              <a:ext cx="3644031" cy="3454423"/>
            </a:xfrm>
            <a:custGeom>
              <a:avLst/>
              <a:gdLst>
                <a:gd name="connsiteX0" fmla="*/ 0 w 3644031"/>
                <a:gd name="connsiteY0" fmla="*/ 1727212 h 3454423"/>
                <a:gd name="connsiteX1" fmla="*/ 1822016 w 3644031"/>
                <a:gd name="connsiteY1" fmla="*/ 0 h 3454423"/>
                <a:gd name="connsiteX2" fmla="*/ 3644032 w 3644031"/>
                <a:gd name="connsiteY2" fmla="*/ 1727212 h 3454423"/>
                <a:gd name="connsiteX3" fmla="*/ 1822016 w 3644031"/>
                <a:gd name="connsiteY3" fmla="*/ 3454424 h 3454423"/>
                <a:gd name="connsiteX4" fmla="*/ 0 w 3644031"/>
                <a:gd name="connsiteY4" fmla="*/ 1727212 h 345442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644031" h="3454423">
                  <a:moveTo>
                    <a:pt x="0" y="1727212"/>
                  </a:moveTo>
                  <a:cubicBezTo>
                    <a:pt x="0" y="773299"/>
                    <a:pt x="815744" y="0"/>
                    <a:pt x="1822016" y="0"/>
                  </a:cubicBezTo>
                  <a:cubicBezTo>
                    <a:pt x="2828288" y="0"/>
                    <a:pt x="3644032" y="773299"/>
                    <a:pt x="3644032" y="1727212"/>
                  </a:cubicBezTo>
                  <a:cubicBezTo>
                    <a:pt x="3644032" y="2681125"/>
                    <a:pt x="2828288" y="3454424"/>
                    <a:pt x="1822016" y="3454424"/>
                  </a:cubicBezTo>
                  <a:cubicBezTo>
                    <a:pt x="815744" y="3454424"/>
                    <a:pt x="0" y="2681125"/>
                    <a:pt x="0" y="1727212"/>
                  </a:cubicBezTo>
                  <a:close/>
                </a:path>
              </a:pathLst>
            </a:custGeom>
            <a:solidFill>
              <a:srgbClr val="1987A8"/>
            </a:solidFill>
            <a:ln>
              <a:solidFill>
                <a:srgbClr val="1987A8"/>
              </a:solidFill>
            </a:ln>
            <a:scene3d>
              <a:camera prst="orthographicFront">
                <a:rot lat="0" lon="0" rev="0"/>
              </a:camera>
              <a:lightRig rig="contrasting" dir="t">
                <a:rot lat="0" lon="0" rev="1200000"/>
              </a:lightRig>
            </a:scene3d>
            <a:sp3d contourW="12700" prstMaterial="clear">
              <a:bevelT w="177800" h="254000"/>
              <a:bevelB w="152400"/>
            </a:sp3d>
          </p:spPr>
          <p:style>
            <a:lnRef idx="0">
              <a:scrgbClr r="0" g="0" b="0"/>
            </a:lnRef>
            <a:fillRef idx="1">
              <a:scrgbClr r="0" g="0" b="0"/>
            </a:fillRef>
            <a:effectRef idx="0">
              <a:schemeClr val="accent1">
                <a:alpha val="50000"/>
                <a:hueOff val="0"/>
                <a:satOff val="0"/>
                <a:lumOff val="0"/>
                <a:alphaOff val="0"/>
              </a:schemeClr>
            </a:effectRef>
            <a:fontRef idx="minor">
              <a:schemeClr val="tx1"/>
            </a:fontRef>
          </p:style>
          <p:txBody>
            <a:bodyPr spcFirstLastPara="0" vert="horz" wrap="square" lIns="485871" tIns="604525" rIns="485871" bIns="1295408" numCol="1" spcCol="1270" anchor="ctr" anchorCtr="0">
              <a:noAutofit/>
            </a:bodyPr>
            <a:lstStyle/>
            <a:p>
              <a:pPr marL="0" marR="0" lvl="0" indent="0" algn="ctr" defTabSz="977900" rtl="0" eaLnBrk="1" fontAlgn="auto" latinLnBrk="0" hangingPunct="1">
                <a:lnSpc>
                  <a:spcPct val="90000"/>
                </a:lnSpc>
                <a:spcBef>
                  <a:spcPct val="0"/>
                </a:spcBef>
                <a:spcAft>
                  <a:spcPct val="35000"/>
                </a:spcAft>
                <a:buClrTx/>
                <a:buSzTx/>
                <a:buFontTx/>
                <a:buNone/>
                <a:tabLst/>
                <a:defRPr/>
              </a:pPr>
              <a:r>
                <a:rPr kumimoji="0" lang="ga" b="0" i="0" u="none" strike="noStrike" kern="1200" cap="none" spc="0" normalizeH="0" baseline="0">
                  <a:ln>
                    <a:noFill/>
                  </a:ln>
                  <a:solidFill>
                    <a:srgbClr val="002060"/>
                  </a:solidFill>
                  <a:effectLst/>
                  <a:uLnTx/>
                  <a:uFillTx/>
                  <a:latin typeface="Arial" panose="020B0604020202020204" pitchFamily="34" charset="0"/>
                  <a:ea typeface="+mn-ea"/>
                  <a:cs typeface="Arial" panose="020B0604020202020204" pitchFamily="34" charset="0"/>
                </a:rPr>
                <a:t>                                     </a:t>
              </a:r>
            </a:p>
          </p:txBody>
        </p:sp>
        <p:sp>
          <p:nvSpPr>
            <p:cNvPr id="23" name="Rectangle 22">
              <a:extLst>
                <a:ext uri="{FF2B5EF4-FFF2-40B4-BE49-F238E27FC236}">
                  <a16:creationId xmlns:a16="http://schemas.microsoft.com/office/drawing/2014/main" id="{61392D4A-C016-45D5-92EF-340E57BB45FF}"/>
                </a:ext>
              </a:extLst>
            </p:cNvPr>
            <p:cNvSpPr/>
            <p:nvPr/>
          </p:nvSpPr>
          <p:spPr>
            <a:xfrm>
              <a:off x="4411838" y="1910007"/>
              <a:ext cx="3447818" cy="2270756"/>
            </a:xfrm>
            <a:prstGeom prst="rect">
              <a:avLst/>
            </a:prstGeom>
            <a:ln>
              <a:noFill/>
            </a:ln>
          </p:spPr>
          <p:txBody>
            <a:bodyPr wrap="square" lIns="91440" tIns="45720" rIns="91440" bIns="45720" anchor="t">
              <a:spAutoFit/>
            </a:bodyPr>
            <a:lstStyle/>
            <a:p>
              <a:pPr algn="ctr">
                <a:defRPr/>
              </a:pPr>
              <a:r>
                <a:rPr lang="ga" sz="2150">
                  <a:solidFill>
                    <a:srgbClr val="002060"/>
                  </a:solidFill>
                  <a:latin typeface="Arial"/>
                  <a:cs typeface="Arial"/>
                </a:rPr>
                <a:t> </a:t>
              </a:r>
              <a:r>
                <a:rPr kumimoji="0" lang="ga" sz="2100" b="0" i="0" u="none" strike="noStrike" kern="1200" cap="none" spc="0" normalizeH="0" baseline="0">
                  <a:ln>
                    <a:noFill/>
                  </a:ln>
                  <a:solidFill>
                    <a:srgbClr val="002060"/>
                  </a:solidFill>
                  <a:effectLst/>
                  <a:uLnTx/>
                  <a:uFillTx/>
                  <a:latin typeface="Arial"/>
                  <a:cs typeface="Arial"/>
                </a:rPr>
                <a:t>rannpháirteach sa chleachtadh machnamhach a thacaíonn lena f(h)oghlaim ghairmúil agus cleachtadh gairmiúil ina (h)aonair agus i gcomhar le daoine eile</a:t>
              </a:r>
              <a:endParaRPr lang="ga" sz="2100" b="0" i="0" u="none" strike="noStrike" kern="1200" cap="none" spc="0" normalizeH="0" baseline="0">
                <a:ln>
                  <a:noFill/>
                </a:ln>
                <a:solidFill>
                  <a:srgbClr val="002060"/>
                </a:solidFill>
                <a:effectLst/>
                <a:uLnTx/>
                <a:uFillTx/>
                <a:latin typeface="Arial" panose="020B0604020202020204" pitchFamily="34" charset="0"/>
                <a:cs typeface="Arial" panose="020B0604020202020204" pitchFamily="34" charset="0"/>
              </a:endParaRPr>
            </a:p>
          </p:txBody>
        </p:sp>
      </p:grpSp>
    </p:spTree>
    <p:extLst>
      <p:ext uri="{BB962C8B-B14F-4D97-AF65-F5344CB8AC3E}">
        <p14:creationId xmlns:p14="http://schemas.microsoft.com/office/powerpoint/2010/main" val="177709868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nodeType="clickEffect">
                                  <p:stCondLst>
                                    <p:cond delay="0"/>
                                  </p:stCondLst>
                                  <p:childTnLst>
                                    <p:set>
                                      <p:cBhvr>
                                        <p:cTn id="6" dur="1" fill="hold">
                                          <p:stCondLst>
                                            <p:cond delay="0"/>
                                          </p:stCondLst>
                                        </p:cTn>
                                        <p:tgtEl>
                                          <p:spTgt spid="24"/>
                                        </p:tgtEl>
                                        <p:attrNameLst>
                                          <p:attrName>style.visibility</p:attrName>
                                        </p:attrNameLst>
                                      </p:cBhvr>
                                      <p:to>
                                        <p:strVal val="visible"/>
                                      </p:to>
                                    </p:set>
                                    <p:animEffect transition="in" filter="fade">
                                      <p:cBhvr>
                                        <p:cTn id="7" dur="1000"/>
                                        <p:tgtEl>
                                          <p:spTgt spid="24"/>
                                        </p:tgtEl>
                                      </p:cBhvr>
                                    </p:animEffect>
                                    <p:anim calcmode="lin" valueType="num">
                                      <p:cBhvr>
                                        <p:cTn id="8" dur="1000" fill="hold"/>
                                        <p:tgtEl>
                                          <p:spTgt spid="24"/>
                                        </p:tgtEl>
                                        <p:attrNameLst>
                                          <p:attrName>ppt_x</p:attrName>
                                        </p:attrNameLst>
                                      </p:cBhvr>
                                      <p:tavLst>
                                        <p:tav tm="0">
                                          <p:val>
                                            <p:strVal val="#ppt_x"/>
                                          </p:val>
                                        </p:tav>
                                        <p:tav tm="100000">
                                          <p:val>
                                            <p:strVal val="#ppt_x"/>
                                          </p:val>
                                        </p:tav>
                                      </p:tavLst>
                                    </p:anim>
                                    <p:anim calcmode="lin" valueType="num">
                                      <p:cBhvr>
                                        <p:cTn id="9" dur="1000" fill="hold"/>
                                        <p:tgtEl>
                                          <p:spTgt spid="24"/>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42" presetClass="entr" presetSubtype="0" fill="hold" nodeType="clickEffect">
                                  <p:stCondLst>
                                    <p:cond delay="0"/>
                                  </p:stCondLst>
                                  <p:childTnLst>
                                    <p:set>
                                      <p:cBhvr>
                                        <p:cTn id="13" dur="1" fill="hold">
                                          <p:stCondLst>
                                            <p:cond delay="0"/>
                                          </p:stCondLst>
                                        </p:cTn>
                                        <p:tgtEl>
                                          <p:spTgt spid="26"/>
                                        </p:tgtEl>
                                        <p:attrNameLst>
                                          <p:attrName>style.visibility</p:attrName>
                                        </p:attrNameLst>
                                      </p:cBhvr>
                                      <p:to>
                                        <p:strVal val="visible"/>
                                      </p:to>
                                    </p:set>
                                    <p:animEffect transition="in" filter="fade">
                                      <p:cBhvr>
                                        <p:cTn id="14" dur="1000"/>
                                        <p:tgtEl>
                                          <p:spTgt spid="26"/>
                                        </p:tgtEl>
                                      </p:cBhvr>
                                    </p:animEffect>
                                    <p:anim calcmode="lin" valueType="num">
                                      <p:cBhvr>
                                        <p:cTn id="15" dur="1000" fill="hold"/>
                                        <p:tgtEl>
                                          <p:spTgt spid="26"/>
                                        </p:tgtEl>
                                        <p:attrNameLst>
                                          <p:attrName>ppt_x</p:attrName>
                                        </p:attrNameLst>
                                      </p:cBhvr>
                                      <p:tavLst>
                                        <p:tav tm="0">
                                          <p:val>
                                            <p:strVal val="#ppt_x"/>
                                          </p:val>
                                        </p:tav>
                                        <p:tav tm="100000">
                                          <p:val>
                                            <p:strVal val="#ppt_x"/>
                                          </p:val>
                                        </p:tav>
                                      </p:tavLst>
                                    </p:anim>
                                    <p:anim calcmode="lin" valueType="num">
                                      <p:cBhvr>
                                        <p:cTn id="16" dur="1000" fill="hold"/>
                                        <p:tgtEl>
                                          <p:spTgt spid="26"/>
                                        </p:tgtEl>
                                        <p:attrNameLst>
                                          <p:attrName>ppt_y</p:attrName>
                                        </p:attrNameLst>
                                      </p:cBhvr>
                                      <p:tavLst>
                                        <p:tav tm="0">
                                          <p:val>
                                            <p:strVal val="#ppt_y+.1"/>
                                          </p:val>
                                        </p:tav>
                                        <p:tav tm="100000">
                                          <p:val>
                                            <p:strVal val="#ppt_y"/>
                                          </p:val>
                                        </p:tav>
                                      </p:tavLst>
                                    </p:anim>
                                  </p:childTnLst>
                                </p:cTn>
                              </p:par>
                            </p:childTnLst>
                          </p:cTn>
                        </p:par>
                      </p:childTnLst>
                    </p:cTn>
                  </p:par>
                  <p:par>
                    <p:cTn id="17" fill="hold">
                      <p:stCondLst>
                        <p:cond delay="indefinite"/>
                      </p:stCondLst>
                      <p:childTnLst>
                        <p:par>
                          <p:cTn id="18" fill="hold">
                            <p:stCondLst>
                              <p:cond delay="0"/>
                            </p:stCondLst>
                            <p:childTnLst>
                              <p:par>
                                <p:cTn id="19" presetID="42" presetClass="entr" presetSubtype="0" fill="hold" nodeType="clickEffect">
                                  <p:stCondLst>
                                    <p:cond delay="0"/>
                                  </p:stCondLst>
                                  <p:childTnLst>
                                    <p:set>
                                      <p:cBhvr>
                                        <p:cTn id="20" dur="1" fill="hold">
                                          <p:stCondLst>
                                            <p:cond delay="0"/>
                                          </p:stCondLst>
                                        </p:cTn>
                                        <p:tgtEl>
                                          <p:spTgt spid="21"/>
                                        </p:tgtEl>
                                        <p:attrNameLst>
                                          <p:attrName>style.visibility</p:attrName>
                                        </p:attrNameLst>
                                      </p:cBhvr>
                                      <p:to>
                                        <p:strVal val="visible"/>
                                      </p:to>
                                    </p:set>
                                    <p:animEffect transition="in" filter="fade">
                                      <p:cBhvr>
                                        <p:cTn id="21" dur="1000"/>
                                        <p:tgtEl>
                                          <p:spTgt spid="21"/>
                                        </p:tgtEl>
                                      </p:cBhvr>
                                    </p:animEffect>
                                    <p:anim calcmode="lin" valueType="num">
                                      <p:cBhvr>
                                        <p:cTn id="22" dur="1000" fill="hold"/>
                                        <p:tgtEl>
                                          <p:spTgt spid="21"/>
                                        </p:tgtEl>
                                        <p:attrNameLst>
                                          <p:attrName>ppt_x</p:attrName>
                                        </p:attrNameLst>
                                      </p:cBhvr>
                                      <p:tavLst>
                                        <p:tav tm="0">
                                          <p:val>
                                            <p:strVal val="#ppt_x"/>
                                          </p:val>
                                        </p:tav>
                                        <p:tav tm="100000">
                                          <p:val>
                                            <p:strVal val="#ppt_x"/>
                                          </p:val>
                                        </p:tav>
                                      </p:tavLst>
                                    </p:anim>
                                    <p:anim calcmode="lin" valueType="num">
                                      <p:cBhvr>
                                        <p:cTn id="23" dur="1000" fill="hold"/>
                                        <p:tgtEl>
                                          <p:spTgt spid="21"/>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a:extLst>
              <a:ext uri="{FF2B5EF4-FFF2-40B4-BE49-F238E27FC236}">
                <a16:creationId xmlns:a16="http://schemas.microsoft.com/office/drawing/2014/main" id="{BED5B00C-C024-BE46-B4B4-4B64F7CCE153}"/>
              </a:ext>
            </a:extLst>
          </p:cNvPr>
          <p:cNvSpPr>
            <a:spLocks noGrp="1"/>
          </p:cNvSpPr>
          <p:nvPr>
            <p:ph type="title"/>
          </p:nvPr>
        </p:nvSpPr>
        <p:spPr>
          <a:xfrm>
            <a:off x="94257" y="-152052"/>
            <a:ext cx="10515600" cy="1325563"/>
          </a:xfrm>
        </p:spPr>
        <p:txBody>
          <a:bodyPr>
            <a:normAutofit/>
          </a:bodyPr>
          <a:lstStyle/>
          <a:p>
            <a:r>
              <a:rPr lang="en-US" b="1" err="1">
                <a:cs typeface="Calibri" panose="020F0502020204030204" pitchFamily="34" charset="0"/>
              </a:rPr>
              <a:t>Cuid</a:t>
            </a:r>
            <a:r>
              <a:rPr lang="en-US" b="1">
                <a:cs typeface="Calibri" panose="020F0502020204030204" pitchFamily="34" charset="0"/>
              </a:rPr>
              <a:t> 2: </a:t>
            </a:r>
            <a:r>
              <a:rPr lang="en-US" b="1" err="1">
                <a:cs typeface="Calibri" panose="020F0502020204030204" pitchFamily="34" charset="0"/>
              </a:rPr>
              <a:t>Róil</a:t>
            </a:r>
            <a:r>
              <a:rPr lang="en-US" b="1">
                <a:cs typeface="Calibri" panose="020F0502020204030204" pitchFamily="34" charset="0"/>
              </a:rPr>
              <a:t> and </a:t>
            </a:r>
            <a:r>
              <a:rPr lang="en-US" b="1" err="1">
                <a:cs typeface="Calibri" panose="020F0502020204030204" pitchFamily="34" charset="0"/>
              </a:rPr>
              <a:t>Freagrachtaí</a:t>
            </a:r>
            <a:endParaRPr lang="en-IE" b="1"/>
          </a:p>
        </p:txBody>
      </p:sp>
      <p:pic>
        <p:nvPicPr>
          <p:cNvPr id="3" name="Content Placeholder 2"/>
          <p:cNvPicPr>
            <a:picLocks noGrp="1" noChangeAspect="1"/>
          </p:cNvPicPr>
          <p:nvPr>
            <p:ph idx="1"/>
          </p:nvPr>
        </p:nvPicPr>
        <p:blipFill>
          <a:blip r:embed="rId3">
            <a:extLst>
              <a:ext uri="{28A0092B-C50C-407E-A947-70E740481C1C}">
                <a14:useLocalDpi xmlns:a14="http://schemas.microsoft.com/office/drawing/2010/main" val="0"/>
              </a:ext>
            </a:extLst>
          </a:blip>
          <a:stretch>
            <a:fillRect/>
          </a:stretch>
        </p:blipFill>
        <p:spPr>
          <a:xfrm>
            <a:off x="1028700" y="1070230"/>
            <a:ext cx="10045700" cy="4967033"/>
          </a:xfrm>
          <a:prstGeom prst="rect">
            <a:avLst/>
          </a:prstGeom>
          <a:solidFill>
            <a:srgbClr val="FFFFFF">
              <a:shade val="85000"/>
            </a:srgbClr>
          </a:solidFill>
          <a:ln w="889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p:spPr>
      </p:pic>
    </p:spTree>
    <p:extLst>
      <p:ext uri="{BB962C8B-B14F-4D97-AF65-F5344CB8AC3E}">
        <p14:creationId xmlns:p14="http://schemas.microsoft.com/office/powerpoint/2010/main" val="590009162"/>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Hexagon 4"/>
          <p:cNvSpPr/>
          <p:nvPr/>
        </p:nvSpPr>
        <p:spPr>
          <a:xfrm>
            <a:off x="2568060" y="1549990"/>
            <a:ext cx="2487751" cy="2145313"/>
          </a:xfrm>
          <a:prstGeom prst="hexagon">
            <a:avLst/>
          </a:prstGeom>
          <a:solidFill>
            <a:srgbClr val="1987A8"/>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E" sz="1600" b="1" err="1">
                <a:solidFill>
                  <a:schemeClr val="bg1"/>
                </a:solidFill>
              </a:rPr>
              <a:t>Ceardlanna</a:t>
            </a:r>
            <a:endParaRPr lang="en-IE" sz="1600" b="1">
              <a:solidFill>
                <a:schemeClr val="bg1"/>
              </a:solidFill>
            </a:endParaRPr>
          </a:p>
          <a:p>
            <a:pPr algn="ctr"/>
            <a:r>
              <a:rPr lang="en-IE" sz="1600" b="1" err="1">
                <a:solidFill>
                  <a:schemeClr val="bg1"/>
                </a:solidFill>
              </a:rPr>
              <a:t>Ionduchtaithe</a:t>
            </a:r>
            <a:endParaRPr lang="en-IE" sz="1600" b="1">
              <a:solidFill>
                <a:schemeClr val="bg1"/>
              </a:solidFill>
            </a:endParaRPr>
          </a:p>
          <a:p>
            <a:pPr algn="ctr"/>
            <a:endParaRPr lang="en-IE" sz="1000">
              <a:solidFill>
                <a:schemeClr val="bg1"/>
              </a:solidFill>
            </a:endParaRPr>
          </a:p>
          <a:p>
            <a:pPr algn="ctr"/>
            <a:r>
              <a:rPr lang="en-IE" sz="1200" err="1">
                <a:solidFill>
                  <a:schemeClr val="bg1"/>
                </a:solidFill>
              </a:rPr>
              <a:t>Sraith</a:t>
            </a:r>
            <a:r>
              <a:rPr lang="en-IE" sz="1200">
                <a:solidFill>
                  <a:schemeClr val="bg1"/>
                </a:solidFill>
              </a:rPr>
              <a:t> </a:t>
            </a:r>
            <a:r>
              <a:rPr lang="en-IE" sz="1200" err="1">
                <a:solidFill>
                  <a:schemeClr val="bg1"/>
                </a:solidFill>
              </a:rPr>
              <a:t>ceardlann</a:t>
            </a:r>
            <a:r>
              <a:rPr lang="en-IE" sz="1200">
                <a:solidFill>
                  <a:schemeClr val="bg1"/>
                </a:solidFill>
              </a:rPr>
              <a:t> do </a:t>
            </a:r>
            <a:r>
              <a:rPr lang="en-IE" sz="1200" err="1">
                <a:solidFill>
                  <a:schemeClr val="bg1"/>
                </a:solidFill>
              </a:rPr>
              <a:t>MNCanna</a:t>
            </a:r>
            <a:r>
              <a:rPr lang="en-IE" sz="1200">
                <a:solidFill>
                  <a:schemeClr val="bg1"/>
                </a:solidFill>
              </a:rPr>
              <a:t> </a:t>
            </a:r>
            <a:r>
              <a:rPr lang="en-IE" sz="1200" err="1">
                <a:solidFill>
                  <a:schemeClr val="bg1"/>
                </a:solidFill>
              </a:rPr>
              <a:t>chun</a:t>
            </a:r>
            <a:r>
              <a:rPr lang="en-IE" sz="1200">
                <a:solidFill>
                  <a:schemeClr val="bg1"/>
                </a:solidFill>
              </a:rPr>
              <a:t> </a:t>
            </a:r>
            <a:r>
              <a:rPr lang="en-IE" sz="1200" err="1">
                <a:solidFill>
                  <a:schemeClr val="bg1"/>
                </a:solidFill>
              </a:rPr>
              <a:t>tacú</a:t>
            </a:r>
            <a:r>
              <a:rPr lang="en-IE" sz="1200">
                <a:solidFill>
                  <a:schemeClr val="bg1"/>
                </a:solidFill>
              </a:rPr>
              <a:t> </a:t>
            </a:r>
            <a:r>
              <a:rPr lang="en-IE" sz="1200" err="1">
                <a:solidFill>
                  <a:schemeClr val="bg1"/>
                </a:solidFill>
              </a:rPr>
              <a:t>lena</a:t>
            </a:r>
            <a:r>
              <a:rPr lang="en-IE" sz="1200">
                <a:solidFill>
                  <a:schemeClr val="bg1"/>
                </a:solidFill>
              </a:rPr>
              <a:t> </a:t>
            </a:r>
            <a:r>
              <a:rPr lang="en-IE" sz="1200" err="1">
                <a:solidFill>
                  <a:schemeClr val="bg1"/>
                </a:solidFill>
              </a:rPr>
              <a:t>bhfoghlaim</a:t>
            </a:r>
            <a:r>
              <a:rPr lang="en-IE" sz="1200">
                <a:solidFill>
                  <a:schemeClr val="bg1"/>
                </a:solidFill>
              </a:rPr>
              <a:t> </a:t>
            </a:r>
            <a:r>
              <a:rPr lang="en-IE" sz="1200" err="1">
                <a:solidFill>
                  <a:schemeClr val="bg1"/>
                </a:solidFill>
              </a:rPr>
              <a:t>agus</a:t>
            </a:r>
            <a:r>
              <a:rPr lang="en-IE" sz="1200">
                <a:solidFill>
                  <a:schemeClr val="bg1"/>
                </a:solidFill>
              </a:rPr>
              <a:t> a </a:t>
            </a:r>
            <a:r>
              <a:rPr lang="en-IE" sz="1200" err="1">
                <a:solidFill>
                  <a:schemeClr val="bg1"/>
                </a:solidFill>
              </a:rPr>
              <a:t>gcleachtas</a:t>
            </a:r>
            <a:r>
              <a:rPr lang="en-IE" sz="1200">
                <a:solidFill>
                  <a:schemeClr val="bg1"/>
                </a:solidFill>
              </a:rPr>
              <a:t> </a:t>
            </a:r>
            <a:r>
              <a:rPr lang="en-IE" sz="1200" err="1">
                <a:solidFill>
                  <a:schemeClr val="bg1"/>
                </a:solidFill>
              </a:rPr>
              <a:t>gairmi</a:t>
            </a:r>
            <a:r>
              <a:rPr lang="en-IE" sz="1200">
                <a:solidFill>
                  <a:schemeClr val="bg1"/>
                </a:solidFill>
              </a:rPr>
              <a:t>\</a:t>
            </a:r>
            <a:r>
              <a:rPr lang="en-IE" sz="1200" err="1">
                <a:solidFill>
                  <a:schemeClr val="bg1"/>
                </a:solidFill>
              </a:rPr>
              <a:t>uil</a:t>
            </a:r>
            <a:endParaRPr lang="en-IE" sz="1200">
              <a:solidFill>
                <a:schemeClr val="bg1"/>
              </a:solidFill>
            </a:endParaRPr>
          </a:p>
        </p:txBody>
      </p:sp>
      <p:sp>
        <p:nvSpPr>
          <p:cNvPr id="13" name="Hexagon 12"/>
          <p:cNvSpPr/>
          <p:nvPr/>
        </p:nvSpPr>
        <p:spPr>
          <a:xfrm>
            <a:off x="4650839" y="2797564"/>
            <a:ext cx="2611318" cy="2135016"/>
          </a:xfrm>
          <a:prstGeom prst="hexagon">
            <a:avLst/>
          </a:prstGeom>
          <a:solidFill>
            <a:srgbClr val="1987A8"/>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E" sz="2000" b="1"/>
              <a:t>Droichead</a:t>
            </a:r>
          </a:p>
          <a:p>
            <a:pPr algn="ctr"/>
            <a:endParaRPr lang="en-IE"/>
          </a:p>
          <a:p>
            <a:pPr algn="ctr"/>
            <a:r>
              <a:rPr lang="en-IE" sz="1400"/>
              <a:t>Ag </a:t>
            </a:r>
            <a:r>
              <a:rPr lang="en-IE" sz="1400" err="1"/>
              <a:t>tacú</a:t>
            </a:r>
            <a:r>
              <a:rPr lang="en-IE" sz="1400"/>
              <a:t> le </a:t>
            </a:r>
            <a:r>
              <a:rPr lang="en-IE" sz="1400" err="1"/>
              <a:t>hionduchtú</a:t>
            </a:r>
            <a:r>
              <a:rPr lang="en-IE" sz="1400"/>
              <a:t> scoile</a:t>
            </a:r>
          </a:p>
        </p:txBody>
      </p:sp>
      <p:sp>
        <p:nvSpPr>
          <p:cNvPr id="14" name="Hexagon 13"/>
          <p:cNvSpPr/>
          <p:nvPr/>
        </p:nvSpPr>
        <p:spPr>
          <a:xfrm>
            <a:off x="6852037" y="1555964"/>
            <a:ext cx="2603986" cy="2139202"/>
          </a:xfrm>
          <a:prstGeom prst="hexagon">
            <a:avLst/>
          </a:prstGeom>
          <a:solidFill>
            <a:srgbClr val="1987A8"/>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E" b="1" err="1"/>
              <a:t>Láithreán</a:t>
            </a:r>
            <a:endParaRPr lang="en-IE" b="1"/>
          </a:p>
          <a:p>
            <a:pPr algn="ctr"/>
            <a:r>
              <a:rPr lang="en-IE" b="1" err="1"/>
              <a:t>Gréasáin</a:t>
            </a:r>
            <a:endParaRPr lang="en-IE" b="1"/>
          </a:p>
          <a:p>
            <a:pPr algn="ctr"/>
            <a:endParaRPr lang="en-IE" sz="1000"/>
          </a:p>
          <a:p>
            <a:pPr algn="ctr"/>
            <a:r>
              <a:rPr lang="en-IE" sz="1200" err="1"/>
              <a:t>Foinse</a:t>
            </a:r>
            <a:r>
              <a:rPr lang="en-IE" sz="1200"/>
              <a:t> </a:t>
            </a:r>
            <a:r>
              <a:rPr lang="en-IE" sz="1200" err="1"/>
              <a:t>eolais</a:t>
            </a:r>
            <a:r>
              <a:rPr lang="en-IE" sz="1200"/>
              <a:t>, </a:t>
            </a:r>
            <a:r>
              <a:rPr lang="en-IE" sz="1200" err="1"/>
              <a:t>acmhainní</a:t>
            </a:r>
            <a:r>
              <a:rPr lang="en-IE" sz="1200"/>
              <a:t> agus tacaíochta do </a:t>
            </a:r>
            <a:r>
              <a:rPr lang="en-IE" sz="1200" err="1"/>
              <a:t>FTGanna</a:t>
            </a:r>
            <a:r>
              <a:rPr lang="en-IE" sz="1200"/>
              <a:t> agus </a:t>
            </a:r>
            <a:r>
              <a:rPr lang="en-IE" sz="1200" err="1"/>
              <a:t>MNCanna</a:t>
            </a:r>
            <a:r>
              <a:rPr lang="en-IE" sz="1200"/>
              <a:t>, </a:t>
            </a:r>
            <a:r>
              <a:rPr lang="en-IE" sz="1200" err="1"/>
              <a:t>i</a:t>
            </a:r>
            <a:r>
              <a:rPr lang="en-IE" sz="1200"/>
              <a:t>  </a:t>
            </a:r>
            <a:r>
              <a:rPr lang="en-IE" sz="1200" err="1"/>
              <a:t>mBéarla</a:t>
            </a:r>
            <a:r>
              <a:rPr lang="en-IE" sz="1200"/>
              <a:t> agus </a:t>
            </a:r>
            <a:r>
              <a:rPr lang="en-IE" sz="1200" err="1"/>
              <a:t>i</a:t>
            </a:r>
            <a:r>
              <a:rPr lang="en-IE" sz="1200"/>
              <a:t>  </a:t>
            </a:r>
            <a:r>
              <a:rPr lang="en-IE" sz="1200" err="1"/>
              <a:t>nGaeilge</a:t>
            </a:r>
            <a:endParaRPr lang="en-IE" sz="1200"/>
          </a:p>
        </p:txBody>
      </p:sp>
      <p:sp>
        <p:nvSpPr>
          <p:cNvPr id="15" name="Hexagon 14"/>
          <p:cNvSpPr/>
          <p:nvPr/>
        </p:nvSpPr>
        <p:spPr>
          <a:xfrm>
            <a:off x="2568060" y="3859786"/>
            <a:ext cx="2487751" cy="2145313"/>
          </a:xfrm>
          <a:prstGeom prst="hexagon">
            <a:avLst/>
          </a:prstGeom>
          <a:solidFill>
            <a:srgbClr val="1987A8"/>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E" b="1" err="1"/>
              <a:t>Foghlaim</a:t>
            </a:r>
            <a:r>
              <a:rPr lang="en-IE" b="1"/>
              <a:t> </a:t>
            </a:r>
            <a:r>
              <a:rPr lang="en-IE" b="1" err="1"/>
              <a:t>Ghairmiúil</a:t>
            </a:r>
            <a:endParaRPr lang="en-IE" b="1"/>
          </a:p>
          <a:p>
            <a:pPr algn="ctr"/>
            <a:endParaRPr lang="en-IE" sz="1200"/>
          </a:p>
          <a:p>
            <a:pPr algn="ctr"/>
            <a:r>
              <a:rPr lang="en-IE" sz="1200" err="1"/>
              <a:t>Deiseanna</a:t>
            </a:r>
            <a:r>
              <a:rPr lang="en-IE" sz="1200"/>
              <a:t> do </a:t>
            </a:r>
            <a:r>
              <a:rPr lang="en-IE" sz="1200" err="1"/>
              <a:t>FTGanna</a:t>
            </a:r>
            <a:r>
              <a:rPr lang="en-IE" sz="1200"/>
              <a:t> agus do </a:t>
            </a:r>
            <a:r>
              <a:rPr lang="en-IE" sz="1200" err="1"/>
              <a:t>MNCanna</a:t>
            </a:r>
            <a:r>
              <a:rPr lang="en-IE" sz="1200"/>
              <a:t> </a:t>
            </a:r>
            <a:r>
              <a:rPr lang="en-IE" sz="1200" err="1"/>
              <a:t>dul</a:t>
            </a:r>
            <a:r>
              <a:rPr lang="en-IE" sz="1200"/>
              <a:t> </a:t>
            </a:r>
            <a:r>
              <a:rPr lang="en-IE" sz="1200" err="1"/>
              <a:t>i</a:t>
            </a:r>
            <a:r>
              <a:rPr lang="en-IE" sz="1200"/>
              <a:t> </a:t>
            </a:r>
            <a:r>
              <a:rPr lang="en-IE" sz="1200" err="1"/>
              <a:t>mbun</a:t>
            </a:r>
            <a:r>
              <a:rPr lang="en-IE" sz="1200"/>
              <a:t> </a:t>
            </a:r>
            <a:r>
              <a:rPr lang="en-IE" sz="1200" err="1"/>
              <a:t>foghlaim</a:t>
            </a:r>
            <a:r>
              <a:rPr lang="en-IE" sz="1200"/>
              <a:t> </a:t>
            </a:r>
            <a:r>
              <a:rPr lang="en-IE" sz="1200" err="1"/>
              <a:t>ghairmiúil</a:t>
            </a:r>
            <a:r>
              <a:rPr lang="en-IE" sz="1200"/>
              <a:t> agus </a:t>
            </a:r>
            <a:r>
              <a:rPr lang="en-IE" sz="1200" err="1"/>
              <a:t>taithí</a:t>
            </a:r>
            <a:r>
              <a:rPr lang="en-IE" sz="1200"/>
              <a:t> ar Droichead a </a:t>
            </a:r>
            <a:r>
              <a:rPr lang="en-IE" sz="1200" err="1"/>
              <a:t>roinnt</a:t>
            </a:r>
            <a:endParaRPr lang="en-IE" sz="1200"/>
          </a:p>
        </p:txBody>
      </p:sp>
      <p:sp>
        <p:nvSpPr>
          <p:cNvPr id="16" name="Hexagon 15"/>
          <p:cNvSpPr/>
          <p:nvPr/>
        </p:nvSpPr>
        <p:spPr>
          <a:xfrm>
            <a:off x="6836589" y="3859786"/>
            <a:ext cx="2619434" cy="2231877"/>
          </a:xfrm>
          <a:prstGeom prst="hexagon">
            <a:avLst/>
          </a:prstGeom>
          <a:solidFill>
            <a:srgbClr val="1987A8"/>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E" b="1" err="1"/>
              <a:t>Seirbhís</a:t>
            </a:r>
            <a:r>
              <a:rPr lang="en-IE" b="1"/>
              <a:t> Tacaíochta Scoile</a:t>
            </a:r>
          </a:p>
          <a:p>
            <a:pPr algn="ctr"/>
            <a:endParaRPr lang="en-IE" sz="800"/>
          </a:p>
          <a:p>
            <a:pPr algn="ctr"/>
            <a:r>
              <a:rPr lang="en-IE" sz="1200" err="1"/>
              <a:t>Tacaíochtaí</a:t>
            </a:r>
            <a:r>
              <a:rPr lang="en-IE" sz="1200"/>
              <a:t> </a:t>
            </a:r>
            <a:r>
              <a:rPr lang="en-IE" sz="1200" err="1"/>
              <a:t>teileafóin</a:t>
            </a:r>
            <a:r>
              <a:rPr lang="en-IE" sz="1200"/>
              <a:t>, </a:t>
            </a:r>
            <a:r>
              <a:rPr lang="en-IE" sz="1200" err="1"/>
              <a:t>ríomhphoist</a:t>
            </a:r>
            <a:r>
              <a:rPr lang="en-IE" sz="1200"/>
              <a:t>, </a:t>
            </a:r>
            <a:r>
              <a:rPr lang="en-IE" sz="1200" err="1"/>
              <a:t>fíorúla</a:t>
            </a:r>
            <a:r>
              <a:rPr lang="en-IE" sz="1200"/>
              <a:t> agus ar line </a:t>
            </a:r>
            <a:r>
              <a:rPr lang="en-IE" sz="1200" err="1"/>
              <a:t>ón</a:t>
            </a:r>
            <a:r>
              <a:rPr lang="en-IE" sz="1200"/>
              <a:t> </a:t>
            </a:r>
            <a:r>
              <a:rPr lang="en-IE" sz="1200" err="1"/>
              <a:t>Rannóg</a:t>
            </a:r>
            <a:r>
              <a:rPr lang="en-IE" sz="1200"/>
              <a:t> </a:t>
            </a:r>
            <a:r>
              <a:rPr lang="en-IE" sz="1200" err="1"/>
              <a:t>Ionduchtáin</a:t>
            </a:r>
            <a:r>
              <a:rPr lang="en-IE" sz="1200"/>
              <a:t> Droichead</a:t>
            </a:r>
          </a:p>
        </p:txBody>
      </p:sp>
      <p:sp>
        <p:nvSpPr>
          <p:cNvPr id="11" name="Title 1">
            <a:extLst>
              <a:ext uri="{FF2B5EF4-FFF2-40B4-BE49-F238E27FC236}">
                <a16:creationId xmlns:a16="http://schemas.microsoft.com/office/drawing/2014/main" id="{D7B1C0B3-CE59-4171-AC92-2A6E1B53AC86}"/>
              </a:ext>
            </a:extLst>
          </p:cNvPr>
          <p:cNvSpPr txBox="1">
            <a:spLocks/>
          </p:cNvSpPr>
          <p:nvPr/>
        </p:nvSpPr>
        <p:spPr>
          <a:xfrm>
            <a:off x="264160" y="0"/>
            <a:ext cx="10537901" cy="1247409"/>
          </a:xfrm>
          <a:prstGeom prst="rect">
            <a:avLst/>
          </a:prstGeom>
        </p:spPr>
        <p:txBody>
          <a:bodyPr vert="horz" lIns="91440" tIns="45720" rIns="91440" bIns="45720" rtlCol="0" anchor="ctr">
            <a:normAutofit/>
          </a:bodyPr>
          <a:lstStyle>
            <a:lvl1pPr algn="l" defTabSz="914400" rtl="0" eaLnBrk="1" latinLnBrk="0" hangingPunct="1">
              <a:lnSpc>
                <a:spcPct val="90000"/>
              </a:lnSpc>
              <a:spcBef>
                <a:spcPct val="0"/>
              </a:spcBef>
              <a:buNone/>
              <a:defRPr sz="4400" kern="1200">
                <a:solidFill>
                  <a:srgbClr val="0E85AA"/>
                </a:solidFill>
                <a:latin typeface="+mj-lt"/>
                <a:ea typeface="+mj-ea"/>
                <a:cs typeface="+mj-cs"/>
              </a:defRPr>
            </a:lvl1pPr>
          </a:lstStyle>
          <a:p>
            <a:pPr algn="ctr"/>
            <a:r>
              <a:rPr lang="en-GB" sz="4000" b="1">
                <a:solidFill>
                  <a:srgbClr val="002060"/>
                </a:solidFill>
                <a:latin typeface="+mn-lt"/>
              </a:rPr>
              <a:t>An </a:t>
            </a:r>
            <a:r>
              <a:rPr lang="en-IE" sz="4000" b="1" err="1">
                <a:solidFill>
                  <a:srgbClr val="002060"/>
                </a:solidFill>
                <a:latin typeface="+mn-lt"/>
              </a:rPr>
              <a:t>Rannán</a:t>
            </a:r>
            <a:r>
              <a:rPr lang="en-IE" sz="4000" b="1">
                <a:solidFill>
                  <a:srgbClr val="002060"/>
                </a:solidFill>
                <a:latin typeface="+mn-lt"/>
              </a:rPr>
              <a:t> Ionduchtúcháin Droichead</a:t>
            </a:r>
            <a:endParaRPr lang="en-GB" sz="4000" b="1">
              <a:solidFill>
                <a:srgbClr val="002060"/>
              </a:solidFill>
              <a:latin typeface="+mn-lt"/>
            </a:endParaRPr>
          </a:p>
        </p:txBody>
      </p:sp>
      <p:pic>
        <p:nvPicPr>
          <p:cNvPr id="6" name="Picture 5">
            <a:extLst>
              <a:ext uri="{FF2B5EF4-FFF2-40B4-BE49-F238E27FC236}">
                <a16:creationId xmlns:a16="http://schemas.microsoft.com/office/drawing/2014/main" id="{E9F279DB-F18F-0B29-C14E-1B4F0ED50FB0}"/>
              </a:ext>
            </a:extLst>
          </p:cNvPr>
          <p:cNvPicPr>
            <a:picLocks noChangeAspect="1"/>
          </p:cNvPicPr>
          <p:nvPr/>
        </p:nvPicPr>
        <p:blipFill>
          <a:blip r:embed="rId3" cstate="print">
            <a:extLst>
              <a:ext uri="{28A0092B-C50C-407E-A947-70E740481C1C}">
                <a14:useLocalDpi xmlns:a14="http://schemas.microsoft.com/office/drawing/2010/main" val="0"/>
              </a:ext>
            </a:extLst>
          </a:blip>
          <a:srcRect/>
          <a:stretch/>
        </p:blipFill>
        <p:spPr>
          <a:xfrm>
            <a:off x="10279979" y="4032146"/>
            <a:ext cx="1549050" cy="2221581"/>
          </a:xfrm>
          <a:prstGeom prst="rect">
            <a:avLst/>
          </a:prstGeom>
          <a:solidFill>
            <a:srgbClr val="FFFFFF">
              <a:shade val="85000"/>
            </a:srgbClr>
          </a:solidFill>
          <a:ln w="889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p:spPr>
      </p:pic>
      <p:pic>
        <p:nvPicPr>
          <p:cNvPr id="2" name="Picture 3">
            <a:extLst>
              <a:ext uri="{FF2B5EF4-FFF2-40B4-BE49-F238E27FC236}">
                <a16:creationId xmlns:a16="http://schemas.microsoft.com/office/drawing/2014/main" id="{456E69DA-D3BF-2685-CDF3-00BA276F1D6D}"/>
              </a:ext>
            </a:extLst>
          </p:cNvPr>
          <p:cNvPicPr>
            <a:picLocks noChangeAspect="1"/>
          </p:cNvPicPr>
          <p:nvPr/>
        </p:nvPicPr>
        <p:blipFill>
          <a:blip r:embed="rId4" cstate="print">
            <a:extLst>
              <a:ext uri="{28A0092B-C50C-407E-A947-70E740481C1C}">
                <a14:useLocalDpi xmlns:a14="http://schemas.microsoft.com/office/drawing/2010/main" val="0"/>
              </a:ext>
            </a:extLst>
          </a:blip>
          <a:srcRect/>
          <a:stretch/>
        </p:blipFill>
        <p:spPr>
          <a:xfrm>
            <a:off x="345335" y="4021341"/>
            <a:ext cx="1570346" cy="2232386"/>
          </a:xfrm>
          <a:prstGeom prst="rect">
            <a:avLst/>
          </a:prstGeom>
          <a:solidFill>
            <a:srgbClr val="FFFFFF">
              <a:shade val="85000"/>
            </a:srgbClr>
          </a:solidFill>
          <a:ln w="889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p:spPr>
      </p:pic>
    </p:spTree>
    <p:extLst>
      <p:ext uri="{BB962C8B-B14F-4D97-AF65-F5344CB8AC3E}">
        <p14:creationId xmlns:p14="http://schemas.microsoft.com/office/powerpoint/2010/main" val="302681369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nodeType="click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fade">
                                      <p:cBhvr>
                                        <p:cTn id="7" dur="1000"/>
                                        <p:tgtEl>
                                          <p:spTgt spid="6"/>
                                        </p:tgtEl>
                                      </p:cBhvr>
                                    </p:animEffect>
                                    <p:anim calcmode="lin" valueType="num">
                                      <p:cBhvr>
                                        <p:cTn id="8" dur="1000" fill="hold"/>
                                        <p:tgtEl>
                                          <p:spTgt spid="6"/>
                                        </p:tgtEl>
                                        <p:attrNameLst>
                                          <p:attrName>ppt_x</p:attrName>
                                        </p:attrNameLst>
                                      </p:cBhvr>
                                      <p:tavLst>
                                        <p:tav tm="0">
                                          <p:val>
                                            <p:strVal val="#ppt_x"/>
                                          </p:val>
                                        </p:tav>
                                        <p:tav tm="100000">
                                          <p:val>
                                            <p:strVal val="#ppt_x"/>
                                          </p:val>
                                        </p:tav>
                                      </p:tavLst>
                                    </p:anim>
                                    <p:anim calcmode="lin" valueType="num">
                                      <p:cBhvr>
                                        <p:cTn id="9" dur="1000" fill="hold"/>
                                        <p:tgtEl>
                                          <p:spTgt spid="6"/>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Rectangle 10"/>
          <p:cNvSpPr/>
          <p:nvPr/>
        </p:nvSpPr>
        <p:spPr>
          <a:xfrm>
            <a:off x="3183292" y="202256"/>
            <a:ext cx="7381371" cy="584775"/>
          </a:xfrm>
          <a:prstGeom prst="rect">
            <a:avLst/>
          </a:prstGeom>
        </p:spPr>
        <p:txBody>
          <a:bodyPr wrap="square">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ga" sz="3200" b="1" i="0" u="none" strike="noStrike" kern="1200" cap="none" spc="0" normalizeH="0" baseline="0">
                <a:ln w="0"/>
                <a:solidFill>
                  <a:srgbClr val="002060"/>
                </a:solidFill>
                <a:effectLst>
                  <a:outerShdw blurRad="38100" dist="19050" dir="2700000" algn="tl" rotWithShape="0">
                    <a:prstClr val="black">
                      <a:alpha val="40000"/>
                    </a:prstClr>
                  </a:outerShdw>
                </a:effectLst>
                <a:uLnTx/>
                <a:uFillTx/>
                <a:latin typeface="Arial" panose="020B0604020202020204" pitchFamily="34" charset="0"/>
                <a:ea typeface="+mn-ea"/>
                <a:cs typeface="Arial" panose="020B0604020202020204" pitchFamily="34" charset="0"/>
              </a:rPr>
              <a:t>Foireann Tacaíochta Gairmiúla</a:t>
            </a:r>
            <a:r>
              <a:rPr lang="ga" sz="3200" b="1">
                <a:ln w="0"/>
                <a:solidFill>
                  <a:srgbClr val="002060"/>
                </a:solidFill>
                <a:effectLst>
                  <a:outerShdw blurRad="38100" dist="19050" dir="2700000" algn="tl" rotWithShape="0">
                    <a:prstClr val="black">
                      <a:alpha val="40000"/>
                    </a:prstClr>
                  </a:outerShdw>
                </a:effectLst>
                <a:latin typeface="Arial" panose="020B0604020202020204" pitchFamily="34" charset="0"/>
                <a:cs typeface="Arial" panose="020B0604020202020204" pitchFamily="34" charset="0"/>
              </a:rPr>
              <a:t> </a:t>
            </a:r>
            <a:r>
              <a:rPr kumimoji="0" lang="ga" sz="3200" b="1" i="0" u="none" strike="noStrike" kern="1200" cap="none" spc="0" normalizeH="0" baseline="0">
                <a:ln w="0"/>
                <a:solidFill>
                  <a:srgbClr val="002060"/>
                </a:solidFill>
                <a:effectLst>
                  <a:outerShdw blurRad="38100" dist="19050" dir="2700000" algn="tl" rotWithShape="0">
                    <a:prstClr val="black">
                      <a:alpha val="40000"/>
                    </a:prstClr>
                  </a:outerShdw>
                </a:effectLst>
                <a:uLnTx/>
                <a:uFillTx/>
                <a:latin typeface="Arial" panose="020B0604020202020204" pitchFamily="34" charset="0"/>
                <a:ea typeface="+mn-ea"/>
                <a:cs typeface="Arial" panose="020B0604020202020204" pitchFamily="34" charset="0"/>
              </a:rPr>
              <a:t>(FTG)</a:t>
            </a:r>
          </a:p>
        </p:txBody>
      </p:sp>
      <p:sp>
        <p:nvSpPr>
          <p:cNvPr id="13" name="Rectangle 12"/>
          <p:cNvSpPr/>
          <p:nvPr/>
        </p:nvSpPr>
        <p:spPr>
          <a:xfrm>
            <a:off x="3922924" y="2383470"/>
            <a:ext cx="7945480" cy="3347840"/>
          </a:xfrm>
          <a:prstGeom prst="rect">
            <a:avLst/>
          </a:prstGeom>
        </p:spPr>
        <p:txBody>
          <a:bodyPr wrap="square">
            <a:spAutoFit/>
          </a:bodyPr>
          <a:lstStyle/>
          <a:p>
            <a:pPr marL="185738" marR="0" lvl="0" indent="-185738" algn="l" defTabSz="900113" rtl="0" eaLnBrk="1" fontAlgn="auto" latinLnBrk="0" hangingPunct="1">
              <a:lnSpc>
                <a:spcPct val="150000"/>
              </a:lnSpc>
              <a:spcBef>
                <a:spcPts val="0"/>
              </a:spcBef>
              <a:spcAft>
                <a:spcPts val="0"/>
              </a:spcAft>
              <a:buClr>
                <a:srgbClr val="17365D"/>
              </a:buClr>
              <a:buSzPts val="700"/>
              <a:buFontTx/>
              <a:buNone/>
              <a:tabLst>
                <a:tab pos="185738" algn="l"/>
                <a:tab pos="271463" algn="l"/>
              </a:tabLst>
              <a:defRPr/>
            </a:pPr>
            <a:r>
              <a:rPr kumimoji="0" lang="ga" sz="2400" b="1" i="0" u="none" strike="noStrike" kern="1200" cap="none" spc="0" normalizeH="0" baseline="0">
                <a:ln>
                  <a:noFill/>
                </a:ln>
                <a:solidFill>
                  <a:srgbClr val="002060"/>
                </a:solidFill>
                <a:effectLst/>
                <a:uLnTx/>
                <a:uFillTx/>
              </a:rPr>
              <a:t>​</a:t>
            </a:r>
            <a:r>
              <a:rPr lang="ga" sz="2400" b="1">
                <a:solidFill>
                  <a:srgbClr val="002060"/>
                </a:solidFill>
                <a:latin typeface="Arial" panose="020B0604020202020204" pitchFamily="34" charset="0"/>
                <a:cs typeface="Arial" panose="020B0604020202020204" pitchFamily="34" charset="0"/>
              </a:rPr>
              <a:t>-</a:t>
            </a:r>
            <a:r>
              <a:rPr kumimoji="0" lang="ga" sz="2400" b="1" i="0" u="none" strike="noStrike" kern="1200" cap="none" spc="0" normalizeH="0" baseline="0">
                <a:ln>
                  <a:noFill/>
                </a:ln>
                <a:solidFill>
                  <a:srgbClr val="002060"/>
                </a:solidFill>
                <a:effectLst/>
                <a:uLnTx/>
                <a:uFillTx/>
                <a:latin typeface="Arial" panose="020B0604020202020204" pitchFamily="34" charset="0"/>
                <a:ea typeface="+mn-ea"/>
                <a:cs typeface="Arial" panose="020B0604020202020204" pitchFamily="34" charset="0"/>
              </a:rPr>
              <a:t> a threoraíonn agus a thugann comhairle</a:t>
            </a:r>
            <a:r>
              <a:rPr kumimoji="0" lang="ga" sz="2400" b="1" i="0" u="none" strike="noStrike" kern="1200" cap="none" spc="0" normalizeH="0" baseline="0">
                <a:ln>
                  <a:noFill/>
                </a:ln>
                <a:solidFill>
                  <a:srgbClr val="002060"/>
                </a:solidFill>
                <a:effectLst/>
                <a:uLnTx/>
                <a:uFillTx/>
                <a:latin typeface="Arial" panose="020B0604020202020204" pitchFamily="34" charset="0"/>
                <a:ea typeface="+mn-ea"/>
                <a:cs typeface="Arial" panose="020B0604020202020204" pitchFamily="34" charset="0"/>
                <a:sym typeface="Calibri"/>
              </a:rPr>
              <a:t> </a:t>
            </a:r>
            <a:r>
              <a:rPr kumimoji="0" lang="ga" sz="2400" b="0" i="0" u="none" strike="noStrike" kern="1200" cap="none" spc="0" normalizeH="0" baseline="0">
                <a:ln>
                  <a:noFill/>
                </a:ln>
                <a:solidFill>
                  <a:srgbClr val="002060"/>
                </a:solidFill>
                <a:effectLst/>
                <a:uLnTx/>
                <a:uFillTx/>
                <a:latin typeface="Arial" panose="020B0604020202020204" pitchFamily="34" charset="0"/>
                <a:ea typeface="+mn-ea"/>
                <a:cs typeface="Arial" panose="020B0604020202020204" pitchFamily="34" charset="0"/>
                <a:sym typeface="Calibri"/>
              </a:rPr>
              <a:t>don MNC le            linn ionduchtaithe scoilbhunaithe, sna chéad chéimeanna den turas gairmiúil </a:t>
            </a:r>
          </a:p>
          <a:p>
            <a:pPr marL="176213" marR="0" lvl="0" indent="-176213" algn="l" defTabSz="914400" rtl="0" eaLnBrk="1" fontAlgn="auto" latinLnBrk="0" hangingPunct="1">
              <a:lnSpc>
                <a:spcPct val="150000"/>
              </a:lnSpc>
              <a:spcBef>
                <a:spcPts val="0"/>
              </a:spcBef>
              <a:spcAft>
                <a:spcPts val="0"/>
              </a:spcAft>
              <a:buClr>
                <a:srgbClr val="17365D"/>
              </a:buClr>
              <a:buSzPts val="700"/>
              <a:buFontTx/>
              <a:buNone/>
              <a:tabLst/>
              <a:defRPr/>
            </a:pPr>
            <a:r>
              <a:rPr lang="ga" sz="2400" b="1">
                <a:solidFill>
                  <a:srgbClr val="002060"/>
                </a:solidFill>
                <a:latin typeface="Arial" panose="020B0604020202020204" pitchFamily="34" charset="0"/>
                <a:cs typeface="Arial" panose="020B0604020202020204" pitchFamily="34" charset="0"/>
                <a:sym typeface="Calibri"/>
              </a:rPr>
              <a:t>-</a:t>
            </a:r>
            <a:r>
              <a:rPr kumimoji="0" lang="ga" sz="2400" b="0" i="0" u="none" strike="noStrike" kern="1200" cap="none" spc="0" normalizeH="0" baseline="0">
                <a:ln>
                  <a:noFill/>
                </a:ln>
                <a:solidFill>
                  <a:srgbClr val="002060"/>
                </a:solidFill>
                <a:effectLst/>
                <a:uLnTx/>
                <a:uFillTx/>
                <a:latin typeface="Arial" panose="020B0604020202020204" pitchFamily="34" charset="0"/>
                <a:ea typeface="+mn-ea"/>
                <a:cs typeface="Arial" panose="020B0604020202020204" pitchFamily="34" charset="0"/>
                <a:sym typeface="Calibri"/>
              </a:rPr>
              <a:t> </a:t>
            </a:r>
            <a:r>
              <a:rPr kumimoji="0" lang="ga" sz="2400" b="1" i="0" u="none" strike="noStrike" kern="1200" cap="none" spc="0" normalizeH="0" baseline="0">
                <a:ln>
                  <a:noFill/>
                </a:ln>
                <a:solidFill>
                  <a:srgbClr val="002060"/>
                </a:solidFill>
                <a:effectLst/>
                <a:uLnTx/>
                <a:uFillTx/>
                <a:latin typeface="Arial" panose="020B0604020202020204" pitchFamily="34" charset="0"/>
                <a:ea typeface="+mn-ea"/>
                <a:cs typeface="Arial" panose="020B0604020202020204" pitchFamily="34" charset="0"/>
                <a:sym typeface="Calibri"/>
              </a:rPr>
              <a:t>comhdhearbhú</a:t>
            </a:r>
            <a:r>
              <a:rPr kumimoji="0" lang="ga" sz="2400" b="0" i="0" u="none" strike="noStrike" kern="1200" cap="none" spc="0" normalizeH="0" baseline="0">
                <a:ln>
                  <a:noFill/>
                </a:ln>
                <a:solidFill>
                  <a:srgbClr val="002060"/>
                </a:solidFill>
                <a:effectLst/>
                <a:uLnTx/>
                <a:uFillTx/>
                <a:latin typeface="Arial" panose="020B0604020202020204" pitchFamily="34" charset="0"/>
                <a:ea typeface="+mn-ea"/>
                <a:cs typeface="Arial" panose="020B0604020202020204" pitchFamily="34" charset="0"/>
                <a:sym typeface="Calibri"/>
              </a:rPr>
              <a:t> a dhéanamh leis an MNC gur ghlac sé páirt i bpróiseas ardchaighdeáin teagaisc agus foghlama</a:t>
            </a:r>
            <a:endParaRPr kumimoji="0" lang="ga" sz="2400" b="0" i="0" u="none" strike="noStrike" kern="1200" cap="none" spc="0" normalizeH="0" baseline="0" noProof="0">
              <a:ln>
                <a:noFill/>
              </a:ln>
              <a:solidFill>
                <a:srgbClr val="002060"/>
              </a:solidFill>
              <a:effectLst/>
              <a:uLnTx/>
              <a:uFillTx/>
              <a:latin typeface="Arial" panose="020B0604020202020204" pitchFamily="34" charset="0"/>
              <a:ea typeface="+mn-ea"/>
              <a:cs typeface="Arial" panose="020B0604020202020204" pitchFamily="34" charset="0"/>
            </a:endParaRPr>
          </a:p>
        </p:txBody>
      </p:sp>
      <p:sp>
        <p:nvSpPr>
          <p:cNvPr id="15" name="Rectangle 14"/>
          <p:cNvSpPr/>
          <p:nvPr/>
        </p:nvSpPr>
        <p:spPr>
          <a:xfrm>
            <a:off x="3471158" y="1028806"/>
            <a:ext cx="8525833" cy="1131848"/>
          </a:xfrm>
          <a:prstGeom prst="rect">
            <a:avLst/>
          </a:prstGeom>
        </p:spPr>
        <p:txBody>
          <a:bodyPr wrap="square">
            <a:spAutoFit/>
          </a:bodyPr>
          <a:lstStyle/>
          <a:p>
            <a:pPr marL="0" marR="0" lvl="0" indent="0" algn="l" defTabSz="914400" rtl="0" eaLnBrk="1" fontAlgn="auto" latinLnBrk="0" hangingPunct="1">
              <a:lnSpc>
                <a:spcPct val="150000"/>
              </a:lnSpc>
              <a:spcBef>
                <a:spcPts val="0"/>
              </a:spcBef>
              <a:spcAft>
                <a:spcPts val="0"/>
              </a:spcAft>
              <a:buClr>
                <a:srgbClr val="17365D"/>
              </a:buClr>
              <a:buSzPts val="700"/>
              <a:buFontTx/>
              <a:buNone/>
              <a:tabLst/>
              <a:defRPr/>
            </a:pPr>
            <a:r>
              <a:rPr kumimoji="0" lang="ga" sz="2400" b="0" i="0" u="none" strike="noStrike" kern="1200" cap="none" spc="0" normalizeH="0" baseline="0">
                <a:ln>
                  <a:noFill/>
                </a:ln>
                <a:solidFill>
                  <a:srgbClr val="002060"/>
                </a:solidFill>
                <a:effectLst/>
                <a:uLnTx/>
                <a:uFillTx/>
                <a:latin typeface="Arial" panose="020B0604020202020204" pitchFamily="34" charset="0"/>
                <a:ea typeface="+mn-ea"/>
                <a:cs typeface="Arial" panose="020B0604020202020204" pitchFamily="34" charset="0"/>
                <a:sym typeface="Calibri"/>
              </a:rPr>
              <a:t>Is próiseas </a:t>
            </a:r>
            <a:r>
              <a:rPr kumimoji="0" lang="ga" sz="2400" b="1" i="0" u="none" strike="noStrike" kern="1200" cap="none" spc="0" normalizeH="0" baseline="0">
                <a:ln>
                  <a:noFill/>
                </a:ln>
                <a:solidFill>
                  <a:srgbClr val="002060"/>
                </a:solidFill>
                <a:effectLst/>
                <a:uLnTx/>
                <a:uFillTx/>
                <a:latin typeface="Arial" panose="020B0604020202020204" pitchFamily="34" charset="0"/>
                <a:ea typeface="+mn-ea"/>
                <a:cs typeface="Arial" panose="020B0604020202020204" pitchFamily="34" charset="0"/>
                <a:sym typeface="Calibri"/>
              </a:rPr>
              <a:t>comhoibritheach </a:t>
            </a:r>
            <a:r>
              <a:rPr kumimoji="0" lang="ga" sz="2400" b="0" i="0" u="none" strike="noStrike" kern="1200" cap="none" spc="0" normalizeH="0" baseline="0">
                <a:ln>
                  <a:noFill/>
                </a:ln>
                <a:solidFill>
                  <a:srgbClr val="002060"/>
                </a:solidFill>
                <a:effectLst/>
                <a:uLnTx/>
                <a:uFillTx/>
                <a:latin typeface="Arial" panose="020B0604020202020204" pitchFamily="34" charset="0"/>
                <a:ea typeface="+mn-ea"/>
                <a:cs typeface="Arial" panose="020B0604020202020204" pitchFamily="34" charset="0"/>
                <a:sym typeface="Calibri"/>
              </a:rPr>
              <a:t>i gcónaí é tacú le MNC trí Droichead mar FTG: </a:t>
            </a:r>
            <a:endParaRPr kumimoji="0" lang="ga" sz="2400" b="0" i="0" u="none" strike="noStrike" kern="1200" cap="none" spc="0" normalizeH="0" baseline="0" noProof="0">
              <a:ln>
                <a:noFill/>
              </a:ln>
              <a:solidFill>
                <a:srgbClr val="002060"/>
              </a:solidFill>
              <a:effectLst/>
              <a:uLnTx/>
              <a:uFillTx/>
              <a:latin typeface="Arial" panose="020B0604020202020204" pitchFamily="34" charset="0"/>
              <a:ea typeface="+mn-ea"/>
              <a:cs typeface="Arial" panose="020B0604020202020204" pitchFamily="34" charset="0"/>
            </a:endParaRPr>
          </a:p>
        </p:txBody>
      </p:sp>
      <p:pic>
        <p:nvPicPr>
          <p:cNvPr id="3" name="Picture 2"/>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flipH="1">
            <a:off x="0" y="0"/>
            <a:ext cx="3183292" cy="6858000"/>
          </a:xfrm>
          <a:prstGeom prst="rect">
            <a:avLst/>
          </a:prstGeom>
        </p:spPr>
      </p:pic>
    </p:spTree>
    <p:extLst>
      <p:ext uri="{BB962C8B-B14F-4D97-AF65-F5344CB8AC3E}">
        <p14:creationId xmlns:p14="http://schemas.microsoft.com/office/powerpoint/2010/main" val="3319295261"/>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 name="TextBox 17"/>
          <p:cNvSpPr txBox="1"/>
          <p:nvPr/>
        </p:nvSpPr>
        <p:spPr>
          <a:xfrm>
            <a:off x="3420534" y="199789"/>
            <a:ext cx="7209366" cy="1446550"/>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IE" sz="4400" b="1" i="0" u="none" strike="noStrike" kern="1200" cap="none" spc="0" normalizeH="0" baseline="0" noProof="0" err="1">
                <a:ln>
                  <a:noFill/>
                </a:ln>
                <a:solidFill>
                  <a:srgbClr val="002060"/>
                </a:solidFill>
                <a:effectLst/>
                <a:uLnTx/>
                <a:uFillTx/>
                <a:latin typeface="Arial" panose="020B0604020202020204" pitchFamily="34" charset="0"/>
                <a:ea typeface="+mn-ea"/>
                <a:cs typeface="Arial" panose="020B0604020202020204" pitchFamily="34" charset="0"/>
              </a:rPr>
              <a:t>Droichead</a:t>
            </a:r>
            <a:r>
              <a:rPr kumimoji="0" lang="en-IE" sz="4400" b="1" i="0" u="none" strike="noStrike" kern="1200" cap="none" spc="0" normalizeH="0" baseline="0" noProof="0">
                <a:ln>
                  <a:noFill/>
                </a:ln>
                <a:solidFill>
                  <a:srgbClr val="002060"/>
                </a:solidFill>
                <a:effectLst/>
                <a:uLnTx/>
                <a:uFillTx/>
                <a:latin typeface="Arial" panose="020B0604020202020204" pitchFamily="34" charset="0"/>
                <a:ea typeface="+mn-ea"/>
                <a:cs typeface="Arial" panose="020B0604020202020204" pitchFamily="34" charset="0"/>
              </a:rPr>
              <a:t> – </a:t>
            </a:r>
            <a:r>
              <a:rPr kumimoji="0" lang="en-IE" sz="4400" b="1" i="0" u="none" strike="noStrike" kern="1200" cap="none" spc="0" normalizeH="0" baseline="0" noProof="0" err="1">
                <a:ln>
                  <a:noFill/>
                </a:ln>
                <a:solidFill>
                  <a:srgbClr val="002060"/>
                </a:solidFill>
                <a:effectLst/>
                <a:uLnTx/>
                <a:uFillTx/>
                <a:latin typeface="Arial" panose="020B0604020202020204" pitchFamily="34" charset="0"/>
                <a:ea typeface="+mn-ea"/>
                <a:cs typeface="Arial" panose="020B0604020202020204" pitchFamily="34" charset="0"/>
              </a:rPr>
              <a:t>Róil</a:t>
            </a:r>
            <a:r>
              <a:rPr kumimoji="0" lang="en-IE" sz="4400" b="1" i="0" u="none" strike="noStrike" kern="1200" cap="none" spc="0" normalizeH="0" baseline="0" noProof="0">
                <a:ln>
                  <a:noFill/>
                </a:ln>
                <a:solidFill>
                  <a:srgbClr val="002060"/>
                </a:solidFill>
                <a:effectLst/>
                <a:uLnTx/>
                <a:uFillTx/>
                <a:latin typeface="Arial" panose="020B0604020202020204" pitchFamily="34" charset="0"/>
                <a:ea typeface="+mn-ea"/>
                <a:cs typeface="Arial" panose="020B0604020202020204" pitchFamily="34" charset="0"/>
              </a:rPr>
              <a:t> </a:t>
            </a:r>
            <a:r>
              <a:rPr kumimoji="0" lang="en-IE" sz="4400" b="1" i="0" u="none" strike="noStrike" kern="1200" cap="none" spc="0" normalizeH="0" baseline="0" noProof="0" err="1">
                <a:ln>
                  <a:noFill/>
                </a:ln>
                <a:solidFill>
                  <a:srgbClr val="002060"/>
                </a:solidFill>
                <a:effectLst/>
                <a:uLnTx/>
                <a:uFillTx/>
                <a:latin typeface="Arial" panose="020B0604020202020204" pitchFamily="34" charset="0"/>
                <a:ea typeface="+mn-ea"/>
                <a:cs typeface="Arial" panose="020B0604020202020204" pitchFamily="34" charset="0"/>
              </a:rPr>
              <a:t>agus</a:t>
            </a:r>
            <a:r>
              <a:rPr kumimoji="0" lang="en-IE" sz="4400" b="1" i="0" u="none" strike="noStrike" kern="1200" cap="none" spc="0" normalizeH="0" baseline="0" noProof="0">
                <a:ln>
                  <a:noFill/>
                </a:ln>
                <a:solidFill>
                  <a:srgbClr val="002060"/>
                </a:solidFill>
                <a:effectLst/>
                <a:uLnTx/>
                <a:uFillTx/>
                <a:latin typeface="Arial" panose="020B0604020202020204" pitchFamily="34" charset="0"/>
                <a:ea typeface="+mn-ea"/>
                <a:cs typeface="Arial" panose="020B0604020202020204" pitchFamily="34" charset="0"/>
              </a:rPr>
              <a:t> </a:t>
            </a:r>
            <a:r>
              <a:rPr kumimoji="0" lang="en-IE" sz="4400" b="1" i="0" u="none" strike="noStrike" kern="1200" cap="none" spc="0" normalizeH="0" baseline="0" noProof="0" err="1">
                <a:ln>
                  <a:noFill/>
                </a:ln>
                <a:solidFill>
                  <a:srgbClr val="002060"/>
                </a:solidFill>
                <a:effectLst/>
                <a:uLnTx/>
                <a:uFillTx/>
                <a:latin typeface="Arial" panose="020B0604020202020204" pitchFamily="34" charset="0"/>
                <a:ea typeface="+mn-ea"/>
                <a:cs typeface="Arial" panose="020B0604020202020204" pitchFamily="34" charset="0"/>
              </a:rPr>
              <a:t>Freagrachtaí</a:t>
            </a:r>
            <a:endParaRPr kumimoji="0" lang="en-IE" sz="4400" b="1" i="0" u="none" strike="noStrike" kern="1200" cap="none" spc="0" normalizeH="0" baseline="0" noProof="0">
              <a:ln>
                <a:noFill/>
              </a:ln>
              <a:solidFill>
                <a:srgbClr val="002060"/>
              </a:solidFill>
              <a:effectLst/>
              <a:uLnTx/>
              <a:uFillTx/>
              <a:latin typeface="Arial" panose="020B0604020202020204" pitchFamily="34" charset="0"/>
              <a:ea typeface="+mn-ea"/>
              <a:cs typeface="Arial" panose="020B0604020202020204" pitchFamily="34" charset="0"/>
            </a:endParaRPr>
          </a:p>
        </p:txBody>
      </p:sp>
      <p:pic>
        <p:nvPicPr>
          <p:cNvPr id="8" name="Picture 7"/>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flipH="1">
            <a:off x="0" y="0"/>
            <a:ext cx="3183292" cy="6858000"/>
          </a:xfrm>
          <a:prstGeom prst="rect">
            <a:avLst/>
          </a:prstGeom>
        </p:spPr>
      </p:pic>
      <p:pic>
        <p:nvPicPr>
          <p:cNvPr id="9" name="Picture 8" descr="C:\Users\Elizabeth\AppData\Local\Microsoft\Windows\INetCache\Content.MSO\60DF523B.tmp"/>
          <p:cNvPicPr/>
          <p:nvPr/>
        </p:nvPicPr>
        <p:blipFill>
          <a:blip r:embed="rId4">
            <a:extLst>
              <a:ext uri="{28A0092B-C50C-407E-A947-70E740481C1C}">
                <a14:useLocalDpi xmlns:a14="http://schemas.microsoft.com/office/drawing/2010/main" val="0"/>
              </a:ext>
            </a:extLst>
          </a:blip>
          <a:srcRect/>
          <a:stretch>
            <a:fillRect/>
          </a:stretch>
        </p:blipFill>
        <p:spPr bwMode="auto">
          <a:xfrm>
            <a:off x="148049" y="6115170"/>
            <a:ext cx="766352" cy="600317"/>
          </a:xfrm>
          <a:prstGeom prst="rect">
            <a:avLst/>
          </a:prstGeom>
          <a:noFill/>
          <a:ln>
            <a:noFill/>
          </a:ln>
        </p:spPr>
      </p:pic>
      <p:pic>
        <p:nvPicPr>
          <p:cNvPr id="3" name="Picture 2">
            <a:extLst>
              <a:ext uri="{FF2B5EF4-FFF2-40B4-BE49-F238E27FC236}">
                <a16:creationId xmlns:a16="http://schemas.microsoft.com/office/drawing/2014/main" id="{F69710A1-3F36-44EA-AD2A-200B862640D6}"/>
              </a:ext>
            </a:extLst>
          </p:cNvPr>
          <p:cNvPicPr>
            <a:picLocks noChangeAspect="1"/>
          </p:cNvPicPr>
          <p:nvPr/>
        </p:nvPicPr>
        <p:blipFill>
          <a:blip r:embed="rId5">
            <a:extLst>
              <a:ext uri="{28A0092B-C50C-407E-A947-70E740481C1C}">
                <a14:useLocalDpi xmlns:a14="http://schemas.microsoft.com/office/drawing/2010/main" val="0"/>
              </a:ext>
            </a:extLst>
          </a:blip>
          <a:srcRect/>
          <a:stretch/>
        </p:blipFill>
        <p:spPr>
          <a:xfrm>
            <a:off x="5699162" y="1842771"/>
            <a:ext cx="3309548" cy="4673838"/>
          </a:xfrm>
          <a:prstGeom prst="rect">
            <a:avLst/>
          </a:prstGeom>
          <a:solidFill>
            <a:srgbClr val="FFFFFF">
              <a:shade val="85000"/>
            </a:srgbClr>
          </a:solidFill>
          <a:ln w="889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p:spPr>
      </p:pic>
    </p:spTree>
    <p:extLst>
      <p:ext uri="{BB962C8B-B14F-4D97-AF65-F5344CB8AC3E}">
        <p14:creationId xmlns:p14="http://schemas.microsoft.com/office/powerpoint/2010/main" val="285182268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1" presetClass="entr" presetSubtype="1" fill="hold" nodeType="click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wheel(1)">
                                      <p:cBhvr>
                                        <p:cTn id="7" dur="20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Rectangle 10"/>
          <p:cNvSpPr/>
          <p:nvPr/>
        </p:nvSpPr>
        <p:spPr>
          <a:xfrm>
            <a:off x="4611681" y="225206"/>
            <a:ext cx="5042840" cy="769441"/>
          </a:xfrm>
          <a:prstGeom prst="rect">
            <a:avLst/>
          </a:prstGeom>
        </p:spPr>
        <p:txBody>
          <a:bodyPr wrap="square">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IE" sz="4400" b="1" i="0" u="none" strike="noStrike" kern="1200" cap="none" spc="0" normalizeH="0" baseline="0" noProof="0" err="1">
                <a:ln w="0"/>
                <a:solidFill>
                  <a:srgbClr val="002060"/>
                </a:solidFill>
                <a:effectLst>
                  <a:outerShdw blurRad="38100" dist="19050" dir="2700000" algn="tl" rotWithShape="0">
                    <a:prstClr val="black">
                      <a:alpha val="40000"/>
                    </a:prstClr>
                  </a:outerShdw>
                </a:effectLst>
                <a:uLnTx/>
                <a:uFillTx/>
                <a:latin typeface="Arial" panose="020B0604020202020204" pitchFamily="34" charset="0"/>
                <a:ea typeface="+mn-ea"/>
                <a:cs typeface="Arial" panose="020B0604020202020204" pitchFamily="34" charset="0"/>
              </a:rPr>
              <a:t>Samhlacha</a:t>
            </a:r>
            <a:r>
              <a:rPr kumimoji="0" lang="en-IE" sz="4400" b="1" i="0" u="none" strike="noStrike" kern="1200" cap="none" spc="0" normalizeH="0" baseline="0" noProof="0">
                <a:ln w="0"/>
                <a:solidFill>
                  <a:srgbClr val="002060"/>
                </a:solidFill>
                <a:effectLst>
                  <a:outerShdw blurRad="38100" dist="19050" dir="2700000" algn="tl" rotWithShape="0">
                    <a:prstClr val="black">
                      <a:alpha val="40000"/>
                    </a:prstClr>
                  </a:outerShdw>
                </a:effectLst>
                <a:uLnTx/>
                <a:uFillTx/>
                <a:latin typeface="Arial" panose="020B0604020202020204" pitchFamily="34" charset="0"/>
                <a:ea typeface="+mn-ea"/>
                <a:cs typeface="Arial" panose="020B0604020202020204" pitchFamily="34" charset="0"/>
              </a:rPr>
              <a:t> FTG</a:t>
            </a:r>
          </a:p>
        </p:txBody>
      </p:sp>
      <p:graphicFrame>
        <p:nvGraphicFramePr>
          <p:cNvPr id="7" name="Diagram 6"/>
          <p:cNvGraphicFramePr/>
          <p:nvPr>
            <p:extLst>
              <p:ext uri="{D42A27DB-BD31-4B8C-83A1-F6EECF244321}">
                <p14:modId xmlns:p14="http://schemas.microsoft.com/office/powerpoint/2010/main" val="3155372238"/>
              </p:ext>
            </p:extLst>
          </p:nvPr>
        </p:nvGraphicFramePr>
        <p:xfrm>
          <a:off x="3244493" y="1772645"/>
          <a:ext cx="7777216" cy="4700608"/>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pic>
        <p:nvPicPr>
          <p:cNvPr id="5" name="Picture 4"/>
          <p:cNvPicPr>
            <a:picLocks noChangeAspect="1"/>
          </p:cNvPicPr>
          <p:nvPr/>
        </p:nvPicPr>
        <p:blipFill>
          <a:blip r:embed="rId8">
            <a:extLst>
              <a:ext uri="{28A0092B-C50C-407E-A947-70E740481C1C}">
                <a14:useLocalDpi xmlns:a14="http://schemas.microsoft.com/office/drawing/2010/main" val="0"/>
              </a:ext>
            </a:extLst>
          </a:blip>
          <a:stretch>
            <a:fillRect/>
          </a:stretch>
        </p:blipFill>
        <p:spPr>
          <a:xfrm flipH="1">
            <a:off x="0" y="0"/>
            <a:ext cx="3183292" cy="6858000"/>
          </a:xfrm>
          <a:prstGeom prst="rect">
            <a:avLst/>
          </a:prstGeom>
        </p:spPr>
      </p:pic>
    </p:spTree>
    <p:extLst>
      <p:ext uri="{BB962C8B-B14F-4D97-AF65-F5344CB8AC3E}">
        <p14:creationId xmlns:p14="http://schemas.microsoft.com/office/powerpoint/2010/main" val="2048662183"/>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Google Shape;137;p22"/>
          <p:cNvSpPr txBox="1">
            <a:spLocks/>
          </p:cNvSpPr>
          <p:nvPr/>
        </p:nvSpPr>
        <p:spPr>
          <a:xfrm>
            <a:off x="944380" y="236360"/>
            <a:ext cx="9359775" cy="766071"/>
          </a:xfrm>
          <a:prstGeom prst="rect">
            <a:avLst/>
          </a:prstGeom>
          <a:noFill/>
          <a:ln>
            <a:noFill/>
          </a:ln>
        </p:spPr>
        <p:txBody>
          <a:bodyPr spcFirstLastPara="1" wrap="square" lIns="91425" tIns="45700" rIns="91425" bIns="45700"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ctr" defTabSz="914400" rtl="0" eaLnBrk="1" fontAlgn="auto" latinLnBrk="0" hangingPunct="1">
              <a:lnSpc>
                <a:spcPct val="100000"/>
              </a:lnSpc>
              <a:spcBef>
                <a:spcPts val="0"/>
              </a:spcBef>
              <a:spcAft>
                <a:spcPts val="0"/>
              </a:spcAft>
              <a:buClr>
                <a:srgbClr val="17365D"/>
              </a:buClr>
              <a:buSzPts val="990"/>
              <a:buFont typeface="Calibri"/>
              <a:buNone/>
              <a:tabLst/>
              <a:defRPr/>
            </a:pPr>
            <a:r>
              <a:rPr lang="en-GB" sz="4300" b="1" err="1">
                <a:solidFill>
                  <a:srgbClr val="002060"/>
                </a:solidFill>
                <a:latin typeface="+mn-lt"/>
                <a:cs typeface="Calibri" panose="020F0502020204030204" pitchFamily="34" charset="0"/>
              </a:rPr>
              <a:t>Forbhreathnú</a:t>
            </a:r>
            <a:r>
              <a:rPr lang="en-GB" sz="4300" b="1">
                <a:solidFill>
                  <a:srgbClr val="002060"/>
                </a:solidFill>
                <a:latin typeface="+mn-lt"/>
                <a:cs typeface="Calibri" panose="020F0502020204030204" pitchFamily="34" charset="0"/>
              </a:rPr>
              <a:t> </a:t>
            </a:r>
            <a:r>
              <a:rPr lang="en-GB" sz="4300" b="1" err="1">
                <a:solidFill>
                  <a:srgbClr val="002060"/>
                </a:solidFill>
                <a:latin typeface="+mn-lt"/>
                <a:cs typeface="Calibri" panose="020F0502020204030204" pitchFamily="34" charset="0"/>
              </a:rPr>
              <a:t>ar</a:t>
            </a:r>
            <a:r>
              <a:rPr lang="en-GB" sz="4300" b="1">
                <a:solidFill>
                  <a:srgbClr val="002060"/>
                </a:solidFill>
                <a:latin typeface="+mn-lt"/>
                <a:cs typeface="Calibri" panose="020F0502020204030204" pitchFamily="34" charset="0"/>
              </a:rPr>
              <a:t> </a:t>
            </a:r>
            <a:r>
              <a:rPr lang="en-GB" sz="4300" b="1" err="1">
                <a:solidFill>
                  <a:srgbClr val="002060"/>
                </a:solidFill>
                <a:latin typeface="+mn-lt"/>
                <a:cs typeface="Calibri" panose="020F0502020204030204" pitchFamily="34" charset="0"/>
              </a:rPr>
              <a:t>Oiliúint</a:t>
            </a:r>
            <a:r>
              <a:rPr lang="en-GB" sz="4300" b="1">
                <a:solidFill>
                  <a:srgbClr val="002060"/>
                </a:solidFill>
                <a:latin typeface="+mn-lt"/>
                <a:cs typeface="Calibri" panose="020F0502020204030204" pitchFamily="34" charset="0"/>
              </a:rPr>
              <a:t> </a:t>
            </a:r>
            <a:r>
              <a:rPr lang="en-GB" sz="4300" b="1" err="1">
                <a:solidFill>
                  <a:srgbClr val="002060"/>
                </a:solidFill>
                <a:latin typeface="+mn-lt"/>
                <a:cs typeface="Calibri" panose="020F0502020204030204" pitchFamily="34" charset="0"/>
              </a:rPr>
              <a:t>na</a:t>
            </a:r>
            <a:r>
              <a:rPr lang="en-GB" sz="4300" b="1">
                <a:solidFill>
                  <a:srgbClr val="002060"/>
                </a:solidFill>
                <a:latin typeface="+mn-lt"/>
                <a:cs typeface="Calibri" panose="020F0502020204030204" pitchFamily="34" charset="0"/>
              </a:rPr>
              <a:t> </a:t>
            </a:r>
            <a:r>
              <a:rPr lang="en-GB" sz="4300" b="1" err="1">
                <a:solidFill>
                  <a:srgbClr val="002060"/>
                </a:solidFill>
                <a:latin typeface="+mn-lt"/>
                <a:cs typeface="Calibri" panose="020F0502020204030204" pitchFamily="34" charset="0"/>
              </a:rPr>
              <a:t>Foirne</a:t>
            </a:r>
            <a:r>
              <a:rPr lang="en-GB" sz="4300" b="1">
                <a:solidFill>
                  <a:srgbClr val="002060"/>
                </a:solidFill>
                <a:latin typeface="+mn-lt"/>
                <a:cs typeface="Calibri" panose="020F0502020204030204" pitchFamily="34" charset="0"/>
              </a:rPr>
              <a:t> </a:t>
            </a:r>
            <a:r>
              <a:rPr lang="en-GB" sz="4300" b="1" err="1">
                <a:solidFill>
                  <a:srgbClr val="002060"/>
                </a:solidFill>
                <a:latin typeface="+mn-lt"/>
                <a:cs typeface="Calibri" panose="020F0502020204030204" pitchFamily="34" charset="0"/>
              </a:rPr>
              <a:t>Tacaíochta</a:t>
            </a:r>
            <a:r>
              <a:rPr lang="en-GB" sz="4300" b="1">
                <a:solidFill>
                  <a:srgbClr val="002060"/>
                </a:solidFill>
                <a:latin typeface="+mn-lt"/>
                <a:cs typeface="Calibri" panose="020F0502020204030204" pitchFamily="34" charset="0"/>
              </a:rPr>
              <a:t> </a:t>
            </a:r>
            <a:r>
              <a:rPr lang="en-GB" sz="4300" b="1" err="1">
                <a:solidFill>
                  <a:srgbClr val="002060"/>
                </a:solidFill>
                <a:latin typeface="+mn-lt"/>
                <a:cs typeface="Calibri" panose="020F0502020204030204" pitchFamily="34" charset="0"/>
              </a:rPr>
              <a:t>Gairmiúla</a:t>
            </a:r>
            <a:endParaRPr kumimoji="0" lang="en-GB" sz="4300" b="1" i="0" u="none" strike="noStrike" kern="1200" cap="none" spc="0" normalizeH="0" baseline="0" noProof="0">
              <a:ln>
                <a:noFill/>
              </a:ln>
              <a:solidFill>
                <a:srgbClr val="002060"/>
              </a:solidFill>
              <a:effectLst/>
              <a:uLnTx/>
              <a:uFillTx/>
              <a:latin typeface="+mn-lt"/>
              <a:cs typeface="Calibri" panose="020F0502020204030204" pitchFamily="34" charset="0"/>
              <a:sym typeface="Calibri"/>
            </a:endParaRPr>
          </a:p>
        </p:txBody>
      </p:sp>
      <p:grpSp>
        <p:nvGrpSpPr>
          <p:cNvPr id="3" name="Group 2"/>
          <p:cNvGrpSpPr/>
          <p:nvPr/>
        </p:nvGrpSpPr>
        <p:grpSpPr>
          <a:xfrm>
            <a:off x="304632" y="1050106"/>
            <a:ext cx="11546941" cy="1817276"/>
            <a:chOff x="952854" y="769408"/>
            <a:chExt cx="10943524" cy="1951746"/>
          </a:xfrm>
        </p:grpSpPr>
        <p:sp>
          <p:nvSpPr>
            <p:cNvPr id="6" name="Rounded Rectangle 5"/>
            <p:cNvSpPr/>
            <p:nvPr/>
          </p:nvSpPr>
          <p:spPr>
            <a:xfrm>
              <a:off x="3335831" y="972231"/>
              <a:ext cx="8560547" cy="1588241"/>
            </a:xfrm>
            <a:prstGeom prst="roundRect">
              <a:avLst/>
            </a:prstGeom>
            <a:solidFill>
              <a:srgbClr val="1C88A8"/>
            </a:solidFill>
            <a:ln w="38100">
              <a:solidFill>
                <a:srgbClr val="0E85AA"/>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IE" sz="1350" b="0" i="0" u="none" strike="noStrike" kern="1200" cap="none" spc="0" normalizeH="0" baseline="0" noProof="0">
                <a:ln w="0"/>
                <a:solidFill>
                  <a:prstClr val="black"/>
                </a:solidFill>
                <a:effectLst>
                  <a:outerShdw blurRad="38100" dist="19050" dir="2700000" algn="tl" rotWithShape="0">
                    <a:prstClr val="black">
                      <a:alpha val="40000"/>
                    </a:prstClr>
                  </a:outerShdw>
                </a:effectLst>
                <a:uLnTx/>
                <a:uFillTx/>
                <a:latin typeface="Raleway Medium"/>
                <a:ea typeface="+mn-ea"/>
                <a:cs typeface="+mn-cs"/>
              </a:endParaRPr>
            </a:p>
          </p:txBody>
        </p:sp>
        <p:sp>
          <p:nvSpPr>
            <p:cNvPr id="14" name="Right Arrow 4"/>
            <p:cNvSpPr txBox="1"/>
            <p:nvPr/>
          </p:nvSpPr>
          <p:spPr>
            <a:xfrm>
              <a:off x="3085678" y="1104621"/>
              <a:ext cx="8733950" cy="1143286"/>
            </a:xfrm>
            <a:prstGeom prst="rect">
              <a:avLst/>
            </a:prstGeom>
            <a:solidFill>
              <a:srgbClr val="1C88A8"/>
            </a:solidFill>
            <a:ln w="38100"/>
          </p:spPr>
          <p:style>
            <a:lnRef idx="0">
              <a:scrgbClr r="0" g="0" b="0"/>
            </a:lnRef>
            <a:fillRef idx="0">
              <a:scrgbClr r="0" g="0" b="0"/>
            </a:fillRef>
            <a:effectRef idx="0">
              <a:scrgbClr r="0" g="0" b="0"/>
            </a:effectRef>
            <a:fontRef idx="minor">
              <a:schemeClr val="dk1">
                <a:hueOff val="0"/>
                <a:satOff val="0"/>
                <a:lumOff val="0"/>
                <a:alphaOff val="0"/>
              </a:schemeClr>
            </a:fontRef>
          </p:style>
          <p:txBody>
            <a:bodyPr spcFirstLastPara="0" vert="horz" wrap="square" lIns="15240" tIns="15240" rIns="15240" bIns="15240" numCol="1" spcCol="1270" anchor="t" anchorCtr="0">
              <a:noAutofit/>
            </a:bodyPr>
            <a:lstStyle/>
            <a:p>
              <a:pPr marL="457200" marR="0" lvl="1" indent="0" algn="l" defTabSz="1066800" rtl="0" eaLnBrk="1" fontAlgn="auto" latinLnBrk="0" hangingPunct="1">
                <a:lnSpc>
                  <a:spcPct val="90000"/>
                </a:lnSpc>
                <a:spcBef>
                  <a:spcPct val="0"/>
                </a:spcBef>
                <a:spcAft>
                  <a:spcPct val="15000"/>
                </a:spcAft>
                <a:buClrTx/>
                <a:buSzTx/>
                <a:buFontTx/>
                <a:buNone/>
                <a:tabLst/>
                <a:defRPr/>
              </a:pPr>
              <a:r>
                <a:rPr lang="en-US" sz="2000" b="1" err="1">
                  <a:solidFill>
                    <a:prstClr val="white"/>
                  </a:solidFill>
                  <a:latin typeface="Arial" panose="020B0604020202020204"/>
                  <a:cs typeface="Calibri" panose="020F0502020204030204" pitchFamily="34" charset="0"/>
                </a:rPr>
                <a:t>Aonad</a:t>
              </a:r>
              <a:r>
                <a:rPr kumimoji="0" lang="en-US" sz="2000" b="1" i="0" u="none" strike="noStrike" kern="1200" cap="none" spc="0" normalizeH="0" baseline="0" noProof="0">
                  <a:ln>
                    <a:noFill/>
                  </a:ln>
                  <a:solidFill>
                    <a:prstClr val="white"/>
                  </a:solidFill>
                  <a:effectLst/>
                  <a:uLnTx/>
                  <a:uFillTx/>
                  <a:latin typeface="Arial" panose="020B0604020202020204"/>
                  <a:ea typeface="+mn-ea"/>
                  <a:cs typeface="Calibri" panose="020F0502020204030204" pitchFamily="34" charset="0"/>
                </a:rPr>
                <a:t> 1: </a:t>
              </a:r>
              <a:r>
                <a:rPr kumimoji="0" lang="en-US" sz="2000" b="0" i="0" u="none" strike="noStrike" kern="1200" cap="none" spc="0" normalizeH="0" baseline="0" noProof="0" err="1">
                  <a:ln>
                    <a:noFill/>
                  </a:ln>
                  <a:solidFill>
                    <a:prstClr val="white"/>
                  </a:solidFill>
                  <a:effectLst/>
                  <a:uLnTx/>
                  <a:uFillTx/>
                  <a:latin typeface="Arial" panose="020B0604020202020204"/>
                  <a:ea typeface="+mn-ea"/>
                  <a:cs typeface="Calibri" panose="020F0502020204030204" pitchFamily="34" charset="0"/>
                </a:rPr>
                <a:t>Intreoir</a:t>
              </a:r>
              <a:r>
                <a:rPr kumimoji="0" lang="en-US" sz="2000" b="0" i="0" u="none" strike="noStrike" kern="1200" cap="none" spc="0" normalizeH="0" baseline="0" noProof="0">
                  <a:ln>
                    <a:noFill/>
                  </a:ln>
                  <a:solidFill>
                    <a:prstClr val="white"/>
                  </a:solidFill>
                  <a:effectLst/>
                  <a:uLnTx/>
                  <a:uFillTx/>
                  <a:latin typeface="Arial" panose="020B0604020202020204"/>
                  <a:ea typeface="+mn-ea"/>
                  <a:cs typeface="Calibri" panose="020F0502020204030204" pitchFamily="34" charset="0"/>
                </a:rPr>
                <a:t> ar </a:t>
              </a:r>
              <a:r>
                <a:rPr kumimoji="0" lang="en-US" sz="2000" b="0" i="0" u="none" strike="noStrike" kern="1200" cap="none" spc="0" normalizeH="0" baseline="0" noProof="0" err="1">
                  <a:ln>
                    <a:noFill/>
                  </a:ln>
                  <a:solidFill>
                    <a:prstClr val="white"/>
                  </a:solidFill>
                  <a:effectLst/>
                  <a:uLnTx/>
                  <a:uFillTx/>
                  <a:latin typeface="Arial" panose="020B0604020202020204"/>
                  <a:ea typeface="+mn-ea"/>
                  <a:cs typeface="Calibri" panose="020F0502020204030204" pitchFamily="34" charset="0"/>
                </a:rPr>
                <a:t>Dhroichead</a:t>
              </a:r>
              <a:endParaRPr kumimoji="0" lang="en-US" sz="2000" b="0" i="0" u="none" strike="noStrike" kern="1200" cap="none" spc="0" normalizeH="0" baseline="0" noProof="0">
                <a:ln>
                  <a:noFill/>
                </a:ln>
                <a:solidFill>
                  <a:prstClr val="white"/>
                </a:solidFill>
                <a:effectLst/>
                <a:uLnTx/>
                <a:uFillTx/>
                <a:latin typeface="Arial" panose="020B0604020202020204"/>
                <a:ea typeface="+mn-ea"/>
                <a:cs typeface="Calibri" panose="020F0502020204030204" pitchFamily="34" charset="0"/>
              </a:endParaRPr>
            </a:p>
            <a:p>
              <a:pPr marL="457200" marR="0" lvl="1" indent="0" algn="l" defTabSz="1066800" rtl="0" eaLnBrk="1" fontAlgn="auto" latinLnBrk="0" hangingPunct="1">
                <a:lnSpc>
                  <a:spcPct val="90000"/>
                </a:lnSpc>
                <a:spcBef>
                  <a:spcPct val="0"/>
                </a:spcBef>
                <a:spcAft>
                  <a:spcPct val="15000"/>
                </a:spcAft>
                <a:buClrTx/>
                <a:buSzTx/>
                <a:buFontTx/>
                <a:buNone/>
                <a:tabLst/>
                <a:defRPr/>
              </a:pPr>
              <a:r>
                <a:rPr lang="en-US" sz="2000" b="1" err="1">
                  <a:solidFill>
                    <a:prstClr val="white"/>
                  </a:solidFill>
                  <a:latin typeface="Arial" panose="020B0604020202020204"/>
                  <a:cs typeface="Calibri" panose="020F0502020204030204" pitchFamily="34" charset="0"/>
                </a:rPr>
                <a:t>Aonad</a:t>
              </a:r>
              <a:r>
                <a:rPr lang="en-US" sz="2000" b="1">
                  <a:solidFill>
                    <a:prstClr val="white"/>
                  </a:solidFill>
                  <a:latin typeface="Arial" panose="020B0604020202020204"/>
                  <a:cs typeface="Calibri" panose="020F0502020204030204" pitchFamily="34" charset="0"/>
                </a:rPr>
                <a:t> </a:t>
              </a:r>
              <a:r>
                <a:rPr kumimoji="0" lang="en-US" sz="2000" b="1" i="0" u="none" strike="noStrike" kern="1200" cap="none" spc="0" normalizeH="0" baseline="0" noProof="0">
                  <a:ln>
                    <a:noFill/>
                  </a:ln>
                  <a:solidFill>
                    <a:prstClr val="white"/>
                  </a:solidFill>
                  <a:effectLst/>
                  <a:uLnTx/>
                  <a:uFillTx/>
                  <a:latin typeface="Arial" panose="020B0604020202020204"/>
                  <a:ea typeface="+mn-ea"/>
                  <a:cs typeface="Calibri" panose="020F0502020204030204" pitchFamily="34" charset="0"/>
                </a:rPr>
                <a:t>2: </a:t>
              </a:r>
              <a:r>
                <a:rPr kumimoji="0" lang="en-US" sz="2000" b="0" i="0" u="none" strike="noStrike" kern="1200" cap="none" spc="0" normalizeH="0" baseline="0" noProof="0">
                  <a:ln>
                    <a:noFill/>
                  </a:ln>
                  <a:solidFill>
                    <a:prstClr val="white"/>
                  </a:solidFill>
                  <a:effectLst/>
                  <a:uLnTx/>
                  <a:uFillTx/>
                  <a:latin typeface="Arial" panose="020B0604020202020204"/>
                  <a:ea typeface="+mn-ea"/>
                  <a:cs typeface="Calibri" panose="020F0502020204030204" pitchFamily="34" charset="0"/>
                </a:rPr>
                <a:t>Tuiscint agus Obair  le </a:t>
              </a:r>
              <a:r>
                <a:rPr kumimoji="0" lang="en-US" sz="2000" b="0" i="0" u="none" strike="noStrike" kern="1200" cap="none" spc="0" normalizeH="0" baseline="0" noProof="0" err="1">
                  <a:ln>
                    <a:noFill/>
                  </a:ln>
                  <a:solidFill>
                    <a:prstClr val="white"/>
                  </a:solidFill>
                  <a:effectLst/>
                  <a:uLnTx/>
                  <a:uFillTx/>
                  <a:latin typeface="Arial" panose="020B0604020202020204"/>
                  <a:ea typeface="+mn-ea"/>
                  <a:cs typeface="Calibri" panose="020F0502020204030204" pitchFamily="34" charset="0"/>
                </a:rPr>
                <a:t>MNCanna</a:t>
              </a:r>
              <a:endParaRPr kumimoji="0" lang="en-US" sz="2000" b="0" i="0" u="none" strike="noStrike" kern="1200" cap="none" spc="0" normalizeH="0" baseline="0" noProof="0">
                <a:ln>
                  <a:noFill/>
                </a:ln>
                <a:solidFill>
                  <a:prstClr val="white"/>
                </a:solidFill>
                <a:effectLst/>
                <a:uLnTx/>
                <a:uFillTx/>
                <a:latin typeface="Arial" panose="020B0604020202020204"/>
                <a:ea typeface="+mn-ea"/>
                <a:cs typeface="Calibri" panose="020F0502020204030204" pitchFamily="34" charset="0"/>
              </a:endParaRPr>
            </a:p>
            <a:p>
              <a:pPr marL="457200" marR="0" lvl="1" indent="0" algn="l" defTabSz="1066800" rtl="0" eaLnBrk="1" fontAlgn="auto" latinLnBrk="0" hangingPunct="1">
                <a:lnSpc>
                  <a:spcPct val="90000"/>
                </a:lnSpc>
                <a:spcBef>
                  <a:spcPct val="0"/>
                </a:spcBef>
                <a:spcAft>
                  <a:spcPct val="15000"/>
                </a:spcAft>
                <a:buClrTx/>
                <a:buSzTx/>
                <a:buFontTx/>
                <a:buNone/>
                <a:tabLst/>
                <a:defRPr/>
              </a:pPr>
              <a:r>
                <a:rPr kumimoji="0" lang="en-US" sz="2000" b="1" i="0" u="none" strike="noStrike" kern="1200" cap="none" spc="0" normalizeH="0" baseline="0" noProof="0" err="1">
                  <a:ln>
                    <a:noFill/>
                  </a:ln>
                  <a:solidFill>
                    <a:prstClr val="white"/>
                  </a:solidFill>
                  <a:effectLst/>
                  <a:uLnTx/>
                  <a:uFillTx/>
                  <a:latin typeface="Arial" panose="020B0604020202020204"/>
                  <a:ea typeface="+mn-ea"/>
                  <a:cs typeface="Calibri" panose="020F0502020204030204" pitchFamily="34" charset="0"/>
                </a:rPr>
                <a:t>Aonad</a:t>
              </a:r>
              <a:r>
                <a:rPr kumimoji="0" lang="en-US" sz="2000" b="1" i="0" u="none" strike="noStrike" kern="1200" cap="none" spc="0" normalizeH="0" baseline="0" noProof="0">
                  <a:ln>
                    <a:noFill/>
                  </a:ln>
                  <a:solidFill>
                    <a:prstClr val="white"/>
                  </a:solidFill>
                  <a:effectLst/>
                  <a:uLnTx/>
                  <a:uFillTx/>
                  <a:latin typeface="Arial" panose="020B0604020202020204"/>
                  <a:ea typeface="+mn-ea"/>
                  <a:cs typeface="Calibri" panose="020F0502020204030204" pitchFamily="34" charset="0"/>
                </a:rPr>
                <a:t> 3: </a:t>
              </a:r>
              <a:r>
                <a:rPr kumimoji="0" lang="en-US" sz="2000" b="0" i="0" u="none" strike="noStrike" kern="1200" cap="none" spc="0" normalizeH="0" baseline="0" noProof="0" err="1">
                  <a:ln>
                    <a:noFill/>
                  </a:ln>
                  <a:solidFill>
                    <a:prstClr val="white"/>
                  </a:solidFill>
                  <a:effectLst/>
                  <a:uLnTx/>
                  <a:uFillTx/>
                  <a:latin typeface="Arial" panose="020B0604020202020204"/>
                  <a:ea typeface="+mn-ea"/>
                  <a:cs typeface="Calibri" panose="020F0502020204030204" pitchFamily="34" charset="0"/>
                </a:rPr>
                <a:t>Forbairt</a:t>
              </a:r>
              <a:r>
                <a:rPr kumimoji="0" lang="en-US" sz="2000" b="0" i="0" u="none" strike="noStrike" kern="1200" cap="none" spc="0" normalizeH="0" baseline="0" noProof="0">
                  <a:ln>
                    <a:noFill/>
                  </a:ln>
                  <a:solidFill>
                    <a:prstClr val="white"/>
                  </a:solidFill>
                  <a:effectLst/>
                  <a:uLnTx/>
                  <a:uFillTx/>
                  <a:latin typeface="Arial" panose="020B0604020202020204"/>
                  <a:ea typeface="+mn-ea"/>
                  <a:cs typeface="Calibri" panose="020F0502020204030204" pitchFamily="34" charset="0"/>
                </a:rPr>
                <a:t> </a:t>
              </a:r>
              <a:r>
                <a:rPr kumimoji="0" lang="en-US" sz="2000" b="0" i="0" u="none" strike="noStrike" kern="1200" cap="none" spc="0" normalizeH="0" baseline="0" noProof="0" err="1">
                  <a:ln>
                    <a:noFill/>
                  </a:ln>
                  <a:solidFill>
                    <a:prstClr val="white"/>
                  </a:solidFill>
                  <a:effectLst/>
                  <a:uLnTx/>
                  <a:uFillTx/>
                  <a:latin typeface="Arial" panose="020B0604020202020204"/>
                  <a:ea typeface="+mn-ea"/>
                  <a:cs typeface="Calibri" panose="020F0502020204030204" pitchFamily="34" charset="0"/>
                </a:rPr>
                <a:t>Scileanna</a:t>
              </a:r>
              <a:r>
                <a:rPr kumimoji="0" lang="en-US" sz="2000" b="0" i="0" u="none" strike="noStrike" kern="1200" cap="none" spc="0" normalizeH="0" baseline="0" noProof="0">
                  <a:ln>
                    <a:noFill/>
                  </a:ln>
                  <a:solidFill>
                    <a:prstClr val="white"/>
                  </a:solidFill>
                  <a:effectLst/>
                  <a:uLnTx/>
                  <a:uFillTx/>
                  <a:latin typeface="Arial" panose="020B0604020202020204"/>
                  <a:ea typeface="+mn-ea"/>
                  <a:cs typeface="Calibri" panose="020F0502020204030204" pitchFamily="34" charset="0"/>
                </a:rPr>
                <a:t> FTG</a:t>
              </a:r>
            </a:p>
            <a:p>
              <a:pPr marL="457200" marR="0" lvl="1" indent="0" algn="l" defTabSz="1066800" rtl="0" eaLnBrk="1" fontAlgn="auto" latinLnBrk="0" hangingPunct="1">
                <a:lnSpc>
                  <a:spcPct val="90000"/>
                </a:lnSpc>
                <a:spcBef>
                  <a:spcPct val="0"/>
                </a:spcBef>
                <a:spcAft>
                  <a:spcPct val="15000"/>
                </a:spcAft>
                <a:buClrTx/>
                <a:buSzTx/>
                <a:buFontTx/>
                <a:buNone/>
                <a:tabLst/>
                <a:defRPr/>
              </a:pPr>
              <a:r>
                <a:rPr lang="en-US" sz="2000" b="1" err="1">
                  <a:solidFill>
                    <a:prstClr val="white"/>
                  </a:solidFill>
                  <a:latin typeface="Arial" panose="020B0604020202020204"/>
                  <a:cs typeface="Calibri" panose="020F0502020204030204" pitchFamily="34" charset="0"/>
                </a:rPr>
                <a:t>Aonad</a:t>
              </a:r>
              <a:r>
                <a:rPr lang="en-US" sz="2000" b="1">
                  <a:solidFill>
                    <a:prstClr val="white"/>
                  </a:solidFill>
                  <a:latin typeface="Arial" panose="020B0604020202020204"/>
                  <a:cs typeface="Calibri" panose="020F0502020204030204" pitchFamily="34" charset="0"/>
                </a:rPr>
                <a:t> </a:t>
              </a:r>
              <a:r>
                <a:rPr kumimoji="0" lang="en-US" sz="2000" b="1" i="0" u="none" strike="noStrike" kern="1200" cap="none" spc="0" normalizeH="0" baseline="0" noProof="0">
                  <a:ln>
                    <a:noFill/>
                  </a:ln>
                  <a:solidFill>
                    <a:prstClr val="white"/>
                  </a:solidFill>
                  <a:effectLst/>
                  <a:uLnTx/>
                  <a:uFillTx/>
                  <a:latin typeface="Arial" panose="020B0604020202020204"/>
                  <a:ea typeface="+mn-ea"/>
                  <a:cs typeface="Calibri" panose="020F0502020204030204" pitchFamily="34" charset="0"/>
                </a:rPr>
                <a:t>4: </a:t>
              </a:r>
              <a:r>
                <a:rPr kumimoji="0" lang="en-US" sz="2000" i="0" u="none" strike="noStrike" kern="1200" cap="none" spc="0" normalizeH="0" baseline="0" noProof="0">
                  <a:ln>
                    <a:noFill/>
                  </a:ln>
                  <a:solidFill>
                    <a:prstClr val="white"/>
                  </a:solidFill>
                  <a:effectLst/>
                  <a:uLnTx/>
                  <a:uFillTx/>
                  <a:latin typeface="Arial" panose="020B0604020202020204"/>
                  <a:ea typeface="+mn-ea"/>
                  <a:cs typeface="Calibri" panose="020F0502020204030204" pitchFamily="34" charset="0"/>
                </a:rPr>
                <a:t>Ag </a:t>
              </a:r>
              <a:r>
                <a:rPr kumimoji="0" lang="en-US" sz="2000" i="0" u="none" strike="noStrike" kern="1200" cap="none" spc="0" normalizeH="0" baseline="0" noProof="0" err="1">
                  <a:ln>
                    <a:noFill/>
                  </a:ln>
                  <a:solidFill>
                    <a:prstClr val="white"/>
                  </a:solidFill>
                  <a:effectLst/>
                  <a:uLnTx/>
                  <a:uFillTx/>
                  <a:latin typeface="Arial" panose="020B0604020202020204"/>
                  <a:ea typeface="+mn-ea"/>
                  <a:cs typeface="Calibri" panose="020F0502020204030204" pitchFamily="34" charset="0"/>
                </a:rPr>
                <a:t>obair</a:t>
              </a:r>
              <a:r>
                <a:rPr kumimoji="0" lang="en-US" sz="2000" i="0" u="none" strike="noStrike" kern="1200" cap="none" spc="0" normalizeH="0" baseline="0" noProof="0">
                  <a:ln>
                    <a:noFill/>
                  </a:ln>
                  <a:solidFill>
                    <a:prstClr val="white"/>
                  </a:solidFill>
                  <a:effectLst/>
                  <a:uLnTx/>
                  <a:uFillTx/>
                  <a:latin typeface="Arial" panose="020B0604020202020204"/>
                  <a:ea typeface="+mn-ea"/>
                  <a:cs typeface="Calibri" panose="020F0502020204030204" pitchFamily="34" charset="0"/>
                </a:rPr>
                <a:t> mar FTG</a:t>
              </a:r>
            </a:p>
          </p:txBody>
        </p:sp>
        <p:sp>
          <p:nvSpPr>
            <p:cNvPr id="10" name="Rounded Rectangle 9"/>
            <p:cNvSpPr/>
            <p:nvPr/>
          </p:nvSpPr>
          <p:spPr>
            <a:xfrm>
              <a:off x="952854" y="769408"/>
              <a:ext cx="2539413" cy="1951746"/>
            </a:xfrm>
            <a:prstGeom prst="roundRect">
              <a:avLst/>
            </a:prstGeom>
            <a:solidFill>
              <a:srgbClr val="1C88A8"/>
            </a:solidFill>
            <a:ln w="38100">
              <a:solidFill>
                <a:schemeClr val="bg1"/>
              </a:solidFill>
            </a:ln>
          </p:spPr>
          <p:style>
            <a:lnRef idx="2">
              <a:schemeClr val="lt1">
                <a:hueOff val="0"/>
                <a:satOff val="0"/>
                <a:lumOff val="0"/>
                <a:alphaOff val="0"/>
              </a:schemeClr>
            </a:lnRef>
            <a:fillRef idx="1">
              <a:scrgbClr r="0" g="0" b="0"/>
            </a:fillRef>
            <a:effectRef idx="0">
              <a:schemeClr val="accent1">
                <a:hueOff val="0"/>
                <a:satOff val="0"/>
                <a:lumOff val="0"/>
                <a:alphaOff val="0"/>
              </a:schemeClr>
            </a:effectRef>
            <a:fontRef idx="minor">
              <a:schemeClr val="lt1"/>
            </a:fontRef>
          </p:style>
          <p:txBody>
            <a:bodyPr/>
            <a:lstStyle/>
            <a:p>
              <a:endParaRPr lang="en-IE"/>
            </a:p>
          </p:txBody>
        </p:sp>
      </p:grpSp>
      <p:sp>
        <p:nvSpPr>
          <p:cNvPr id="8" name="Rectangle 7"/>
          <p:cNvSpPr/>
          <p:nvPr/>
        </p:nvSpPr>
        <p:spPr>
          <a:xfrm>
            <a:off x="1062671" y="1666356"/>
            <a:ext cx="1095173" cy="584775"/>
          </a:xfrm>
          <a:prstGeom prst="rect">
            <a:avLst/>
          </a:prstGeom>
          <a:noFill/>
          <a:ln>
            <a:noFill/>
          </a:ln>
        </p:spPr>
        <p:txBody>
          <a:bodyPr wrap="none" lIns="91440" tIns="45720" rIns="91440" bIns="4572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3200" b="0" i="0" u="none" strike="noStrike" kern="1200" cap="none" spc="0" normalizeH="0" baseline="0" noProof="0">
                <a:ln w="0"/>
                <a:solidFill>
                  <a:prstClr val="white"/>
                </a:solidFill>
                <a:effectLst>
                  <a:outerShdw blurRad="38100" dist="19050" dir="2700000" algn="tl" rotWithShape="0">
                    <a:prstClr val="black">
                      <a:alpha val="40000"/>
                    </a:prstClr>
                  </a:outerShdw>
                </a:effectLst>
                <a:uLnTx/>
                <a:uFillTx/>
                <a:latin typeface="Arial" panose="020B0604020202020204"/>
                <a:ea typeface="+mn-ea"/>
                <a:cs typeface="+mn-cs"/>
              </a:rPr>
              <a:t> Lá 1</a:t>
            </a:r>
          </a:p>
        </p:txBody>
      </p:sp>
      <p:grpSp>
        <p:nvGrpSpPr>
          <p:cNvPr id="23" name="Group 22"/>
          <p:cNvGrpSpPr/>
          <p:nvPr/>
        </p:nvGrpSpPr>
        <p:grpSpPr>
          <a:xfrm>
            <a:off x="304632" y="2974044"/>
            <a:ext cx="11938827" cy="1817276"/>
            <a:chOff x="952854" y="769408"/>
            <a:chExt cx="11610389" cy="1951746"/>
          </a:xfrm>
        </p:grpSpPr>
        <p:sp>
          <p:nvSpPr>
            <p:cNvPr id="24" name="Rounded Rectangle 23"/>
            <p:cNvSpPr/>
            <p:nvPr/>
          </p:nvSpPr>
          <p:spPr>
            <a:xfrm>
              <a:off x="3335830" y="972231"/>
              <a:ext cx="8846308" cy="1588242"/>
            </a:xfrm>
            <a:prstGeom prst="roundRect">
              <a:avLst/>
            </a:prstGeom>
            <a:solidFill>
              <a:schemeClr val="bg1"/>
            </a:solidFill>
            <a:ln>
              <a:solidFill>
                <a:srgbClr val="0E85AA"/>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IE" sz="1350" b="0" i="0" u="none" strike="noStrike" kern="1200" cap="none" spc="0" normalizeH="0" baseline="0" noProof="0">
                <a:ln w="0"/>
                <a:solidFill>
                  <a:prstClr val="black"/>
                </a:solidFill>
                <a:effectLst>
                  <a:outerShdw blurRad="38100" dist="19050" dir="2700000" algn="tl" rotWithShape="0">
                    <a:prstClr val="black">
                      <a:alpha val="40000"/>
                    </a:prstClr>
                  </a:outerShdw>
                </a:effectLst>
                <a:uLnTx/>
                <a:uFillTx/>
                <a:latin typeface="Raleway Medium"/>
                <a:ea typeface="+mn-ea"/>
                <a:cs typeface="+mn-cs"/>
              </a:endParaRPr>
            </a:p>
          </p:txBody>
        </p:sp>
        <p:sp>
          <p:nvSpPr>
            <p:cNvPr id="25" name="Right Arrow 4"/>
            <p:cNvSpPr txBox="1"/>
            <p:nvPr/>
          </p:nvSpPr>
          <p:spPr>
            <a:xfrm>
              <a:off x="3077752" y="1096492"/>
              <a:ext cx="9485491" cy="1143286"/>
            </a:xfrm>
            <a:prstGeom prst="rect">
              <a:avLst/>
            </a:prstGeom>
          </p:spPr>
          <p:style>
            <a:lnRef idx="0">
              <a:scrgbClr r="0" g="0" b="0"/>
            </a:lnRef>
            <a:fillRef idx="0">
              <a:scrgbClr r="0" g="0" b="0"/>
            </a:fillRef>
            <a:effectRef idx="0">
              <a:scrgbClr r="0" g="0" b="0"/>
            </a:effectRef>
            <a:fontRef idx="minor">
              <a:schemeClr val="dk1">
                <a:hueOff val="0"/>
                <a:satOff val="0"/>
                <a:lumOff val="0"/>
                <a:alphaOff val="0"/>
              </a:schemeClr>
            </a:fontRef>
          </p:style>
          <p:txBody>
            <a:bodyPr spcFirstLastPara="0" vert="horz" wrap="square" lIns="15240" tIns="15240" rIns="15240" bIns="15240" numCol="1" spcCol="1270" anchor="t" anchorCtr="0">
              <a:noAutofit/>
            </a:bodyPr>
            <a:lstStyle/>
            <a:p>
              <a:pPr marL="457200" marR="0" lvl="1" indent="0" algn="l" defTabSz="1066800" rtl="0" eaLnBrk="1" fontAlgn="auto" latinLnBrk="0" hangingPunct="1">
                <a:lnSpc>
                  <a:spcPct val="90000"/>
                </a:lnSpc>
                <a:spcBef>
                  <a:spcPct val="0"/>
                </a:spcBef>
                <a:spcAft>
                  <a:spcPct val="15000"/>
                </a:spcAft>
                <a:buClrTx/>
                <a:buSzTx/>
                <a:buFontTx/>
                <a:buNone/>
                <a:tabLst/>
                <a:defRPr/>
              </a:pPr>
              <a:r>
                <a:rPr lang="en-US" sz="2000" b="1" err="1">
                  <a:solidFill>
                    <a:srgbClr val="002060"/>
                  </a:solidFill>
                  <a:latin typeface="Arial"/>
                  <a:cs typeface="Arial"/>
                </a:rPr>
                <a:t>Aonad</a:t>
              </a:r>
              <a:r>
                <a:rPr kumimoji="0" lang="en-US" sz="2000" b="1" i="0" u="none" strike="noStrike" kern="1200" cap="none" spc="0" normalizeH="0" baseline="0" noProof="0">
                  <a:ln>
                    <a:noFill/>
                  </a:ln>
                  <a:solidFill>
                    <a:srgbClr val="002060"/>
                  </a:solidFill>
                  <a:effectLst/>
                  <a:uLnTx/>
                  <a:uFillTx/>
                  <a:latin typeface="Arial"/>
                  <a:cs typeface="Arial"/>
                </a:rPr>
                <a:t> 5: </a:t>
              </a:r>
              <a:r>
                <a:rPr kumimoji="0" lang="en-US" sz="2000" b="0" i="0" u="none" strike="noStrike" kern="1200" cap="none" spc="0" normalizeH="0" baseline="0" noProof="0" err="1">
                  <a:ln>
                    <a:noFill/>
                  </a:ln>
                  <a:solidFill>
                    <a:srgbClr val="002060"/>
                  </a:solidFill>
                  <a:effectLst/>
                  <a:uLnTx/>
                  <a:uFillTx/>
                  <a:latin typeface="Arial"/>
                  <a:cs typeface="Arial"/>
                </a:rPr>
                <a:t>Caighdeáin</a:t>
              </a:r>
              <a:r>
                <a:rPr kumimoji="0" lang="en-US" sz="2000" b="0" i="0" u="none" strike="noStrike" kern="1200" cap="none" spc="0" normalizeH="0" baseline="0" noProof="0">
                  <a:ln>
                    <a:noFill/>
                  </a:ln>
                  <a:solidFill>
                    <a:srgbClr val="002060"/>
                  </a:solidFill>
                  <a:effectLst/>
                  <a:uLnTx/>
                  <a:uFillTx/>
                  <a:latin typeface="Arial"/>
                  <a:cs typeface="Arial"/>
                </a:rPr>
                <a:t> </a:t>
              </a:r>
              <a:r>
                <a:rPr kumimoji="0" lang="en-US" sz="2000" b="0" i="0" u="none" strike="noStrike" kern="1200" cap="none" spc="0" normalizeH="0" baseline="0" noProof="0" err="1">
                  <a:ln>
                    <a:noFill/>
                  </a:ln>
                  <a:solidFill>
                    <a:srgbClr val="002060"/>
                  </a:solidFill>
                  <a:effectLst/>
                  <a:uLnTx/>
                  <a:uFillTx/>
                  <a:latin typeface="Arial"/>
                  <a:cs typeface="Arial"/>
                </a:rPr>
                <a:t>agus</a:t>
              </a:r>
              <a:r>
                <a:rPr kumimoji="0" lang="en-US" sz="2000" b="0" i="0" u="none" strike="noStrike" kern="1200" cap="none" spc="0" normalizeH="0" baseline="0" noProof="0">
                  <a:ln>
                    <a:noFill/>
                  </a:ln>
                  <a:solidFill>
                    <a:srgbClr val="002060"/>
                  </a:solidFill>
                  <a:effectLst/>
                  <a:uLnTx/>
                  <a:uFillTx/>
                  <a:latin typeface="Arial"/>
                  <a:cs typeface="Arial"/>
                </a:rPr>
                <a:t> </a:t>
              </a:r>
              <a:r>
                <a:rPr lang="en-US" sz="2000" err="1">
                  <a:solidFill>
                    <a:srgbClr val="002060"/>
                  </a:solidFill>
                  <a:latin typeface="Arial"/>
                  <a:cs typeface="Arial"/>
                </a:rPr>
                <a:t>Ionduchtú</a:t>
              </a:r>
              <a:r>
                <a:rPr kumimoji="0" lang="en-US" sz="2000" b="0" i="0" u="none" strike="noStrike" kern="1200" cap="none" spc="0" normalizeH="0" baseline="0" noProof="0">
                  <a:ln>
                    <a:noFill/>
                  </a:ln>
                  <a:solidFill>
                    <a:srgbClr val="002060"/>
                  </a:solidFill>
                  <a:effectLst/>
                  <a:uLnTx/>
                  <a:uFillTx/>
                  <a:latin typeface="Arial"/>
                  <a:cs typeface="Arial"/>
                </a:rPr>
                <a:t> </a:t>
              </a:r>
              <a:r>
                <a:rPr kumimoji="0" lang="en-US" sz="2000" b="0" i="0" u="none" strike="noStrike" kern="1200" cap="none" spc="0" normalizeH="0" baseline="0" noProof="0" err="1">
                  <a:ln>
                    <a:noFill/>
                  </a:ln>
                  <a:solidFill>
                    <a:srgbClr val="002060"/>
                  </a:solidFill>
                  <a:effectLst/>
                  <a:uLnTx/>
                  <a:uFillTx/>
                  <a:latin typeface="Arial"/>
                  <a:cs typeface="Arial"/>
                </a:rPr>
                <a:t>Droichead</a:t>
              </a:r>
              <a:endParaRPr lang="en-US" sz="2000" b="0" i="0" u="none" strike="noStrike" kern="1200" cap="none" spc="0" normalizeH="0" baseline="0" noProof="0">
                <a:ln>
                  <a:noFill/>
                </a:ln>
                <a:solidFill>
                  <a:srgbClr val="002060"/>
                </a:solidFill>
                <a:effectLst/>
                <a:uLnTx/>
                <a:uFillTx/>
                <a:latin typeface="Arial"/>
                <a:cs typeface="Arial"/>
              </a:endParaRPr>
            </a:p>
            <a:p>
              <a:pPr marL="457200" marR="0" lvl="1" indent="0" algn="l" defTabSz="1066800" rtl="0" eaLnBrk="1" fontAlgn="auto" latinLnBrk="0" hangingPunct="1">
                <a:lnSpc>
                  <a:spcPct val="90000"/>
                </a:lnSpc>
                <a:spcBef>
                  <a:spcPct val="0"/>
                </a:spcBef>
                <a:spcAft>
                  <a:spcPct val="15000"/>
                </a:spcAft>
                <a:buClrTx/>
                <a:buSzTx/>
                <a:buFontTx/>
                <a:buNone/>
                <a:tabLst/>
                <a:defRPr/>
              </a:pPr>
              <a:r>
                <a:rPr lang="en-US" sz="2000" b="1" err="1">
                  <a:solidFill>
                    <a:srgbClr val="002060"/>
                  </a:solidFill>
                  <a:latin typeface="Arial"/>
                  <a:cs typeface="Arial"/>
                </a:rPr>
                <a:t>Aonad</a:t>
              </a:r>
              <a:r>
                <a:rPr kumimoji="0" lang="en-US" sz="2000" b="1" i="0" u="none" strike="noStrike" kern="1200" cap="none" spc="0" normalizeH="0" baseline="0" noProof="0">
                  <a:ln>
                    <a:noFill/>
                  </a:ln>
                  <a:solidFill>
                    <a:srgbClr val="002060"/>
                  </a:solidFill>
                  <a:effectLst/>
                  <a:uLnTx/>
                  <a:uFillTx/>
                  <a:latin typeface="Arial"/>
                  <a:cs typeface="Arial"/>
                </a:rPr>
                <a:t> 6: </a:t>
              </a:r>
              <a:r>
                <a:rPr kumimoji="0" lang="en-US" sz="2000" b="0" i="0" u="none" strike="noStrike" kern="1200" cap="none" spc="0" normalizeH="0" baseline="0" noProof="0" err="1">
                  <a:ln>
                    <a:noFill/>
                  </a:ln>
                  <a:solidFill>
                    <a:srgbClr val="002060"/>
                  </a:solidFill>
                  <a:effectLst/>
                  <a:uLnTx/>
                  <a:uFillTx/>
                  <a:latin typeface="Arial"/>
                  <a:cs typeface="Arial"/>
                </a:rPr>
                <a:t>Ullmhúchán</a:t>
              </a:r>
              <a:r>
                <a:rPr kumimoji="0" lang="en-US" sz="2000" b="0" i="0" u="none" strike="noStrike" kern="1200" cap="none" spc="0" normalizeH="0" baseline="0" noProof="0">
                  <a:ln>
                    <a:noFill/>
                  </a:ln>
                  <a:solidFill>
                    <a:srgbClr val="002060"/>
                  </a:solidFill>
                  <a:effectLst/>
                  <a:uLnTx/>
                  <a:uFillTx/>
                  <a:latin typeface="Arial"/>
                  <a:cs typeface="Arial"/>
                </a:rPr>
                <a:t> don </a:t>
              </a:r>
              <a:r>
                <a:rPr kumimoji="0" lang="en-US" sz="2000" b="0" i="0" u="none" strike="noStrike" kern="1200" cap="none" spc="0" normalizeH="0" baseline="0" noProof="0" err="1">
                  <a:ln>
                    <a:noFill/>
                  </a:ln>
                  <a:solidFill>
                    <a:srgbClr val="002060"/>
                  </a:solidFill>
                  <a:effectLst/>
                  <a:uLnTx/>
                  <a:uFillTx/>
                  <a:latin typeface="Arial"/>
                  <a:cs typeface="Arial"/>
                </a:rPr>
                <a:t>Teagasc</a:t>
              </a:r>
              <a:r>
                <a:rPr kumimoji="0" lang="en-US" sz="2000" b="0" i="0" u="none" strike="noStrike" kern="1200" cap="none" spc="0" normalizeH="0" baseline="0" noProof="0">
                  <a:ln>
                    <a:noFill/>
                  </a:ln>
                  <a:solidFill>
                    <a:srgbClr val="002060"/>
                  </a:solidFill>
                  <a:effectLst/>
                  <a:uLnTx/>
                  <a:uFillTx/>
                  <a:latin typeface="Arial"/>
                  <a:cs typeface="Arial"/>
                </a:rPr>
                <a:t> </a:t>
              </a:r>
              <a:r>
                <a:rPr kumimoji="0" lang="en-US" sz="2000" b="0" i="0" u="none" strike="noStrike" kern="1200" cap="none" spc="0" normalizeH="0" baseline="0" noProof="0" err="1">
                  <a:ln>
                    <a:noFill/>
                  </a:ln>
                  <a:solidFill>
                    <a:srgbClr val="002060"/>
                  </a:solidFill>
                  <a:effectLst/>
                  <a:uLnTx/>
                  <a:uFillTx/>
                  <a:latin typeface="Arial"/>
                  <a:cs typeface="Arial"/>
                </a:rPr>
                <a:t>agus</a:t>
              </a:r>
              <a:r>
                <a:rPr kumimoji="0" lang="en-US" sz="2000" b="0" i="0" u="none" strike="noStrike" kern="1200" cap="none" spc="0" normalizeH="0" baseline="0" noProof="0">
                  <a:ln>
                    <a:noFill/>
                  </a:ln>
                  <a:solidFill>
                    <a:srgbClr val="002060"/>
                  </a:solidFill>
                  <a:effectLst/>
                  <a:uLnTx/>
                  <a:uFillTx/>
                  <a:latin typeface="Arial"/>
                  <a:cs typeface="Arial"/>
                </a:rPr>
                <a:t> don </a:t>
              </a:r>
              <a:r>
                <a:rPr kumimoji="0" lang="en-US" sz="2000" b="0" i="0" u="none" strike="noStrike" kern="1200" cap="none" spc="0" normalizeH="0" baseline="0" noProof="0" err="1">
                  <a:ln>
                    <a:noFill/>
                  </a:ln>
                  <a:solidFill>
                    <a:srgbClr val="002060"/>
                  </a:solidFill>
                  <a:effectLst/>
                  <a:uLnTx/>
                  <a:uFillTx/>
                  <a:latin typeface="Arial"/>
                  <a:cs typeface="Arial"/>
                </a:rPr>
                <a:t>Fhoghlaim</a:t>
              </a:r>
              <a:r>
                <a:rPr kumimoji="0" lang="en-US" sz="2000" b="0" i="0" u="none" strike="noStrike" kern="1200" cap="none" spc="0" normalizeH="0" baseline="0" noProof="0">
                  <a:ln>
                    <a:noFill/>
                  </a:ln>
                  <a:solidFill>
                    <a:srgbClr val="002060"/>
                  </a:solidFill>
                  <a:effectLst/>
                  <a:uLnTx/>
                  <a:uFillTx/>
                  <a:latin typeface="Arial"/>
                  <a:cs typeface="Arial"/>
                </a:rPr>
                <a:t> (don MNC)</a:t>
              </a:r>
              <a:endParaRPr lang="en-US" sz="2000" b="0" i="0" u="none" strike="noStrike" kern="1200" cap="none" spc="0" normalizeH="0" baseline="0" noProof="0">
                <a:ln>
                  <a:noFill/>
                </a:ln>
                <a:solidFill>
                  <a:srgbClr val="002060"/>
                </a:solidFill>
                <a:effectLst/>
                <a:uLnTx/>
                <a:uFillTx/>
                <a:latin typeface="Arial"/>
                <a:cs typeface="Arial"/>
              </a:endParaRPr>
            </a:p>
            <a:p>
              <a:pPr marL="457200" marR="0" lvl="1" indent="0" algn="l" defTabSz="1066800" rtl="0" eaLnBrk="1" fontAlgn="auto" latinLnBrk="0" hangingPunct="1">
                <a:lnSpc>
                  <a:spcPct val="90000"/>
                </a:lnSpc>
                <a:spcBef>
                  <a:spcPct val="0"/>
                </a:spcBef>
                <a:spcAft>
                  <a:spcPct val="15000"/>
                </a:spcAft>
                <a:buClrTx/>
                <a:buSzTx/>
                <a:buFontTx/>
                <a:buNone/>
                <a:tabLst/>
                <a:defRPr/>
              </a:pPr>
              <a:r>
                <a:rPr lang="en-US" sz="2000" b="1" err="1">
                  <a:solidFill>
                    <a:srgbClr val="002060"/>
                  </a:solidFill>
                  <a:latin typeface="Arial"/>
                  <a:cs typeface="Arial"/>
                </a:rPr>
                <a:t>Aonad</a:t>
              </a:r>
              <a:r>
                <a:rPr kumimoji="0" lang="en-US" sz="2000" b="1" i="0" u="none" strike="noStrike" kern="1200" cap="none" spc="0" normalizeH="0" baseline="0" noProof="0">
                  <a:ln>
                    <a:noFill/>
                  </a:ln>
                  <a:solidFill>
                    <a:srgbClr val="002060"/>
                  </a:solidFill>
                  <a:effectLst/>
                  <a:uLnTx/>
                  <a:uFillTx/>
                  <a:latin typeface="Arial"/>
                  <a:cs typeface="Arial"/>
                </a:rPr>
                <a:t> 7: </a:t>
              </a:r>
              <a:r>
                <a:rPr lang="en-US" sz="2000" err="1">
                  <a:solidFill>
                    <a:srgbClr val="002060"/>
                  </a:solidFill>
                  <a:latin typeface="Arial"/>
                  <a:cs typeface="Arial"/>
                </a:rPr>
                <a:t>Breathnóireacht</a:t>
              </a:r>
              <a:r>
                <a:rPr lang="en-US" sz="2000">
                  <a:solidFill>
                    <a:srgbClr val="002060"/>
                  </a:solidFill>
                  <a:latin typeface="Arial"/>
                  <a:cs typeface="Arial"/>
                </a:rPr>
                <a:t> </a:t>
              </a:r>
              <a:r>
                <a:rPr lang="en-US" sz="2000" err="1">
                  <a:solidFill>
                    <a:srgbClr val="002060"/>
                  </a:solidFill>
                  <a:latin typeface="Arial"/>
                  <a:cs typeface="Arial"/>
                </a:rPr>
                <a:t>sa</a:t>
              </a:r>
              <a:r>
                <a:rPr lang="en-US" sz="2000">
                  <a:solidFill>
                    <a:srgbClr val="002060"/>
                  </a:solidFill>
                  <a:latin typeface="Arial"/>
                  <a:cs typeface="Arial"/>
                </a:rPr>
                <a:t> </a:t>
              </a:r>
              <a:r>
                <a:rPr lang="en-US" sz="2000" err="1">
                  <a:solidFill>
                    <a:srgbClr val="002060"/>
                  </a:solidFill>
                  <a:latin typeface="Arial"/>
                  <a:cs typeface="Arial"/>
                </a:rPr>
                <a:t>Seomra</a:t>
              </a:r>
              <a:r>
                <a:rPr lang="en-US" sz="2000">
                  <a:solidFill>
                    <a:srgbClr val="002060"/>
                  </a:solidFill>
                  <a:latin typeface="Arial"/>
                  <a:cs typeface="Arial"/>
                </a:rPr>
                <a:t> Ranga 1</a:t>
              </a:r>
              <a:endParaRPr lang="en-US" sz="2000" b="0" i="0" u="none" strike="noStrike" kern="1200" cap="none" spc="0" normalizeH="0" baseline="0" noProof="0">
                <a:ln>
                  <a:noFill/>
                </a:ln>
                <a:solidFill>
                  <a:srgbClr val="002060"/>
                </a:solidFill>
                <a:effectLst/>
                <a:uLnTx/>
                <a:uFillTx/>
                <a:latin typeface="Arial"/>
                <a:cs typeface="Arial"/>
              </a:endParaRPr>
            </a:p>
            <a:p>
              <a:pPr marL="457200" marR="0" lvl="1" indent="0" algn="l" defTabSz="1066800" rtl="0" eaLnBrk="1" fontAlgn="auto" latinLnBrk="0" hangingPunct="1">
                <a:lnSpc>
                  <a:spcPct val="90000"/>
                </a:lnSpc>
                <a:spcBef>
                  <a:spcPct val="0"/>
                </a:spcBef>
                <a:spcAft>
                  <a:spcPct val="15000"/>
                </a:spcAft>
                <a:buClrTx/>
                <a:buSzTx/>
                <a:buFontTx/>
                <a:buNone/>
                <a:tabLst/>
                <a:defRPr/>
              </a:pPr>
              <a:r>
                <a:rPr lang="en-US" sz="2000" b="1" err="1">
                  <a:solidFill>
                    <a:srgbClr val="002060"/>
                  </a:solidFill>
                  <a:latin typeface="Arial"/>
                  <a:cs typeface="Arial"/>
                </a:rPr>
                <a:t>Aonad</a:t>
              </a:r>
              <a:r>
                <a:rPr kumimoji="0" lang="en-US" sz="2000" b="1" i="0" u="none" strike="noStrike" kern="1200" cap="none" spc="0" normalizeH="0" baseline="0" noProof="0">
                  <a:ln>
                    <a:noFill/>
                  </a:ln>
                  <a:solidFill>
                    <a:srgbClr val="002060"/>
                  </a:solidFill>
                  <a:effectLst/>
                  <a:uLnTx/>
                  <a:uFillTx/>
                  <a:latin typeface="Arial"/>
                  <a:cs typeface="Arial"/>
                </a:rPr>
                <a:t> 8: </a:t>
              </a:r>
              <a:r>
                <a:rPr lang="en-US" sz="2000">
                  <a:solidFill>
                    <a:srgbClr val="002060"/>
                  </a:solidFill>
                  <a:latin typeface="Arial"/>
                  <a:cs typeface="Arial"/>
                </a:rPr>
                <a:t>Ó </a:t>
              </a:r>
              <a:r>
                <a:rPr lang="en-US" sz="2000" err="1">
                  <a:solidFill>
                    <a:srgbClr val="002060"/>
                  </a:solidFill>
                  <a:latin typeface="Arial"/>
                  <a:cs typeface="Arial"/>
                </a:rPr>
                <a:t>Theoiric</a:t>
              </a:r>
              <a:r>
                <a:rPr lang="en-US" sz="2000">
                  <a:solidFill>
                    <a:srgbClr val="002060"/>
                  </a:solidFill>
                  <a:latin typeface="Arial"/>
                  <a:cs typeface="Arial"/>
                </a:rPr>
                <a:t> go </a:t>
              </a:r>
              <a:r>
                <a:rPr lang="en-US" sz="2000" err="1">
                  <a:solidFill>
                    <a:srgbClr val="002060"/>
                  </a:solidFill>
                  <a:latin typeface="Arial"/>
                  <a:cs typeface="Arial"/>
                </a:rPr>
                <a:t>Cleachtas</a:t>
              </a:r>
              <a:r>
                <a:rPr kumimoji="0" lang="en-US" sz="2000" b="0" i="0" u="none" strike="noStrike" kern="1200" cap="none" spc="0" normalizeH="0" baseline="0" noProof="0">
                  <a:ln>
                    <a:noFill/>
                  </a:ln>
                  <a:solidFill>
                    <a:srgbClr val="002060"/>
                  </a:solidFill>
                  <a:effectLst/>
                  <a:uLnTx/>
                  <a:uFillTx/>
                  <a:latin typeface="Arial"/>
                  <a:cs typeface="Arial"/>
                </a:rPr>
                <a:t> </a:t>
              </a:r>
              <a:endParaRPr lang="en-US" sz="2000" b="0" i="0" u="none" strike="noStrike" kern="1200" cap="none" spc="0" normalizeH="0" baseline="0" noProof="0">
                <a:ln>
                  <a:noFill/>
                </a:ln>
                <a:solidFill>
                  <a:srgbClr val="002060"/>
                </a:solidFill>
                <a:effectLst/>
                <a:uLnTx/>
                <a:uFillTx/>
                <a:latin typeface="Arial"/>
                <a:cs typeface="Arial"/>
              </a:endParaRPr>
            </a:p>
          </p:txBody>
        </p:sp>
        <p:sp>
          <p:nvSpPr>
            <p:cNvPr id="35" name="Rounded Rectangle 34"/>
            <p:cNvSpPr/>
            <p:nvPr/>
          </p:nvSpPr>
          <p:spPr>
            <a:xfrm>
              <a:off x="952854" y="769408"/>
              <a:ext cx="2539413" cy="1951746"/>
            </a:xfrm>
            <a:prstGeom prst="roundRect">
              <a:avLst/>
            </a:prstGeom>
            <a:solidFill>
              <a:schemeClr val="bg1"/>
            </a:solidFill>
            <a:ln w="57150">
              <a:solidFill>
                <a:srgbClr val="0E85AA"/>
              </a:solidFill>
            </a:ln>
          </p:spPr>
          <p:style>
            <a:lnRef idx="2">
              <a:schemeClr val="lt1">
                <a:hueOff val="0"/>
                <a:satOff val="0"/>
                <a:lumOff val="0"/>
                <a:alphaOff val="0"/>
              </a:schemeClr>
            </a:lnRef>
            <a:fillRef idx="1">
              <a:scrgbClr r="0" g="0" b="0"/>
            </a:fillRef>
            <a:effectRef idx="0">
              <a:schemeClr val="accent1">
                <a:hueOff val="0"/>
                <a:satOff val="0"/>
                <a:lumOff val="0"/>
                <a:alphaOff val="0"/>
              </a:schemeClr>
            </a:effectRef>
            <a:fontRef idx="minor">
              <a:schemeClr val="lt1"/>
            </a:fontRef>
          </p:style>
          <p:txBody>
            <a:bodyPr/>
            <a:lstStyle/>
            <a:p>
              <a:endParaRPr lang="en-IE"/>
            </a:p>
          </p:txBody>
        </p:sp>
      </p:grpSp>
      <p:grpSp>
        <p:nvGrpSpPr>
          <p:cNvPr id="36" name="Group 35"/>
          <p:cNvGrpSpPr/>
          <p:nvPr/>
        </p:nvGrpSpPr>
        <p:grpSpPr>
          <a:xfrm>
            <a:off x="304631" y="4961304"/>
            <a:ext cx="11546941" cy="1817276"/>
            <a:chOff x="952854" y="769408"/>
            <a:chExt cx="10943524" cy="1951746"/>
          </a:xfrm>
          <a:solidFill>
            <a:schemeClr val="bg1"/>
          </a:solidFill>
        </p:grpSpPr>
        <p:sp>
          <p:nvSpPr>
            <p:cNvPr id="37" name="Rounded Rectangle 36"/>
            <p:cNvSpPr/>
            <p:nvPr/>
          </p:nvSpPr>
          <p:spPr>
            <a:xfrm>
              <a:off x="3335831" y="972231"/>
              <a:ext cx="8560547" cy="1588241"/>
            </a:xfrm>
            <a:prstGeom prst="roundRect">
              <a:avLst/>
            </a:prstGeom>
            <a:grpFill/>
            <a:ln>
              <a:solidFill>
                <a:srgbClr val="0E85AA"/>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IE" sz="1350" b="0" i="0" u="none" strike="noStrike" kern="1200" cap="none" spc="0" normalizeH="0" baseline="0" noProof="0">
                <a:ln w="0"/>
                <a:solidFill>
                  <a:srgbClr val="002060"/>
                </a:solidFill>
                <a:effectLst>
                  <a:outerShdw blurRad="38100" dist="19050" dir="2700000" algn="tl" rotWithShape="0">
                    <a:prstClr val="black">
                      <a:alpha val="40000"/>
                    </a:prstClr>
                  </a:outerShdw>
                </a:effectLst>
                <a:uLnTx/>
                <a:uFillTx/>
                <a:latin typeface="Arial" panose="020B0604020202020204"/>
                <a:ea typeface="+mn-ea"/>
                <a:cs typeface="+mn-cs"/>
              </a:endParaRPr>
            </a:p>
          </p:txBody>
        </p:sp>
        <p:sp>
          <p:nvSpPr>
            <p:cNvPr id="38" name="Right Arrow 4"/>
            <p:cNvSpPr txBox="1"/>
            <p:nvPr/>
          </p:nvSpPr>
          <p:spPr>
            <a:xfrm>
              <a:off x="3077752" y="1096492"/>
              <a:ext cx="8592129" cy="1143286"/>
            </a:xfrm>
            <a:prstGeom prst="rect">
              <a:avLst/>
            </a:prstGeom>
            <a:grpFill/>
          </p:spPr>
          <p:style>
            <a:lnRef idx="0">
              <a:scrgbClr r="0" g="0" b="0"/>
            </a:lnRef>
            <a:fillRef idx="0">
              <a:scrgbClr r="0" g="0" b="0"/>
            </a:fillRef>
            <a:effectRef idx="0">
              <a:scrgbClr r="0" g="0" b="0"/>
            </a:effectRef>
            <a:fontRef idx="minor">
              <a:schemeClr val="dk1">
                <a:hueOff val="0"/>
                <a:satOff val="0"/>
                <a:lumOff val="0"/>
                <a:alphaOff val="0"/>
              </a:schemeClr>
            </a:fontRef>
          </p:style>
          <p:txBody>
            <a:bodyPr spcFirstLastPara="0" vert="horz" wrap="square" lIns="15240" tIns="15240" rIns="15240" bIns="15240" numCol="1" spcCol="1270" anchor="t" anchorCtr="0">
              <a:noAutofit/>
            </a:bodyPr>
            <a:lstStyle/>
            <a:p>
              <a:pPr marL="457200" marR="0" lvl="1" indent="0" algn="l" defTabSz="1066800" rtl="0" eaLnBrk="1" fontAlgn="auto" latinLnBrk="0" hangingPunct="1">
                <a:lnSpc>
                  <a:spcPct val="90000"/>
                </a:lnSpc>
                <a:spcBef>
                  <a:spcPct val="0"/>
                </a:spcBef>
                <a:spcAft>
                  <a:spcPct val="15000"/>
                </a:spcAft>
                <a:buClrTx/>
                <a:buSzTx/>
                <a:buFontTx/>
                <a:buNone/>
                <a:tabLst/>
                <a:defRPr/>
              </a:pPr>
              <a:r>
                <a:rPr kumimoji="0" lang="en-US" sz="2000" b="1" i="0" u="none" strike="noStrike" kern="1200" cap="none" spc="0" normalizeH="0" baseline="0" noProof="0" err="1">
                  <a:ln>
                    <a:noFill/>
                  </a:ln>
                  <a:solidFill>
                    <a:srgbClr val="002060"/>
                  </a:solidFill>
                  <a:effectLst/>
                  <a:uLnTx/>
                  <a:uFillTx/>
                  <a:latin typeface="Arial" panose="020B0604020202020204"/>
                  <a:ea typeface="+mn-ea"/>
                  <a:cs typeface="Calibri" panose="020F0502020204030204" pitchFamily="34" charset="0"/>
                </a:rPr>
                <a:t>Aonad</a:t>
              </a:r>
              <a:r>
                <a:rPr kumimoji="0" lang="en-US" sz="2000" b="1" i="0" u="none" strike="noStrike" kern="1200" cap="none" spc="0" normalizeH="0" baseline="0" noProof="0">
                  <a:ln>
                    <a:noFill/>
                  </a:ln>
                  <a:solidFill>
                    <a:srgbClr val="002060"/>
                  </a:solidFill>
                  <a:effectLst/>
                  <a:uLnTx/>
                  <a:uFillTx/>
                  <a:latin typeface="Arial" panose="020B0604020202020204"/>
                  <a:ea typeface="+mn-ea"/>
                  <a:cs typeface="Calibri" panose="020F0502020204030204" pitchFamily="34" charset="0"/>
                </a:rPr>
                <a:t> 9:   </a:t>
              </a:r>
              <a:r>
                <a:rPr kumimoji="0" lang="en-US" sz="2000" b="0" i="0" u="none" strike="noStrike" kern="1200" cap="none" spc="0" normalizeH="0" baseline="0" noProof="0" err="1">
                  <a:ln>
                    <a:noFill/>
                  </a:ln>
                  <a:solidFill>
                    <a:srgbClr val="002060"/>
                  </a:solidFill>
                  <a:effectLst/>
                  <a:uLnTx/>
                  <a:uFillTx/>
                  <a:latin typeface="Arial" panose="020B0604020202020204"/>
                  <a:ea typeface="+mn-ea"/>
                  <a:cs typeface="Calibri" panose="020F0502020204030204" pitchFamily="34" charset="0"/>
                </a:rPr>
                <a:t>Bainistíocht</a:t>
              </a:r>
              <a:r>
                <a:rPr kumimoji="0" lang="en-US" sz="2000" b="0" i="0" u="none" strike="noStrike" kern="1200" cap="none" spc="0" normalizeH="0" baseline="0" noProof="0">
                  <a:ln>
                    <a:noFill/>
                  </a:ln>
                  <a:solidFill>
                    <a:srgbClr val="002060"/>
                  </a:solidFill>
                  <a:effectLst/>
                  <a:uLnTx/>
                  <a:uFillTx/>
                  <a:latin typeface="Arial" panose="020B0604020202020204"/>
                  <a:ea typeface="+mn-ea"/>
                  <a:cs typeface="Calibri" panose="020F0502020204030204" pitchFamily="34" charset="0"/>
                </a:rPr>
                <a:t> agus </a:t>
              </a:r>
              <a:r>
                <a:rPr kumimoji="0" lang="en-US" sz="2000" b="0" i="0" u="none" strike="noStrike" kern="1200" cap="none" spc="0" normalizeH="0" baseline="0" noProof="0" err="1">
                  <a:ln>
                    <a:noFill/>
                  </a:ln>
                  <a:solidFill>
                    <a:srgbClr val="002060"/>
                  </a:solidFill>
                  <a:effectLst/>
                  <a:uLnTx/>
                  <a:uFillTx/>
                  <a:latin typeface="Arial" panose="020B0604020202020204"/>
                  <a:ea typeface="+mn-ea"/>
                  <a:cs typeface="Calibri" panose="020F0502020204030204" pitchFamily="34" charset="0"/>
                </a:rPr>
                <a:t>Eagrú</a:t>
              </a:r>
              <a:r>
                <a:rPr kumimoji="0" lang="en-US" sz="2000" b="0" i="0" u="none" strike="noStrike" kern="1200" cap="none" spc="0" normalizeH="0" baseline="0" noProof="0">
                  <a:ln>
                    <a:noFill/>
                  </a:ln>
                  <a:solidFill>
                    <a:srgbClr val="002060"/>
                  </a:solidFill>
                  <a:effectLst/>
                  <a:uLnTx/>
                  <a:uFillTx/>
                  <a:latin typeface="Arial" panose="020B0604020202020204"/>
                  <a:ea typeface="+mn-ea"/>
                  <a:cs typeface="Calibri" panose="020F0502020204030204" pitchFamily="34" charset="0"/>
                </a:rPr>
                <a:t> </a:t>
              </a:r>
              <a:r>
                <a:rPr kumimoji="0" lang="en-US" sz="2000" b="0" i="0" u="none" strike="noStrike" kern="1200" cap="none" spc="0" normalizeH="0" baseline="0" noProof="0" err="1">
                  <a:ln>
                    <a:noFill/>
                  </a:ln>
                  <a:solidFill>
                    <a:srgbClr val="002060"/>
                  </a:solidFill>
                  <a:effectLst/>
                  <a:uLnTx/>
                  <a:uFillTx/>
                  <a:latin typeface="Arial" panose="020B0604020202020204"/>
                  <a:ea typeface="+mn-ea"/>
                  <a:cs typeface="Calibri" panose="020F0502020204030204" pitchFamily="34" charset="0"/>
                </a:rPr>
                <a:t>Seomra</a:t>
              </a:r>
              <a:r>
                <a:rPr kumimoji="0" lang="en-US" sz="2000" b="0" i="0" u="none" strike="noStrike" kern="1200" cap="none" spc="0" normalizeH="0" baseline="0" noProof="0">
                  <a:ln>
                    <a:noFill/>
                  </a:ln>
                  <a:solidFill>
                    <a:srgbClr val="002060"/>
                  </a:solidFill>
                  <a:effectLst/>
                  <a:uLnTx/>
                  <a:uFillTx/>
                  <a:latin typeface="Arial" panose="020B0604020202020204"/>
                  <a:ea typeface="+mn-ea"/>
                  <a:cs typeface="Calibri" panose="020F0502020204030204" pitchFamily="34" charset="0"/>
                </a:rPr>
                <a:t> Ranga (don MNC)</a:t>
              </a:r>
            </a:p>
            <a:p>
              <a:pPr marL="457200" marR="0" lvl="1" indent="0" algn="l" defTabSz="1066800" rtl="0" eaLnBrk="1" fontAlgn="auto" latinLnBrk="0" hangingPunct="1">
                <a:lnSpc>
                  <a:spcPct val="90000"/>
                </a:lnSpc>
                <a:spcBef>
                  <a:spcPct val="0"/>
                </a:spcBef>
                <a:spcAft>
                  <a:spcPct val="15000"/>
                </a:spcAft>
                <a:buClrTx/>
                <a:buSzTx/>
                <a:buFontTx/>
                <a:buNone/>
                <a:tabLst/>
                <a:defRPr/>
              </a:pPr>
              <a:r>
                <a:rPr lang="en-US" sz="2000" b="1" err="1">
                  <a:solidFill>
                    <a:srgbClr val="002060"/>
                  </a:solidFill>
                  <a:latin typeface="Arial" panose="020B0604020202020204"/>
                  <a:cs typeface="Calibri" panose="020F0502020204030204" pitchFamily="34" charset="0"/>
                </a:rPr>
                <a:t>Aonad</a:t>
              </a:r>
              <a:r>
                <a:rPr kumimoji="0" lang="en-US" sz="2000" b="1" i="0" u="none" strike="noStrike" kern="1200" cap="none" spc="0" normalizeH="0" baseline="0" noProof="0">
                  <a:ln>
                    <a:noFill/>
                  </a:ln>
                  <a:solidFill>
                    <a:srgbClr val="002060"/>
                  </a:solidFill>
                  <a:effectLst/>
                  <a:uLnTx/>
                  <a:uFillTx/>
                  <a:latin typeface="Arial" panose="020B0604020202020204"/>
                  <a:ea typeface="+mn-ea"/>
                  <a:cs typeface="Calibri" panose="020F0502020204030204" pitchFamily="34" charset="0"/>
                </a:rPr>
                <a:t> 10: </a:t>
              </a:r>
              <a:r>
                <a:rPr kumimoji="0" lang="en-US" sz="2000" b="0" i="0" u="none" strike="noStrike" kern="1200" cap="none" spc="0" normalizeH="0" baseline="0" noProof="0" err="1">
                  <a:ln>
                    <a:noFill/>
                  </a:ln>
                  <a:solidFill>
                    <a:srgbClr val="002060"/>
                  </a:solidFill>
                  <a:effectLst/>
                  <a:uLnTx/>
                  <a:uFillTx/>
                  <a:latin typeface="Arial" panose="020B0604020202020204"/>
                  <a:ea typeface="+mn-ea"/>
                  <a:cs typeface="Calibri" panose="020F0502020204030204" pitchFamily="34" charset="0"/>
                </a:rPr>
                <a:t>Breathnóireacht</a:t>
              </a:r>
              <a:r>
                <a:rPr kumimoji="0" lang="en-US" sz="2000" b="0" i="0" u="none" strike="noStrike" kern="1200" cap="none" spc="0" normalizeH="0" baseline="0" noProof="0">
                  <a:ln>
                    <a:noFill/>
                  </a:ln>
                  <a:solidFill>
                    <a:srgbClr val="002060"/>
                  </a:solidFill>
                  <a:effectLst/>
                  <a:uLnTx/>
                  <a:uFillTx/>
                  <a:latin typeface="Arial" panose="020B0604020202020204"/>
                  <a:ea typeface="+mn-ea"/>
                  <a:cs typeface="Calibri" panose="020F0502020204030204" pitchFamily="34" charset="0"/>
                </a:rPr>
                <a:t> </a:t>
              </a:r>
              <a:r>
                <a:rPr kumimoji="0" lang="en-US" sz="2000" b="0" i="0" u="none" strike="noStrike" kern="1200" cap="none" spc="0" normalizeH="0" baseline="0" noProof="0" err="1">
                  <a:ln>
                    <a:noFill/>
                  </a:ln>
                  <a:solidFill>
                    <a:srgbClr val="002060"/>
                  </a:solidFill>
                  <a:effectLst/>
                  <a:uLnTx/>
                  <a:uFillTx/>
                  <a:latin typeface="Arial" panose="020B0604020202020204"/>
                  <a:ea typeface="+mn-ea"/>
                  <a:cs typeface="Calibri" panose="020F0502020204030204" pitchFamily="34" charset="0"/>
                </a:rPr>
                <a:t>sa</a:t>
              </a:r>
              <a:r>
                <a:rPr kumimoji="0" lang="en-US" sz="2000" b="0" i="0" u="none" strike="noStrike" kern="1200" cap="none" spc="0" normalizeH="0" baseline="0" noProof="0">
                  <a:ln>
                    <a:noFill/>
                  </a:ln>
                  <a:solidFill>
                    <a:srgbClr val="002060"/>
                  </a:solidFill>
                  <a:effectLst/>
                  <a:uLnTx/>
                  <a:uFillTx/>
                  <a:latin typeface="Arial" panose="020B0604020202020204"/>
                  <a:ea typeface="+mn-ea"/>
                  <a:cs typeface="Calibri" panose="020F0502020204030204" pitchFamily="34" charset="0"/>
                </a:rPr>
                <a:t> </a:t>
              </a:r>
              <a:r>
                <a:rPr kumimoji="0" lang="en-US" sz="2000" b="0" i="0" u="none" strike="noStrike" kern="1200" cap="none" spc="0" normalizeH="0" baseline="0" noProof="0" err="1">
                  <a:ln>
                    <a:noFill/>
                  </a:ln>
                  <a:solidFill>
                    <a:srgbClr val="002060"/>
                  </a:solidFill>
                  <a:effectLst/>
                  <a:uLnTx/>
                  <a:uFillTx/>
                  <a:latin typeface="Arial" panose="020B0604020202020204"/>
                  <a:ea typeface="+mn-ea"/>
                  <a:cs typeface="Calibri" panose="020F0502020204030204" pitchFamily="34" charset="0"/>
                </a:rPr>
                <a:t>Seomra</a:t>
              </a:r>
              <a:r>
                <a:rPr kumimoji="0" lang="en-US" sz="2000" b="0" i="0" u="none" strike="noStrike" kern="1200" cap="none" spc="0" normalizeH="0" baseline="0" noProof="0">
                  <a:ln>
                    <a:noFill/>
                  </a:ln>
                  <a:solidFill>
                    <a:srgbClr val="002060"/>
                  </a:solidFill>
                  <a:effectLst/>
                  <a:uLnTx/>
                  <a:uFillTx/>
                  <a:latin typeface="Arial" panose="020B0604020202020204"/>
                  <a:ea typeface="+mn-ea"/>
                  <a:cs typeface="Calibri" panose="020F0502020204030204" pitchFamily="34" charset="0"/>
                </a:rPr>
                <a:t> Ranga 2</a:t>
              </a:r>
            </a:p>
            <a:p>
              <a:pPr marL="457200" marR="0" lvl="1" indent="0" algn="l" defTabSz="1066800" rtl="0" eaLnBrk="1" fontAlgn="auto" latinLnBrk="0" hangingPunct="1">
                <a:lnSpc>
                  <a:spcPct val="90000"/>
                </a:lnSpc>
                <a:spcBef>
                  <a:spcPct val="0"/>
                </a:spcBef>
                <a:spcAft>
                  <a:spcPct val="15000"/>
                </a:spcAft>
                <a:buClrTx/>
                <a:buSzTx/>
                <a:buFontTx/>
                <a:buNone/>
                <a:tabLst/>
                <a:defRPr/>
              </a:pPr>
              <a:r>
                <a:rPr lang="en-US" sz="2000" b="1" err="1">
                  <a:solidFill>
                    <a:srgbClr val="002060"/>
                  </a:solidFill>
                  <a:latin typeface="Arial" panose="020B0604020202020204"/>
                  <a:cs typeface="Calibri" panose="020F0502020204030204" pitchFamily="34" charset="0"/>
                </a:rPr>
                <a:t>Aonad</a:t>
              </a:r>
              <a:r>
                <a:rPr kumimoji="0" lang="en-US" sz="2000" b="1" i="0" u="none" strike="noStrike" kern="1200" cap="none" spc="0" normalizeH="0" baseline="0" noProof="0">
                  <a:ln>
                    <a:noFill/>
                  </a:ln>
                  <a:solidFill>
                    <a:srgbClr val="002060"/>
                  </a:solidFill>
                  <a:effectLst/>
                  <a:uLnTx/>
                  <a:uFillTx/>
                  <a:latin typeface="Arial" panose="020B0604020202020204"/>
                  <a:ea typeface="+mn-ea"/>
                  <a:cs typeface="Calibri" panose="020F0502020204030204" pitchFamily="34" charset="0"/>
                </a:rPr>
                <a:t> 11: </a:t>
              </a:r>
              <a:r>
                <a:rPr kumimoji="0" lang="en-US" sz="2000" b="0" i="0" u="none" strike="noStrike" kern="1200" cap="none" spc="0" normalizeH="0" baseline="0" noProof="0" err="1">
                  <a:ln>
                    <a:noFill/>
                  </a:ln>
                  <a:solidFill>
                    <a:srgbClr val="002060"/>
                  </a:solidFill>
                  <a:effectLst/>
                  <a:uLnTx/>
                  <a:uFillTx/>
                  <a:latin typeface="Arial" panose="020B0604020202020204"/>
                  <a:ea typeface="+mn-ea"/>
                  <a:cs typeface="Calibri" panose="020F0502020204030204" pitchFamily="34" charset="0"/>
                </a:rPr>
                <a:t>Coimeád</a:t>
              </a:r>
              <a:r>
                <a:rPr kumimoji="0" lang="en-US" sz="2000" b="0" i="0" u="none" strike="noStrike" kern="1200" cap="none" spc="0" normalizeH="0" baseline="0" noProof="0">
                  <a:ln>
                    <a:noFill/>
                  </a:ln>
                  <a:solidFill>
                    <a:srgbClr val="002060"/>
                  </a:solidFill>
                  <a:effectLst/>
                  <a:uLnTx/>
                  <a:uFillTx/>
                  <a:latin typeface="Arial" panose="020B0604020202020204"/>
                  <a:ea typeface="+mn-ea"/>
                  <a:cs typeface="Calibri" panose="020F0502020204030204" pitchFamily="34" charset="0"/>
                </a:rPr>
                <a:t> </a:t>
              </a:r>
              <a:r>
                <a:rPr kumimoji="0" lang="en-US" sz="2000" b="0" i="0" u="none" strike="noStrike" kern="1200" cap="none" spc="0" normalizeH="0" baseline="0" noProof="0" err="1">
                  <a:ln>
                    <a:noFill/>
                  </a:ln>
                  <a:solidFill>
                    <a:srgbClr val="002060"/>
                  </a:solidFill>
                  <a:effectLst/>
                  <a:uLnTx/>
                  <a:uFillTx/>
                  <a:latin typeface="Arial" panose="020B0604020202020204"/>
                  <a:ea typeface="+mn-ea"/>
                  <a:cs typeface="Calibri" panose="020F0502020204030204" pitchFamily="34" charset="0"/>
                </a:rPr>
                <a:t>Taifead</a:t>
              </a:r>
              <a:r>
                <a:rPr kumimoji="0" lang="en-US" sz="2000" b="0" i="0" u="none" strike="noStrike" kern="1200" cap="none" spc="0" normalizeH="0" baseline="0" noProof="0">
                  <a:ln>
                    <a:noFill/>
                  </a:ln>
                  <a:solidFill>
                    <a:srgbClr val="002060"/>
                  </a:solidFill>
                  <a:effectLst/>
                  <a:uLnTx/>
                  <a:uFillTx/>
                  <a:latin typeface="Arial" panose="020B0604020202020204"/>
                  <a:ea typeface="+mn-ea"/>
                  <a:cs typeface="Calibri" panose="020F0502020204030204" pitchFamily="34" charset="0"/>
                </a:rPr>
                <a:t> agus An </a:t>
              </a:r>
              <a:r>
                <a:rPr kumimoji="0" lang="en-US" sz="2000" b="0" i="0" u="none" strike="noStrike" kern="1200" cap="none" spc="0" normalizeH="0" baseline="0" noProof="0" err="1">
                  <a:ln>
                    <a:noFill/>
                  </a:ln>
                  <a:solidFill>
                    <a:srgbClr val="002060"/>
                  </a:solidFill>
                  <a:effectLst/>
                  <a:uLnTx/>
                  <a:uFillTx/>
                  <a:latin typeface="Arial" panose="020B0604020202020204"/>
                  <a:ea typeface="+mn-ea"/>
                  <a:cs typeface="Calibri" panose="020F0502020204030204" pitchFamily="34" charset="0"/>
                </a:rPr>
                <a:t>Próiseas</a:t>
              </a:r>
              <a:r>
                <a:rPr kumimoji="0" lang="en-US" sz="2000" b="0" i="0" u="none" strike="noStrike" kern="1200" cap="none" spc="0" normalizeH="0" baseline="0" noProof="0">
                  <a:ln>
                    <a:noFill/>
                  </a:ln>
                  <a:solidFill>
                    <a:srgbClr val="002060"/>
                  </a:solidFill>
                  <a:effectLst/>
                  <a:uLnTx/>
                  <a:uFillTx/>
                  <a:latin typeface="Arial" panose="020B0604020202020204"/>
                  <a:ea typeface="+mn-ea"/>
                  <a:cs typeface="Calibri" panose="020F0502020204030204" pitchFamily="34" charset="0"/>
                </a:rPr>
                <a:t> a </a:t>
              </a:r>
              <a:r>
                <a:rPr kumimoji="0" lang="en-US" sz="2000" b="0" i="0" u="none" strike="noStrike" kern="1200" cap="none" spc="0" normalizeH="0" baseline="0" noProof="0" err="1">
                  <a:ln>
                    <a:noFill/>
                  </a:ln>
                  <a:solidFill>
                    <a:srgbClr val="002060"/>
                  </a:solidFill>
                  <a:effectLst/>
                  <a:uLnTx/>
                  <a:uFillTx/>
                  <a:latin typeface="Arial" panose="020B0604020202020204"/>
                  <a:ea typeface="+mn-ea"/>
                  <a:cs typeface="Calibri" panose="020F0502020204030204" pitchFamily="34" charset="0"/>
                </a:rPr>
                <a:t>Thabhairt</a:t>
              </a:r>
              <a:r>
                <a:rPr kumimoji="0" lang="en-US" sz="2000" b="0" i="0" u="none" strike="noStrike" kern="1200" cap="none" spc="0" normalizeH="0" baseline="0" noProof="0">
                  <a:ln>
                    <a:noFill/>
                  </a:ln>
                  <a:solidFill>
                    <a:srgbClr val="002060"/>
                  </a:solidFill>
                  <a:effectLst/>
                  <a:uLnTx/>
                  <a:uFillTx/>
                  <a:latin typeface="Arial" panose="020B0604020202020204"/>
                  <a:ea typeface="+mn-ea"/>
                  <a:cs typeface="Calibri" panose="020F0502020204030204" pitchFamily="34" charset="0"/>
                </a:rPr>
                <a:t> Chun </a:t>
              </a:r>
              <a:r>
                <a:rPr kumimoji="0" lang="en-US" sz="2000" b="0" i="0" u="none" strike="noStrike" kern="1200" cap="none" spc="0" normalizeH="0" baseline="0" noProof="0" err="1">
                  <a:ln>
                    <a:noFill/>
                  </a:ln>
                  <a:solidFill>
                    <a:srgbClr val="002060"/>
                  </a:solidFill>
                  <a:effectLst/>
                  <a:uLnTx/>
                  <a:uFillTx/>
                  <a:latin typeface="Arial" panose="020B0604020202020204"/>
                  <a:ea typeface="+mn-ea"/>
                  <a:cs typeface="Calibri" panose="020F0502020204030204" pitchFamily="34" charset="0"/>
                </a:rPr>
                <a:t>Críche</a:t>
              </a:r>
              <a:endParaRPr kumimoji="0" lang="en-US" sz="2000" b="0" i="0" u="none" strike="noStrike" kern="1200" cap="none" spc="0" normalizeH="0" baseline="0" noProof="0">
                <a:ln>
                  <a:noFill/>
                </a:ln>
                <a:solidFill>
                  <a:srgbClr val="002060"/>
                </a:solidFill>
                <a:effectLst/>
                <a:uLnTx/>
                <a:uFillTx/>
                <a:latin typeface="Arial" panose="020B0604020202020204"/>
                <a:ea typeface="+mn-ea"/>
                <a:cs typeface="Calibri" panose="020F0502020204030204" pitchFamily="34" charset="0"/>
              </a:endParaRPr>
            </a:p>
            <a:p>
              <a:pPr marL="457200" marR="0" lvl="1" indent="0" algn="l" defTabSz="1066800" rtl="0" eaLnBrk="1" fontAlgn="auto" latinLnBrk="0" hangingPunct="1">
                <a:lnSpc>
                  <a:spcPct val="90000"/>
                </a:lnSpc>
                <a:spcBef>
                  <a:spcPct val="0"/>
                </a:spcBef>
                <a:spcAft>
                  <a:spcPct val="15000"/>
                </a:spcAft>
                <a:buClrTx/>
                <a:buSzTx/>
                <a:buFontTx/>
                <a:buNone/>
                <a:tabLst/>
                <a:defRPr/>
              </a:pPr>
              <a:r>
                <a:rPr lang="en-US" sz="2000" b="1" err="1">
                  <a:solidFill>
                    <a:srgbClr val="002060"/>
                  </a:solidFill>
                  <a:latin typeface="Arial" panose="020B0604020202020204"/>
                  <a:cs typeface="Calibri" panose="020F0502020204030204" pitchFamily="34" charset="0"/>
                </a:rPr>
                <a:t>Aonad</a:t>
              </a:r>
              <a:r>
                <a:rPr kumimoji="0" lang="en-US" sz="2000" b="1" i="0" u="none" strike="noStrike" kern="1200" cap="none" spc="0" normalizeH="0" baseline="0" noProof="0">
                  <a:ln>
                    <a:noFill/>
                  </a:ln>
                  <a:solidFill>
                    <a:srgbClr val="002060"/>
                  </a:solidFill>
                  <a:effectLst/>
                  <a:uLnTx/>
                  <a:uFillTx/>
                  <a:latin typeface="Arial" panose="020B0604020202020204"/>
                  <a:ea typeface="+mn-ea"/>
                  <a:cs typeface="Calibri" panose="020F0502020204030204" pitchFamily="34" charset="0"/>
                </a:rPr>
                <a:t> 12: </a:t>
              </a:r>
              <a:r>
                <a:rPr kumimoji="0" lang="en-US" sz="2000" b="0" i="0" u="none" strike="noStrike" kern="1200" cap="none" spc="0" normalizeH="0" baseline="0" noProof="0" err="1">
                  <a:ln>
                    <a:noFill/>
                  </a:ln>
                  <a:solidFill>
                    <a:srgbClr val="002060"/>
                  </a:solidFill>
                  <a:effectLst/>
                  <a:uLnTx/>
                  <a:uFillTx/>
                  <a:latin typeface="Arial" panose="020B0604020202020204"/>
                  <a:ea typeface="+mn-ea"/>
                  <a:cs typeface="Calibri" panose="020F0502020204030204" pitchFamily="34" charset="0"/>
                </a:rPr>
                <a:t>Comhráite</a:t>
              </a:r>
              <a:r>
                <a:rPr kumimoji="0" lang="en-US" sz="2000" b="0" i="0" u="none" strike="noStrike" kern="1200" cap="none" spc="0" normalizeH="0" baseline="0" noProof="0">
                  <a:ln>
                    <a:noFill/>
                  </a:ln>
                  <a:solidFill>
                    <a:srgbClr val="002060"/>
                  </a:solidFill>
                  <a:effectLst/>
                  <a:uLnTx/>
                  <a:uFillTx/>
                  <a:latin typeface="Arial" panose="020B0604020202020204"/>
                  <a:ea typeface="+mn-ea"/>
                  <a:cs typeface="Calibri" panose="020F0502020204030204" pitchFamily="34" charset="0"/>
                </a:rPr>
                <a:t> </a:t>
              </a:r>
              <a:r>
                <a:rPr kumimoji="0" lang="en-US" sz="2000" b="0" i="0" u="none" strike="noStrike" kern="1200" cap="none" spc="0" normalizeH="0" baseline="0" noProof="0" err="1">
                  <a:ln>
                    <a:noFill/>
                  </a:ln>
                  <a:solidFill>
                    <a:srgbClr val="002060"/>
                  </a:solidFill>
                  <a:effectLst/>
                  <a:uLnTx/>
                  <a:uFillTx/>
                  <a:latin typeface="Arial" panose="020B0604020202020204"/>
                  <a:ea typeface="+mn-ea"/>
                  <a:cs typeface="Calibri" panose="020F0502020204030204" pitchFamily="34" charset="0"/>
                </a:rPr>
                <a:t>Gairmiúla</a:t>
              </a:r>
              <a:r>
                <a:rPr kumimoji="0" lang="en-US" sz="2000" b="0" i="0" u="none" strike="noStrike" kern="1200" cap="none" spc="0" normalizeH="0" baseline="0" noProof="0">
                  <a:ln>
                    <a:noFill/>
                  </a:ln>
                  <a:solidFill>
                    <a:srgbClr val="002060"/>
                  </a:solidFill>
                  <a:effectLst/>
                  <a:uLnTx/>
                  <a:uFillTx/>
                  <a:latin typeface="Arial" panose="020B0604020202020204"/>
                  <a:ea typeface="+mn-ea"/>
                  <a:cs typeface="Calibri" panose="020F0502020204030204" pitchFamily="34" charset="0"/>
                </a:rPr>
                <a:t> do </a:t>
              </a:r>
              <a:r>
                <a:rPr kumimoji="0" lang="en-US" sz="2000" b="0" i="0" u="none" strike="noStrike" kern="1200" cap="none" spc="0" normalizeH="0" baseline="0" noProof="0" err="1">
                  <a:ln>
                    <a:noFill/>
                  </a:ln>
                  <a:solidFill>
                    <a:srgbClr val="002060"/>
                  </a:solidFill>
                  <a:effectLst/>
                  <a:uLnTx/>
                  <a:uFillTx/>
                  <a:latin typeface="Arial" panose="020B0604020202020204"/>
                  <a:ea typeface="+mn-ea"/>
                  <a:cs typeface="Calibri" panose="020F0502020204030204" pitchFamily="34" charset="0"/>
                </a:rPr>
                <a:t>Chásanna</a:t>
              </a:r>
              <a:r>
                <a:rPr kumimoji="0" lang="en-US" sz="2000" b="0" i="0" u="none" strike="noStrike" kern="1200" cap="none" spc="0" normalizeH="0" baseline="0" noProof="0">
                  <a:ln>
                    <a:noFill/>
                  </a:ln>
                  <a:solidFill>
                    <a:srgbClr val="002060"/>
                  </a:solidFill>
                  <a:effectLst/>
                  <a:uLnTx/>
                  <a:uFillTx/>
                  <a:latin typeface="Arial" panose="020B0604020202020204"/>
                  <a:ea typeface="+mn-ea"/>
                  <a:cs typeface="Calibri" panose="020F0502020204030204" pitchFamily="34" charset="0"/>
                </a:rPr>
                <a:t> Dúshlánacha</a:t>
              </a:r>
            </a:p>
          </p:txBody>
        </p:sp>
        <p:sp>
          <p:nvSpPr>
            <p:cNvPr id="39" name="Rounded Rectangle 38"/>
            <p:cNvSpPr/>
            <p:nvPr/>
          </p:nvSpPr>
          <p:spPr>
            <a:xfrm>
              <a:off x="952854" y="769408"/>
              <a:ext cx="2539413" cy="1951746"/>
            </a:xfrm>
            <a:prstGeom prst="roundRect">
              <a:avLst/>
            </a:prstGeom>
            <a:grpFill/>
            <a:ln w="57150">
              <a:solidFill>
                <a:srgbClr val="0E85AA"/>
              </a:solidFill>
            </a:ln>
          </p:spPr>
          <p:style>
            <a:lnRef idx="2">
              <a:schemeClr val="lt1">
                <a:hueOff val="0"/>
                <a:satOff val="0"/>
                <a:lumOff val="0"/>
                <a:alphaOff val="0"/>
              </a:schemeClr>
            </a:lnRef>
            <a:fillRef idx="1">
              <a:scrgbClr r="0" g="0" b="0"/>
            </a:fillRef>
            <a:effectRef idx="0">
              <a:schemeClr val="accent1">
                <a:hueOff val="0"/>
                <a:satOff val="0"/>
                <a:lumOff val="0"/>
                <a:alphaOff val="0"/>
              </a:schemeClr>
            </a:effectRef>
            <a:fontRef idx="minor">
              <a:schemeClr val="lt1"/>
            </a:fontRef>
          </p:style>
          <p:txBody>
            <a:bodyPr/>
            <a:lstStyle/>
            <a:p>
              <a:endParaRPr lang="en-IE"/>
            </a:p>
          </p:txBody>
        </p:sp>
      </p:grpSp>
      <p:sp>
        <p:nvSpPr>
          <p:cNvPr id="40" name="Rectangle 39"/>
          <p:cNvSpPr/>
          <p:nvPr/>
        </p:nvSpPr>
        <p:spPr>
          <a:xfrm>
            <a:off x="1062669" y="3590294"/>
            <a:ext cx="1095173" cy="584775"/>
          </a:xfrm>
          <a:prstGeom prst="rect">
            <a:avLst/>
          </a:prstGeom>
          <a:noFill/>
        </p:spPr>
        <p:txBody>
          <a:bodyPr wrap="none" lIns="91440" tIns="45720" rIns="91440" bIns="4572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lang="en-US" sz="3200">
                <a:ln w="0"/>
                <a:solidFill>
                  <a:srgbClr val="002060"/>
                </a:solidFill>
                <a:effectLst>
                  <a:outerShdw blurRad="38100" dist="19050" dir="2700000" algn="tl" rotWithShape="0">
                    <a:prstClr val="black">
                      <a:alpha val="40000"/>
                    </a:prstClr>
                  </a:outerShdw>
                </a:effectLst>
                <a:latin typeface="Arial" panose="020B0604020202020204"/>
              </a:rPr>
              <a:t>Lá</a:t>
            </a:r>
            <a:r>
              <a:rPr kumimoji="0" lang="en-US" sz="3200" b="0" i="0" u="none" strike="noStrike" kern="1200" cap="none" spc="0" normalizeH="0" baseline="0" noProof="0">
                <a:ln w="0"/>
                <a:solidFill>
                  <a:srgbClr val="002060"/>
                </a:solidFill>
                <a:effectLst>
                  <a:outerShdw blurRad="38100" dist="19050" dir="2700000" algn="tl" rotWithShape="0">
                    <a:prstClr val="black">
                      <a:alpha val="40000"/>
                    </a:prstClr>
                  </a:outerShdw>
                </a:effectLst>
                <a:uLnTx/>
                <a:uFillTx/>
                <a:latin typeface="Arial" panose="020B0604020202020204"/>
                <a:ea typeface="+mn-ea"/>
                <a:cs typeface="+mn-cs"/>
              </a:rPr>
              <a:t> 2 </a:t>
            </a:r>
          </a:p>
        </p:txBody>
      </p:sp>
      <p:sp>
        <p:nvSpPr>
          <p:cNvPr id="41" name="Rectangle 40"/>
          <p:cNvSpPr/>
          <p:nvPr/>
        </p:nvSpPr>
        <p:spPr>
          <a:xfrm>
            <a:off x="1062669" y="5577554"/>
            <a:ext cx="981359" cy="584775"/>
          </a:xfrm>
          <a:prstGeom prst="rect">
            <a:avLst/>
          </a:prstGeom>
          <a:noFill/>
        </p:spPr>
        <p:txBody>
          <a:bodyPr wrap="none" lIns="91440" tIns="45720" rIns="91440" bIns="4572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3200" b="0" i="0" u="none" strike="noStrike" kern="1200" cap="none" spc="0" normalizeH="0" baseline="0" noProof="0">
                <a:ln w="0"/>
                <a:solidFill>
                  <a:srgbClr val="002060"/>
                </a:solidFill>
                <a:effectLst>
                  <a:outerShdw blurRad="38100" dist="19050" dir="2700000" algn="tl" rotWithShape="0">
                    <a:prstClr val="black">
                      <a:alpha val="40000"/>
                    </a:prstClr>
                  </a:outerShdw>
                </a:effectLst>
                <a:uLnTx/>
                <a:uFillTx/>
                <a:latin typeface="Arial" panose="020B0604020202020204"/>
                <a:ea typeface="+mn-ea"/>
                <a:cs typeface="+mn-cs"/>
              </a:rPr>
              <a:t>Lá 3</a:t>
            </a:r>
          </a:p>
        </p:txBody>
      </p:sp>
    </p:spTree>
    <p:extLst>
      <p:ext uri="{BB962C8B-B14F-4D97-AF65-F5344CB8AC3E}">
        <p14:creationId xmlns:p14="http://schemas.microsoft.com/office/powerpoint/2010/main" val="1865606358"/>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ectangle 7"/>
          <p:cNvSpPr/>
          <p:nvPr/>
        </p:nvSpPr>
        <p:spPr>
          <a:xfrm>
            <a:off x="3029" y="0"/>
            <a:ext cx="6096000" cy="6858000"/>
          </a:xfrm>
          <a:prstGeom prst="rect">
            <a:avLst/>
          </a:prstGeom>
          <a:solidFill>
            <a:srgbClr val="1987A8"/>
          </a:solidFill>
          <a:ln>
            <a:solidFill>
              <a:srgbClr val="1987A8"/>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IE" sz="1800" b="0" i="0" u="none" strike="noStrike" kern="1200" cap="none" spc="0" normalizeH="0" baseline="0" noProof="0">
              <a:ln>
                <a:noFill/>
              </a:ln>
              <a:solidFill>
                <a:prstClr val="white"/>
              </a:solidFill>
              <a:effectLst/>
              <a:uLnTx/>
              <a:uFillTx/>
              <a:latin typeface="Arial" panose="020B0604020202020204"/>
              <a:ea typeface="+mn-ea"/>
              <a:cs typeface="+mn-cs"/>
            </a:endParaRPr>
          </a:p>
        </p:txBody>
      </p:sp>
      <p:sp>
        <p:nvSpPr>
          <p:cNvPr id="6" name="TextBox 5"/>
          <p:cNvSpPr txBox="1"/>
          <p:nvPr/>
        </p:nvSpPr>
        <p:spPr>
          <a:xfrm>
            <a:off x="671331" y="-286643"/>
            <a:ext cx="4571109" cy="1236429"/>
          </a:xfrm>
          <a:prstGeom prst="rect">
            <a:avLst/>
          </a:prstGeom>
          <a:noFill/>
        </p:spPr>
        <p:txBody>
          <a:bodyPr wrap="square" lIns="91440" tIns="45720" rIns="91440" bIns="45720" rtlCol="0" anchor="t">
            <a:spAutoFit/>
          </a:bodyPr>
          <a:lstStyle/>
          <a:p>
            <a:pPr algn="ctr">
              <a:lnSpc>
                <a:spcPct val="200000"/>
              </a:lnSpc>
              <a:defRPr/>
            </a:pPr>
            <a:r>
              <a:rPr lang="en-IE" sz="4400" b="1" err="1">
                <a:solidFill>
                  <a:prstClr val="white"/>
                </a:solidFill>
                <a:latin typeface="Arial" panose="020B0604020202020204"/>
                <a:cs typeface="Calibri"/>
              </a:rPr>
              <a:t>Baill</a:t>
            </a:r>
            <a:r>
              <a:rPr lang="en-IE" sz="4400" b="1">
                <a:solidFill>
                  <a:prstClr val="white"/>
                </a:solidFill>
                <a:latin typeface="Arial" panose="020B0604020202020204"/>
                <a:cs typeface="Calibri"/>
              </a:rPr>
              <a:t> FTG</a:t>
            </a:r>
            <a:endParaRPr kumimoji="0" lang="en-IE" sz="4400" b="1" i="0" u="none" strike="noStrike" kern="1200" cap="none" spc="0" normalizeH="0" baseline="0" noProof="0">
              <a:ln>
                <a:noFill/>
              </a:ln>
              <a:solidFill>
                <a:prstClr val="white"/>
              </a:solidFill>
              <a:effectLst/>
              <a:uLnTx/>
              <a:uFillTx/>
              <a:latin typeface="Arial" panose="020B0604020202020204"/>
              <a:ea typeface="+mn-ea"/>
              <a:cs typeface="Calibri" panose="020F0502020204030204" pitchFamily="34" charset="0"/>
            </a:endParaRPr>
          </a:p>
        </p:txBody>
      </p:sp>
      <p:sp>
        <p:nvSpPr>
          <p:cNvPr id="7" name="Rectangle 6"/>
          <p:cNvSpPr/>
          <p:nvPr/>
        </p:nvSpPr>
        <p:spPr>
          <a:xfrm>
            <a:off x="88453" y="1075908"/>
            <a:ext cx="6096000" cy="4547079"/>
          </a:xfrm>
          <a:prstGeom prst="rect">
            <a:avLst/>
          </a:prstGeom>
        </p:spPr>
        <p:txBody>
          <a:bodyPr lIns="91440" tIns="45720" rIns="91440" bIns="45720" anchor="t">
            <a:spAutoFit/>
          </a:bodyPr>
          <a:lstStyle/>
          <a:p>
            <a:pPr marL="482600" indent="-457200">
              <a:lnSpc>
                <a:spcPct val="150000"/>
              </a:lnSpc>
              <a:buClr>
                <a:srgbClr val="FFFFFF"/>
              </a:buClr>
              <a:buSzPts val="2800"/>
              <a:buFont typeface="Wingdings" panose="05000000000000000000" pitchFamily="2" charset="2"/>
              <a:buChar char="ü"/>
              <a:defRPr/>
            </a:pPr>
            <a:r>
              <a:rPr lang="en-GB" sz="2800" err="1">
                <a:solidFill>
                  <a:prstClr val="white"/>
                </a:solidFill>
                <a:latin typeface="Arial"/>
                <a:ea typeface="Calibri"/>
                <a:cs typeface="Arial"/>
              </a:rPr>
              <a:t>Iomlán</a:t>
            </a:r>
            <a:r>
              <a:rPr lang="en-GB" sz="2800">
                <a:solidFill>
                  <a:prstClr val="white"/>
                </a:solidFill>
                <a:latin typeface="Arial"/>
                <a:ea typeface="Calibri"/>
                <a:cs typeface="Arial"/>
              </a:rPr>
              <a:t> </a:t>
            </a:r>
            <a:r>
              <a:rPr lang="en-GB" sz="2800" err="1">
                <a:solidFill>
                  <a:prstClr val="white"/>
                </a:solidFill>
                <a:latin typeface="Arial"/>
                <a:ea typeface="Calibri"/>
                <a:cs typeface="Arial"/>
              </a:rPr>
              <a:t>cláraithe</a:t>
            </a:r>
            <a:r>
              <a:rPr lang="en-GB" sz="2800">
                <a:solidFill>
                  <a:prstClr val="white"/>
                </a:solidFill>
                <a:latin typeface="Arial"/>
                <a:ea typeface="Calibri"/>
                <a:cs typeface="Arial"/>
              </a:rPr>
              <a:t> le CM</a:t>
            </a:r>
            <a:endParaRPr lang="en-GB" sz="2800" b="0" i="0" u="none" strike="noStrike" kern="1200" cap="none" spc="0" normalizeH="0" baseline="0" noProof="0">
              <a:ln>
                <a:noFill/>
              </a:ln>
              <a:solidFill>
                <a:prstClr val="white"/>
              </a:solidFill>
              <a:effectLst/>
              <a:uLnTx/>
              <a:uFillTx/>
              <a:latin typeface="Arial"/>
              <a:ea typeface="Calibri"/>
              <a:cs typeface="Arial" panose="020B0604020202020204" pitchFamily="34" charset="0"/>
            </a:endParaRPr>
          </a:p>
          <a:p>
            <a:pPr marL="482600" indent="-457200">
              <a:lnSpc>
                <a:spcPct val="150000"/>
              </a:lnSpc>
              <a:buClr>
                <a:prstClr val="white"/>
              </a:buClr>
              <a:buSzPts val="2800"/>
              <a:buFont typeface="Wingdings" panose="05000000000000000000" pitchFamily="2" charset="2"/>
              <a:buChar char="ü"/>
              <a:defRPr/>
            </a:pPr>
            <a:r>
              <a:rPr lang="en-GB" sz="2800">
                <a:solidFill>
                  <a:prstClr val="white"/>
                </a:solidFill>
                <a:latin typeface="Arial"/>
                <a:ea typeface="Calibri"/>
                <a:cs typeface="Arial"/>
                <a:sym typeface="Calibri"/>
              </a:rPr>
              <a:t>Ball </a:t>
            </a:r>
            <a:r>
              <a:rPr lang="en-GB" sz="2800" err="1">
                <a:solidFill>
                  <a:prstClr val="white"/>
                </a:solidFill>
                <a:latin typeface="Arial"/>
                <a:ea typeface="Calibri"/>
                <a:cs typeface="Arial"/>
                <a:sym typeface="Calibri"/>
              </a:rPr>
              <a:t>lánoilte</a:t>
            </a:r>
            <a:r>
              <a:rPr lang="en-GB" sz="2800">
                <a:solidFill>
                  <a:prstClr val="white"/>
                </a:solidFill>
                <a:latin typeface="Arial"/>
                <a:ea typeface="Calibri"/>
                <a:cs typeface="Arial"/>
                <a:sym typeface="Calibri"/>
              </a:rPr>
              <a:t> FTG</a:t>
            </a:r>
            <a:endParaRPr lang="en-GB" sz="2800" b="0" i="0" u="none" strike="noStrike" kern="1200" cap="none" spc="0" normalizeH="0" baseline="0" noProof="0">
              <a:ln>
                <a:noFill/>
              </a:ln>
              <a:solidFill>
                <a:prstClr val="white"/>
              </a:solidFill>
              <a:effectLst/>
              <a:uLnTx/>
              <a:uFillTx/>
              <a:latin typeface="Arial"/>
              <a:ea typeface="Calibri"/>
              <a:cs typeface="Arial" panose="020B0604020202020204" pitchFamily="34" charset="0"/>
            </a:endParaRPr>
          </a:p>
          <a:p>
            <a:pPr marL="482600" indent="-457200">
              <a:lnSpc>
                <a:spcPct val="150000"/>
              </a:lnSpc>
              <a:buClr>
                <a:prstClr val="white"/>
              </a:buClr>
              <a:buSzPts val="2800"/>
              <a:buFont typeface="Wingdings" panose="05000000000000000000" pitchFamily="2" charset="2"/>
              <a:buChar char="ü"/>
              <a:defRPr/>
            </a:pPr>
            <a:r>
              <a:rPr lang="en-GB" sz="2800" err="1">
                <a:solidFill>
                  <a:prstClr val="white"/>
                </a:solidFill>
                <a:latin typeface="Arial"/>
                <a:ea typeface="Calibri"/>
                <a:cs typeface="Arial"/>
              </a:rPr>
              <a:t>Ráiteas</a:t>
            </a:r>
            <a:r>
              <a:rPr lang="en-GB" sz="2800">
                <a:solidFill>
                  <a:prstClr val="white"/>
                </a:solidFill>
                <a:latin typeface="Arial"/>
                <a:ea typeface="Calibri"/>
                <a:cs typeface="Arial"/>
              </a:rPr>
              <a:t> </a:t>
            </a:r>
            <a:r>
              <a:rPr lang="en-GB" sz="2800" err="1">
                <a:solidFill>
                  <a:prstClr val="white"/>
                </a:solidFill>
                <a:latin typeface="Arial"/>
                <a:ea typeface="Calibri"/>
                <a:cs typeface="Arial"/>
              </a:rPr>
              <a:t>eisithe</a:t>
            </a:r>
            <a:endParaRPr lang="en-GB" sz="2800" b="0" i="0" u="none" strike="noStrike" kern="1200" cap="none" spc="0" normalizeH="0" baseline="0" noProof="0" err="1">
              <a:ln>
                <a:noFill/>
              </a:ln>
              <a:solidFill>
                <a:prstClr val="white"/>
              </a:solidFill>
              <a:effectLst/>
              <a:uLnTx/>
              <a:uFillTx/>
              <a:latin typeface="Arial"/>
              <a:ea typeface="Calibri"/>
              <a:cs typeface="Arial" panose="020B0604020202020204" pitchFamily="34" charset="0"/>
            </a:endParaRPr>
          </a:p>
          <a:p>
            <a:pPr marL="482600" indent="-457200">
              <a:lnSpc>
                <a:spcPct val="150000"/>
              </a:lnSpc>
              <a:buClr>
                <a:prstClr val="white"/>
              </a:buClr>
              <a:buSzPts val="2800"/>
              <a:buFont typeface="Wingdings" panose="05000000000000000000" pitchFamily="2" charset="2"/>
              <a:buChar char="ü"/>
              <a:defRPr/>
            </a:pPr>
            <a:r>
              <a:rPr lang="en-GB" sz="2800" err="1">
                <a:solidFill>
                  <a:prstClr val="white"/>
                </a:solidFill>
                <a:latin typeface="Arial"/>
                <a:ea typeface="Calibri"/>
                <a:cs typeface="Arial"/>
                <a:sym typeface="Calibri"/>
              </a:rPr>
              <a:t>Incháilithe</a:t>
            </a:r>
            <a:r>
              <a:rPr lang="en-GB" sz="2800">
                <a:solidFill>
                  <a:prstClr val="white"/>
                </a:solidFill>
                <a:latin typeface="Arial"/>
                <a:ea typeface="Calibri"/>
                <a:cs typeface="Arial"/>
                <a:sym typeface="Calibri"/>
              </a:rPr>
              <a:t> </a:t>
            </a:r>
            <a:r>
              <a:rPr lang="en-GB" sz="2800" err="1">
                <a:solidFill>
                  <a:prstClr val="white"/>
                </a:solidFill>
                <a:latin typeface="Arial"/>
                <a:ea typeface="Calibri"/>
                <a:cs typeface="Arial"/>
                <a:sym typeface="Calibri"/>
              </a:rPr>
              <a:t>chun</a:t>
            </a:r>
            <a:r>
              <a:rPr lang="en-GB" sz="2800">
                <a:solidFill>
                  <a:prstClr val="white"/>
                </a:solidFill>
                <a:latin typeface="Arial"/>
                <a:ea typeface="Calibri"/>
                <a:cs typeface="Arial"/>
                <a:sym typeface="Calibri"/>
              </a:rPr>
              <a:t> </a:t>
            </a:r>
            <a:r>
              <a:rPr lang="en-GB" sz="2800" err="1">
                <a:solidFill>
                  <a:prstClr val="white"/>
                </a:solidFill>
                <a:latin typeface="Arial"/>
                <a:ea typeface="Calibri"/>
                <a:cs typeface="Arial"/>
                <a:sym typeface="Calibri"/>
              </a:rPr>
              <a:t>Foirm</a:t>
            </a:r>
            <a:r>
              <a:rPr lang="en-GB" sz="2800">
                <a:solidFill>
                  <a:prstClr val="white"/>
                </a:solidFill>
                <a:latin typeface="Arial"/>
                <a:ea typeface="Calibri"/>
                <a:cs typeface="Arial"/>
                <a:sym typeface="Calibri"/>
              </a:rPr>
              <a:t> D a </a:t>
            </a:r>
            <a:r>
              <a:rPr lang="en-GB" sz="2800" err="1">
                <a:solidFill>
                  <a:prstClr val="white"/>
                </a:solidFill>
                <a:latin typeface="Arial"/>
                <a:ea typeface="Calibri"/>
                <a:cs typeface="Arial"/>
                <a:sym typeface="Calibri"/>
              </a:rPr>
              <a:t>shíniú</a:t>
            </a:r>
            <a:endParaRPr kumimoji="0" lang="en-GB" sz="2800" b="0" i="0" u="none" strike="noStrike" kern="1200" cap="none" spc="0" normalizeH="0" baseline="0" noProof="0" err="1">
              <a:ln>
                <a:noFill/>
              </a:ln>
              <a:solidFill>
                <a:prstClr val="white"/>
              </a:solidFill>
              <a:effectLst/>
              <a:uLnTx/>
              <a:uFillTx/>
              <a:latin typeface="Arial" panose="020B0604020202020204" pitchFamily="34" charset="0"/>
              <a:ea typeface="Arial"/>
              <a:cs typeface="Arial" panose="020B0604020202020204" pitchFamily="34" charset="0"/>
              <a:sym typeface="Arial"/>
            </a:endParaRPr>
          </a:p>
          <a:p>
            <a:pPr marL="482600" indent="-457200">
              <a:lnSpc>
                <a:spcPct val="150000"/>
              </a:lnSpc>
              <a:buClr>
                <a:prstClr val="white"/>
              </a:buClr>
              <a:buSzPts val="2800"/>
              <a:buFont typeface="Wingdings" panose="05000000000000000000" pitchFamily="2" charset="2"/>
              <a:buChar char="ü"/>
              <a:defRPr/>
            </a:pPr>
            <a:r>
              <a:rPr lang="en-GB" sz="2800" err="1">
                <a:solidFill>
                  <a:prstClr val="white"/>
                </a:solidFill>
                <a:latin typeface="Arial"/>
                <a:ea typeface="Calibri"/>
                <a:cs typeface="Arial"/>
                <a:sym typeface="Calibri"/>
              </a:rPr>
              <a:t>Ar</a:t>
            </a:r>
            <a:r>
              <a:rPr lang="en-GB" sz="2800">
                <a:solidFill>
                  <a:prstClr val="white"/>
                </a:solidFill>
                <a:latin typeface="Arial"/>
                <a:ea typeface="Calibri"/>
                <a:cs typeface="Arial"/>
                <a:sym typeface="Calibri"/>
              </a:rPr>
              <a:t> a </a:t>
            </a:r>
            <a:r>
              <a:rPr lang="en-GB" sz="2800" err="1">
                <a:solidFill>
                  <a:prstClr val="white"/>
                </a:solidFill>
                <a:latin typeface="Arial"/>
                <a:ea typeface="Calibri"/>
                <a:cs typeface="Arial"/>
                <a:sym typeface="Calibri"/>
              </a:rPr>
              <a:t>laghad</a:t>
            </a:r>
            <a:r>
              <a:rPr lang="en-GB" sz="2800">
                <a:solidFill>
                  <a:prstClr val="white"/>
                </a:solidFill>
                <a:latin typeface="Arial"/>
                <a:ea typeface="Calibri"/>
                <a:cs typeface="Arial"/>
                <a:sym typeface="Calibri"/>
              </a:rPr>
              <a:t> 2 </a:t>
            </a:r>
            <a:r>
              <a:rPr lang="en-GB" sz="2800" err="1">
                <a:solidFill>
                  <a:prstClr val="white"/>
                </a:solidFill>
                <a:latin typeface="Arial"/>
                <a:ea typeface="Calibri"/>
                <a:cs typeface="Arial"/>
                <a:sym typeface="Calibri"/>
              </a:rPr>
              <a:t>bhall</a:t>
            </a:r>
            <a:r>
              <a:rPr lang="en-GB" sz="2800">
                <a:solidFill>
                  <a:prstClr val="white"/>
                </a:solidFill>
                <a:latin typeface="Arial"/>
                <a:ea typeface="Calibri"/>
                <a:cs typeface="Arial"/>
                <a:sym typeface="Calibri"/>
              </a:rPr>
              <a:t> FTG </a:t>
            </a:r>
            <a:r>
              <a:rPr lang="en-GB" sz="2800" err="1">
                <a:solidFill>
                  <a:prstClr val="white"/>
                </a:solidFill>
                <a:latin typeface="Arial"/>
                <a:ea typeface="Calibri"/>
                <a:cs typeface="Arial"/>
                <a:sym typeface="Calibri"/>
              </a:rPr>
              <a:t>chun</a:t>
            </a:r>
            <a:r>
              <a:rPr lang="en-GB" sz="2800">
                <a:solidFill>
                  <a:prstClr val="white"/>
                </a:solidFill>
                <a:latin typeface="Arial"/>
                <a:ea typeface="Calibri"/>
                <a:cs typeface="Arial"/>
                <a:sym typeface="Calibri"/>
              </a:rPr>
              <a:t> </a:t>
            </a:r>
            <a:r>
              <a:rPr lang="en-GB" sz="2800" err="1">
                <a:solidFill>
                  <a:prstClr val="white"/>
                </a:solidFill>
                <a:latin typeface="Arial"/>
                <a:ea typeface="Calibri"/>
                <a:cs typeface="Arial"/>
                <a:sym typeface="Calibri"/>
              </a:rPr>
              <a:t>tús</a:t>
            </a:r>
            <a:r>
              <a:rPr lang="en-GB" sz="2800">
                <a:solidFill>
                  <a:prstClr val="white"/>
                </a:solidFill>
                <a:latin typeface="Arial"/>
                <a:ea typeface="Calibri"/>
                <a:cs typeface="Arial"/>
                <a:sym typeface="Calibri"/>
              </a:rPr>
              <a:t> a chur e </a:t>
            </a:r>
            <a:r>
              <a:rPr lang="en-GB" sz="2800" err="1">
                <a:solidFill>
                  <a:prstClr val="white"/>
                </a:solidFill>
                <a:latin typeface="Arial"/>
                <a:ea typeface="Calibri"/>
                <a:cs typeface="Arial"/>
                <a:sym typeface="Calibri"/>
              </a:rPr>
              <a:t>próiseas</a:t>
            </a:r>
            <a:r>
              <a:rPr lang="en-GB" sz="2800">
                <a:solidFill>
                  <a:prstClr val="white"/>
                </a:solidFill>
                <a:latin typeface="Arial"/>
                <a:ea typeface="Calibri"/>
                <a:cs typeface="Arial"/>
                <a:sym typeface="Calibri"/>
              </a:rPr>
              <a:t> </a:t>
            </a:r>
            <a:r>
              <a:rPr lang="en-GB" sz="2800" err="1">
                <a:solidFill>
                  <a:prstClr val="white"/>
                </a:solidFill>
                <a:latin typeface="Arial"/>
                <a:ea typeface="Calibri"/>
                <a:cs typeface="Arial"/>
                <a:sym typeface="Calibri"/>
              </a:rPr>
              <a:t>Droichead</a:t>
            </a:r>
            <a:r>
              <a:rPr lang="en-GB" sz="2800">
                <a:solidFill>
                  <a:prstClr val="white"/>
                </a:solidFill>
                <a:latin typeface="Arial"/>
                <a:ea typeface="Calibri"/>
                <a:cs typeface="Arial"/>
                <a:sym typeface="Calibri"/>
              </a:rPr>
              <a:t> </a:t>
            </a:r>
            <a:r>
              <a:rPr lang="en-GB" sz="2800" err="1">
                <a:solidFill>
                  <a:prstClr val="white"/>
                </a:solidFill>
                <a:latin typeface="Arial"/>
                <a:ea typeface="Calibri"/>
                <a:cs typeface="Arial"/>
                <a:sym typeface="Calibri"/>
              </a:rPr>
              <a:t>agus</a:t>
            </a:r>
            <a:r>
              <a:rPr lang="en-GB" sz="2800">
                <a:solidFill>
                  <a:prstClr val="white"/>
                </a:solidFill>
                <a:latin typeface="Arial"/>
                <a:ea typeface="Calibri"/>
                <a:cs typeface="Arial"/>
                <a:sym typeface="Calibri"/>
              </a:rPr>
              <a:t> </a:t>
            </a:r>
            <a:r>
              <a:rPr lang="en-GB" sz="2800" err="1">
                <a:solidFill>
                  <a:prstClr val="white"/>
                </a:solidFill>
                <a:latin typeface="Arial"/>
                <a:ea typeface="Calibri"/>
                <a:cs typeface="Arial"/>
                <a:sym typeface="Calibri"/>
              </a:rPr>
              <a:t>tacú</a:t>
            </a:r>
            <a:r>
              <a:rPr lang="en-GB" sz="2800">
                <a:solidFill>
                  <a:prstClr val="white"/>
                </a:solidFill>
                <a:latin typeface="Arial"/>
                <a:ea typeface="Calibri"/>
                <a:cs typeface="Arial"/>
                <a:sym typeface="Calibri"/>
              </a:rPr>
              <a:t> leis</a:t>
            </a:r>
            <a:endParaRPr lang="en-GB" sz="2800" b="0" i="0" u="none" strike="noStrike" kern="1200" cap="none" spc="0" normalizeH="0" baseline="0" noProof="0">
              <a:ln>
                <a:noFill/>
              </a:ln>
              <a:solidFill>
                <a:prstClr val="white"/>
              </a:solidFill>
              <a:effectLst/>
              <a:uLnTx/>
              <a:uFillTx/>
              <a:latin typeface="Calibri"/>
              <a:ea typeface="Calibri"/>
              <a:cs typeface="Arial" panose="020B0604020202020204" pitchFamily="34" charset="0"/>
            </a:endParaRPr>
          </a:p>
        </p:txBody>
      </p:sp>
      <p:pic>
        <p:nvPicPr>
          <p:cNvPr id="9" name="Picture 8">
            <a:extLst>
              <a:ext uri="{FF2B5EF4-FFF2-40B4-BE49-F238E27FC236}">
                <a16:creationId xmlns:a16="http://schemas.microsoft.com/office/drawing/2014/main" id="{89788835-C416-415D-0F84-7A70ADCAD395}"/>
              </a:ext>
            </a:extLst>
          </p:cNvPr>
          <p:cNvPicPr>
            <a:picLocks noChangeAspect="1"/>
          </p:cNvPicPr>
          <p:nvPr/>
        </p:nvPicPr>
        <p:blipFill>
          <a:blip r:embed="rId3"/>
          <a:stretch>
            <a:fillRect/>
          </a:stretch>
        </p:blipFill>
        <p:spPr>
          <a:xfrm>
            <a:off x="6389858" y="1425766"/>
            <a:ext cx="5481397" cy="3847361"/>
          </a:xfrm>
          <a:prstGeom prst="rect">
            <a:avLst/>
          </a:prstGeom>
        </p:spPr>
      </p:pic>
    </p:spTree>
    <p:extLst>
      <p:ext uri="{BB962C8B-B14F-4D97-AF65-F5344CB8AC3E}">
        <p14:creationId xmlns:p14="http://schemas.microsoft.com/office/powerpoint/2010/main" val="1810383327"/>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752617FB-EE96-B177-9BFB-B69ABCA46153}"/>
            </a:ext>
          </a:extLst>
        </p:cNvPr>
        <p:cNvGrpSpPr/>
        <p:nvPr/>
      </p:nvGrpSpPr>
      <p:grpSpPr>
        <a:xfrm>
          <a:off x="0" y="0"/>
          <a:ext cx="0" cy="0"/>
          <a:chOff x="0" y="0"/>
          <a:chExt cx="0" cy="0"/>
        </a:xfrm>
      </p:grpSpPr>
      <p:sp>
        <p:nvSpPr>
          <p:cNvPr id="18" name="Rectangle 17">
            <a:extLst>
              <a:ext uri="{FF2B5EF4-FFF2-40B4-BE49-F238E27FC236}">
                <a16:creationId xmlns:a16="http://schemas.microsoft.com/office/drawing/2014/main" id="{7E340DFE-DDC9-CDAC-EA39-9302E283B819}"/>
              </a:ext>
            </a:extLst>
          </p:cNvPr>
          <p:cNvSpPr/>
          <p:nvPr/>
        </p:nvSpPr>
        <p:spPr>
          <a:xfrm>
            <a:off x="737851" y="2073984"/>
            <a:ext cx="10812274" cy="3456547"/>
          </a:xfrm>
          <a:prstGeom prst="rect">
            <a:avLst/>
          </a:prstGeom>
          <a:ln>
            <a:noFill/>
          </a:ln>
        </p:spPr>
        <p:style>
          <a:lnRef idx="2">
            <a:schemeClr val="dk1"/>
          </a:lnRef>
          <a:fillRef idx="1">
            <a:schemeClr val="lt1"/>
          </a:fillRef>
          <a:effectRef idx="0">
            <a:schemeClr val="dk1"/>
          </a:effectRef>
          <a:fontRef idx="minor">
            <a:schemeClr val="dk1"/>
          </a:fontRef>
        </p:style>
        <p:txBody>
          <a:bodyPr lIns="91440" tIns="45720" rIns="91440" bIns="45720" rtlCol="0" anchor="ctr"/>
          <a:lstStyle/>
          <a:p>
            <a:pPr marL="92075">
              <a:buClr>
                <a:srgbClr val="002060"/>
              </a:buClr>
              <a:buSzPts val="3200"/>
              <a:defRPr/>
            </a:pPr>
            <a:r>
              <a:rPr lang="en-GB" sz="2800" b="1">
                <a:solidFill>
                  <a:srgbClr val="002060"/>
                </a:solidFill>
                <a:latin typeface="+mj-lt"/>
                <a:ea typeface="Calibri"/>
                <a:cs typeface="Calibri"/>
              </a:rPr>
              <a:t>Ba </a:t>
            </a:r>
            <a:r>
              <a:rPr lang="en-GB" sz="2800" b="1" err="1">
                <a:solidFill>
                  <a:srgbClr val="002060"/>
                </a:solidFill>
                <a:latin typeface="+mj-lt"/>
                <a:ea typeface="Calibri"/>
                <a:cs typeface="Calibri"/>
              </a:rPr>
              <a:t>chóir</a:t>
            </a:r>
            <a:r>
              <a:rPr lang="en-GB" sz="2800" b="1">
                <a:solidFill>
                  <a:srgbClr val="002060"/>
                </a:solidFill>
                <a:latin typeface="+mj-lt"/>
                <a:ea typeface="Calibri"/>
                <a:cs typeface="Calibri"/>
              </a:rPr>
              <a:t> do </a:t>
            </a:r>
            <a:r>
              <a:rPr lang="en-GB" sz="2800" b="1" err="1">
                <a:solidFill>
                  <a:srgbClr val="002060"/>
                </a:solidFill>
                <a:latin typeface="+mj-lt"/>
                <a:ea typeface="Calibri"/>
                <a:cs typeface="Calibri"/>
              </a:rPr>
              <a:t>bhaill</a:t>
            </a:r>
            <a:r>
              <a:rPr lang="en-GB" sz="2800" b="1">
                <a:solidFill>
                  <a:srgbClr val="002060"/>
                </a:solidFill>
                <a:latin typeface="+mj-lt"/>
                <a:ea typeface="Calibri"/>
                <a:cs typeface="Calibri"/>
              </a:rPr>
              <a:t> an FTG a </a:t>
            </a:r>
            <a:r>
              <a:rPr lang="en-GB" sz="2800" b="1" err="1">
                <a:solidFill>
                  <a:srgbClr val="002060"/>
                </a:solidFill>
                <a:latin typeface="+mj-lt"/>
                <a:ea typeface="Calibri"/>
                <a:cs typeface="Calibri"/>
              </a:rPr>
              <a:t>bheith</a:t>
            </a:r>
            <a:r>
              <a:rPr lang="en-GB" sz="2800" b="1">
                <a:solidFill>
                  <a:srgbClr val="002060"/>
                </a:solidFill>
                <a:latin typeface="+mj-lt"/>
                <a:ea typeface="Calibri"/>
                <a:cs typeface="Calibri"/>
              </a:rPr>
              <a:t>:</a:t>
            </a:r>
          </a:p>
          <a:p>
            <a:pPr marL="762000" lvl="0" indent="-457200">
              <a:spcBef>
                <a:spcPts val="640"/>
              </a:spcBef>
              <a:buClr>
                <a:srgbClr val="002060"/>
              </a:buClr>
              <a:buSzPts val="3200"/>
              <a:buFont typeface="Arial" panose="020B0604020202020204" pitchFamily="34" charset="0"/>
              <a:buChar char="•"/>
              <a:defRPr/>
            </a:pPr>
            <a:r>
              <a:rPr lang="en-GB" sz="2800" err="1">
                <a:solidFill>
                  <a:srgbClr val="002060"/>
                </a:solidFill>
                <a:latin typeface="+mj-lt"/>
                <a:ea typeface="Calibri"/>
                <a:cs typeface="Calibri" panose="020F0502020204030204" pitchFamily="34" charset="0"/>
                <a:sym typeface="Calibri"/>
              </a:rPr>
              <a:t>Cláraithe</a:t>
            </a:r>
            <a:r>
              <a:rPr lang="en-GB" sz="2800">
                <a:solidFill>
                  <a:srgbClr val="002060"/>
                </a:solidFill>
                <a:latin typeface="+mj-lt"/>
                <a:ea typeface="Calibri"/>
                <a:cs typeface="Calibri" panose="020F0502020204030204" pitchFamily="34" charset="0"/>
                <a:sym typeface="Calibri"/>
              </a:rPr>
              <a:t> go </a:t>
            </a:r>
            <a:r>
              <a:rPr lang="en-GB" sz="2800" err="1">
                <a:solidFill>
                  <a:srgbClr val="002060"/>
                </a:solidFill>
                <a:latin typeface="+mj-lt"/>
                <a:ea typeface="Calibri"/>
                <a:cs typeface="Calibri" panose="020F0502020204030204" pitchFamily="34" charset="0"/>
                <a:sym typeface="Calibri"/>
              </a:rPr>
              <a:t>hiomlán</a:t>
            </a:r>
            <a:r>
              <a:rPr lang="en-GB" sz="2800">
                <a:solidFill>
                  <a:srgbClr val="002060"/>
                </a:solidFill>
                <a:latin typeface="+mj-lt"/>
                <a:ea typeface="Calibri"/>
                <a:cs typeface="Calibri" panose="020F0502020204030204" pitchFamily="34" charset="0"/>
                <a:sym typeface="Calibri"/>
              </a:rPr>
              <a:t> leis an </a:t>
            </a:r>
            <a:r>
              <a:rPr lang="en-GB" sz="2800" err="1">
                <a:solidFill>
                  <a:srgbClr val="002060"/>
                </a:solidFill>
                <a:latin typeface="+mj-lt"/>
                <a:ea typeface="Calibri"/>
                <a:cs typeface="Calibri" panose="020F0502020204030204" pitchFamily="34" charset="0"/>
                <a:sym typeface="Calibri"/>
              </a:rPr>
              <a:t>gComhairle</a:t>
            </a:r>
            <a:r>
              <a:rPr lang="en-GB" sz="2800">
                <a:solidFill>
                  <a:srgbClr val="002060"/>
                </a:solidFill>
                <a:latin typeface="+mj-lt"/>
                <a:ea typeface="Calibri"/>
                <a:cs typeface="Calibri" panose="020F0502020204030204" pitchFamily="34" charset="0"/>
                <a:sym typeface="Calibri"/>
              </a:rPr>
              <a:t> </a:t>
            </a:r>
            <a:r>
              <a:rPr lang="en-GB" sz="2800" err="1">
                <a:solidFill>
                  <a:srgbClr val="002060"/>
                </a:solidFill>
                <a:latin typeface="+mj-lt"/>
                <a:ea typeface="Calibri"/>
                <a:cs typeface="Calibri" panose="020F0502020204030204" pitchFamily="34" charset="0"/>
                <a:sym typeface="Calibri"/>
              </a:rPr>
              <a:t>Mhúinteoireachta</a:t>
            </a:r>
            <a:endParaRPr lang="en-GB" sz="2800">
              <a:solidFill>
                <a:srgbClr val="002060"/>
              </a:solidFill>
              <a:latin typeface="+mj-lt"/>
              <a:ea typeface="Calibri"/>
              <a:cs typeface="Calibri" panose="020F0502020204030204" pitchFamily="34" charset="0"/>
              <a:sym typeface="Calibri"/>
            </a:endParaRPr>
          </a:p>
          <a:p>
            <a:pPr marL="762000" lvl="0" indent="-457200">
              <a:spcBef>
                <a:spcPts val="640"/>
              </a:spcBef>
              <a:buClr>
                <a:srgbClr val="002060"/>
              </a:buClr>
              <a:buSzPts val="3200"/>
              <a:buFont typeface="Arial" panose="020B0604020202020204" pitchFamily="34" charset="0"/>
              <a:buChar char="•"/>
              <a:defRPr/>
            </a:pPr>
            <a:endParaRPr lang="en-GB" sz="2800">
              <a:solidFill>
                <a:srgbClr val="002060"/>
              </a:solidFill>
              <a:latin typeface="+mj-lt"/>
              <a:ea typeface="Calibri"/>
              <a:cs typeface="Calibri" panose="020F0502020204030204" pitchFamily="34" charset="0"/>
              <a:sym typeface="Calibri"/>
            </a:endParaRPr>
          </a:p>
          <a:p>
            <a:pPr marL="762000" lvl="0" indent="-457200">
              <a:spcBef>
                <a:spcPts val="640"/>
              </a:spcBef>
              <a:buClr>
                <a:srgbClr val="002060"/>
              </a:buClr>
              <a:buSzPts val="3200"/>
              <a:buFont typeface="Arial" panose="020B0604020202020204" pitchFamily="34" charset="0"/>
              <a:buChar char="•"/>
              <a:defRPr/>
            </a:pPr>
            <a:r>
              <a:rPr lang="en-GB" sz="2800">
                <a:solidFill>
                  <a:srgbClr val="002060"/>
                </a:solidFill>
                <a:latin typeface="+mj-lt"/>
                <a:ea typeface="Calibri"/>
                <a:cs typeface="Calibri" panose="020F0502020204030204" pitchFamily="34" charset="0"/>
                <a:sym typeface="Calibri"/>
              </a:rPr>
              <a:t>Go </a:t>
            </a:r>
            <a:r>
              <a:rPr lang="en-GB" sz="2800" err="1">
                <a:solidFill>
                  <a:srgbClr val="002060"/>
                </a:solidFill>
                <a:latin typeface="+mj-lt"/>
                <a:ea typeface="Calibri"/>
                <a:cs typeface="Calibri" panose="020F0502020204030204" pitchFamily="34" charset="0"/>
                <a:sym typeface="Calibri"/>
              </a:rPr>
              <a:t>hidéalach</a:t>
            </a:r>
            <a:r>
              <a:rPr lang="en-GB" sz="2800">
                <a:solidFill>
                  <a:srgbClr val="002060"/>
                </a:solidFill>
                <a:latin typeface="+mj-lt"/>
                <a:ea typeface="Calibri"/>
                <a:cs typeface="Calibri" panose="020F0502020204030204" pitchFamily="34" charset="0"/>
                <a:sym typeface="Calibri"/>
              </a:rPr>
              <a:t> </a:t>
            </a:r>
            <a:r>
              <a:rPr lang="en-GB" sz="2800" err="1">
                <a:solidFill>
                  <a:srgbClr val="002060"/>
                </a:solidFill>
                <a:latin typeface="+mj-lt"/>
                <a:ea typeface="Calibri"/>
                <a:cs typeface="Calibri" panose="020F0502020204030204" pitchFamily="34" charset="0"/>
                <a:sym typeface="Calibri"/>
              </a:rPr>
              <a:t>i</a:t>
            </a:r>
            <a:r>
              <a:rPr lang="en-GB" sz="2800">
                <a:solidFill>
                  <a:srgbClr val="002060"/>
                </a:solidFill>
                <a:latin typeface="+mj-lt"/>
                <a:ea typeface="Calibri"/>
                <a:cs typeface="Calibri" panose="020F0502020204030204" pitchFamily="34" charset="0"/>
                <a:sym typeface="Calibri"/>
              </a:rPr>
              <a:t> </a:t>
            </a:r>
            <a:r>
              <a:rPr lang="en-GB" sz="2800" err="1">
                <a:solidFill>
                  <a:srgbClr val="002060"/>
                </a:solidFill>
                <a:latin typeface="+mj-lt"/>
                <a:ea typeface="Calibri"/>
                <a:cs typeface="Calibri" panose="020F0502020204030204" pitchFamily="34" charset="0"/>
                <a:sym typeface="Calibri"/>
              </a:rPr>
              <a:t>mbun</a:t>
            </a:r>
            <a:r>
              <a:rPr lang="en-GB" sz="2800">
                <a:solidFill>
                  <a:srgbClr val="002060"/>
                </a:solidFill>
                <a:latin typeface="+mj-lt"/>
                <a:ea typeface="Calibri"/>
                <a:cs typeface="Calibri" panose="020F0502020204030204" pitchFamily="34" charset="0"/>
                <a:sym typeface="Calibri"/>
              </a:rPr>
              <a:t> </a:t>
            </a:r>
            <a:r>
              <a:rPr lang="en-GB" sz="2800" err="1">
                <a:solidFill>
                  <a:srgbClr val="002060"/>
                </a:solidFill>
                <a:latin typeface="+mj-lt"/>
                <a:ea typeface="Calibri"/>
                <a:cs typeface="Calibri" panose="020F0502020204030204" pitchFamily="34" charset="0"/>
                <a:sym typeface="Calibri"/>
              </a:rPr>
              <a:t>teagaisc</a:t>
            </a:r>
            <a:r>
              <a:rPr lang="en-GB" sz="2800">
                <a:solidFill>
                  <a:srgbClr val="002060"/>
                </a:solidFill>
                <a:latin typeface="+mj-lt"/>
                <a:ea typeface="Calibri"/>
                <a:cs typeface="Calibri" panose="020F0502020204030204" pitchFamily="34" charset="0"/>
                <a:sym typeface="Calibri"/>
              </a:rPr>
              <a:t> ar </a:t>
            </a:r>
            <a:r>
              <a:rPr lang="en-GB" sz="2800" err="1">
                <a:solidFill>
                  <a:srgbClr val="002060"/>
                </a:solidFill>
                <a:latin typeface="+mj-lt"/>
                <a:ea typeface="Calibri"/>
                <a:cs typeface="Calibri" panose="020F0502020204030204" pitchFamily="34" charset="0"/>
                <a:sym typeface="Calibri"/>
              </a:rPr>
              <a:t>feadh</a:t>
            </a:r>
            <a:r>
              <a:rPr lang="en-GB" sz="2800">
                <a:solidFill>
                  <a:srgbClr val="002060"/>
                </a:solidFill>
                <a:latin typeface="+mj-lt"/>
                <a:ea typeface="Calibri"/>
                <a:cs typeface="Calibri" panose="020F0502020204030204" pitchFamily="34" charset="0"/>
                <a:sym typeface="Calibri"/>
              </a:rPr>
              <a:t> </a:t>
            </a:r>
            <a:r>
              <a:rPr lang="en-GB" sz="2800" err="1">
                <a:solidFill>
                  <a:srgbClr val="002060"/>
                </a:solidFill>
                <a:latin typeface="+mj-lt"/>
                <a:ea typeface="Calibri"/>
                <a:cs typeface="Calibri" panose="020F0502020204030204" pitchFamily="34" charset="0"/>
                <a:sym typeface="Calibri"/>
              </a:rPr>
              <a:t>cúig</a:t>
            </a:r>
            <a:r>
              <a:rPr lang="en-GB" sz="2800">
                <a:solidFill>
                  <a:srgbClr val="002060"/>
                </a:solidFill>
                <a:latin typeface="+mj-lt"/>
                <a:ea typeface="Calibri"/>
                <a:cs typeface="Calibri" panose="020F0502020204030204" pitchFamily="34" charset="0"/>
                <a:sym typeface="Calibri"/>
              </a:rPr>
              <a:t> </a:t>
            </a:r>
            <a:r>
              <a:rPr lang="en-GB" sz="2800" err="1">
                <a:solidFill>
                  <a:srgbClr val="002060"/>
                </a:solidFill>
                <a:latin typeface="+mj-lt"/>
                <a:ea typeface="Calibri"/>
                <a:cs typeface="Calibri" panose="020F0502020204030204" pitchFamily="34" charset="0"/>
                <a:sym typeface="Calibri"/>
              </a:rPr>
              <a:t>bliana</a:t>
            </a:r>
            <a:r>
              <a:rPr lang="en-GB" sz="2800">
                <a:solidFill>
                  <a:srgbClr val="002060"/>
                </a:solidFill>
                <a:latin typeface="+mj-lt"/>
                <a:ea typeface="Calibri"/>
                <a:cs typeface="Calibri" panose="020F0502020204030204" pitchFamily="34" charset="0"/>
                <a:sym typeface="Calibri"/>
              </a:rPr>
              <a:t> </a:t>
            </a:r>
            <a:r>
              <a:rPr lang="en-GB" sz="2800" err="1">
                <a:solidFill>
                  <a:srgbClr val="002060"/>
                </a:solidFill>
                <a:latin typeface="+mj-lt"/>
                <a:ea typeface="Calibri"/>
                <a:cs typeface="Calibri" panose="020F0502020204030204" pitchFamily="34" charset="0"/>
                <a:sym typeface="Calibri"/>
              </a:rPr>
              <a:t>nó</a:t>
            </a:r>
            <a:r>
              <a:rPr lang="en-GB" sz="2800">
                <a:solidFill>
                  <a:srgbClr val="002060"/>
                </a:solidFill>
                <a:latin typeface="+mj-lt"/>
                <a:ea typeface="Calibri"/>
                <a:cs typeface="Calibri" panose="020F0502020204030204" pitchFamily="34" charset="0"/>
                <a:sym typeface="Calibri"/>
              </a:rPr>
              <a:t> </a:t>
            </a:r>
            <a:r>
              <a:rPr lang="en-GB" sz="2800" err="1">
                <a:solidFill>
                  <a:srgbClr val="002060"/>
                </a:solidFill>
                <a:latin typeface="+mj-lt"/>
                <a:ea typeface="Calibri"/>
                <a:cs typeface="Calibri" panose="020F0502020204030204" pitchFamily="34" charset="0"/>
                <a:sym typeface="Calibri"/>
              </a:rPr>
              <a:t>níos</a:t>
            </a:r>
            <a:r>
              <a:rPr lang="en-GB" sz="2800">
                <a:solidFill>
                  <a:srgbClr val="002060"/>
                </a:solidFill>
                <a:latin typeface="+mj-lt"/>
                <a:ea typeface="Calibri"/>
                <a:cs typeface="Calibri" panose="020F0502020204030204" pitchFamily="34" charset="0"/>
                <a:sym typeface="Calibri"/>
              </a:rPr>
              <a:t> </a:t>
            </a:r>
            <a:r>
              <a:rPr lang="en-GB" sz="2800" err="1">
                <a:solidFill>
                  <a:srgbClr val="002060"/>
                </a:solidFill>
                <a:latin typeface="+mj-lt"/>
                <a:ea typeface="Calibri"/>
                <a:cs typeface="Calibri" panose="020F0502020204030204" pitchFamily="34" charset="0"/>
                <a:sym typeface="Calibri"/>
              </a:rPr>
              <a:t>mó</a:t>
            </a:r>
            <a:endParaRPr lang="en-GB" sz="2800">
              <a:solidFill>
                <a:srgbClr val="002060"/>
              </a:solidFill>
              <a:latin typeface="+mj-lt"/>
              <a:ea typeface="Calibri"/>
              <a:cs typeface="Calibri" panose="020F0502020204030204" pitchFamily="34" charset="0"/>
              <a:sym typeface="Calibri"/>
            </a:endParaRPr>
          </a:p>
          <a:p>
            <a:pPr marL="304800" lvl="0">
              <a:spcBef>
                <a:spcPts val="640"/>
              </a:spcBef>
              <a:buClr>
                <a:srgbClr val="002060"/>
              </a:buClr>
              <a:buSzPts val="3200"/>
              <a:defRPr/>
            </a:pPr>
            <a:endParaRPr lang="en-GB" sz="2800">
              <a:solidFill>
                <a:srgbClr val="002060"/>
              </a:solidFill>
              <a:latin typeface="+mj-lt"/>
              <a:ea typeface="Calibri"/>
              <a:cs typeface="Calibri" panose="020F0502020204030204" pitchFamily="34" charset="0"/>
              <a:sym typeface="Calibri"/>
            </a:endParaRPr>
          </a:p>
          <a:p>
            <a:pPr marL="762000" lvl="0" indent="-457200">
              <a:spcBef>
                <a:spcPts val="640"/>
              </a:spcBef>
              <a:buClr>
                <a:srgbClr val="002060"/>
              </a:buClr>
              <a:buSzPts val="3200"/>
              <a:buFont typeface="Arial" panose="020B0604020202020204" pitchFamily="34" charset="0"/>
              <a:buChar char="•"/>
              <a:defRPr/>
            </a:pPr>
            <a:r>
              <a:rPr lang="en-GB" sz="2800" err="1">
                <a:solidFill>
                  <a:srgbClr val="002060"/>
                </a:solidFill>
                <a:latin typeface="+mj-lt"/>
                <a:cs typeface="Calibri" panose="020F0502020204030204" pitchFamily="34" charset="0"/>
                <a:sym typeface="Calibri"/>
              </a:rPr>
              <a:t>Tiomanta</a:t>
            </a:r>
            <a:r>
              <a:rPr lang="en-GB" sz="2800">
                <a:solidFill>
                  <a:srgbClr val="002060"/>
                </a:solidFill>
                <a:latin typeface="+mj-lt"/>
                <a:cs typeface="Calibri" panose="020F0502020204030204" pitchFamily="34" charset="0"/>
                <a:sym typeface="Calibri"/>
              </a:rPr>
              <a:t> </a:t>
            </a:r>
            <a:r>
              <a:rPr lang="en-GB" sz="2800" err="1">
                <a:solidFill>
                  <a:srgbClr val="002060"/>
                </a:solidFill>
                <a:latin typeface="+mj-lt"/>
                <a:cs typeface="Calibri" panose="020F0502020204030204" pitchFamily="34" charset="0"/>
                <a:sym typeface="Calibri"/>
              </a:rPr>
              <a:t>d’ardchaighdeáin</a:t>
            </a:r>
            <a:r>
              <a:rPr lang="en-GB" sz="2800">
                <a:solidFill>
                  <a:srgbClr val="002060"/>
                </a:solidFill>
                <a:latin typeface="+mj-lt"/>
                <a:cs typeface="Calibri" panose="020F0502020204030204" pitchFamily="34" charset="0"/>
                <a:sym typeface="Calibri"/>
              </a:rPr>
              <a:t> </a:t>
            </a:r>
            <a:r>
              <a:rPr lang="en-GB" sz="2800" err="1">
                <a:solidFill>
                  <a:srgbClr val="002060"/>
                </a:solidFill>
                <a:latin typeface="+mj-lt"/>
                <a:cs typeface="Calibri" panose="020F0502020204030204" pitchFamily="34" charset="0"/>
                <a:sym typeface="Calibri"/>
              </a:rPr>
              <a:t>chleachtas</a:t>
            </a:r>
            <a:r>
              <a:rPr lang="en-GB" sz="2800">
                <a:solidFill>
                  <a:srgbClr val="002060"/>
                </a:solidFill>
                <a:latin typeface="+mj-lt"/>
                <a:cs typeface="Calibri" panose="020F0502020204030204" pitchFamily="34" charset="0"/>
                <a:sym typeface="Calibri"/>
              </a:rPr>
              <a:t> </a:t>
            </a:r>
            <a:r>
              <a:rPr lang="en-GB" sz="2800" err="1">
                <a:solidFill>
                  <a:srgbClr val="002060"/>
                </a:solidFill>
                <a:latin typeface="+mj-lt"/>
                <a:cs typeface="Calibri" panose="020F0502020204030204" pitchFamily="34" charset="0"/>
                <a:sym typeface="Calibri"/>
              </a:rPr>
              <a:t>gairmiúil</a:t>
            </a:r>
            <a:r>
              <a:rPr lang="en-GB" sz="2800">
                <a:solidFill>
                  <a:srgbClr val="002060"/>
                </a:solidFill>
                <a:latin typeface="+mj-lt"/>
                <a:cs typeface="Calibri" panose="020F0502020204030204" pitchFamily="34" charset="0"/>
                <a:sym typeface="Calibri"/>
              </a:rPr>
              <a:t> agus </a:t>
            </a:r>
            <a:r>
              <a:rPr lang="en-GB" sz="2800" err="1">
                <a:solidFill>
                  <a:srgbClr val="002060"/>
                </a:solidFill>
                <a:latin typeface="+mj-lt"/>
                <a:cs typeface="Calibri" panose="020F0502020204030204" pitchFamily="34" charset="0"/>
                <a:sym typeface="Calibri"/>
              </a:rPr>
              <a:t>iompar</a:t>
            </a:r>
            <a:r>
              <a:rPr lang="en-GB" sz="2800">
                <a:solidFill>
                  <a:srgbClr val="002060"/>
                </a:solidFill>
                <a:latin typeface="+mj-lt"/>
                <a:cs typeface="Calibri" panose="020F0502020204030204" pitchFamily="34" charset="0"/>
                <a:sym typeface="Calibri"/>
              </a:rPr>
              <a:t> </a:t>
            </a:r>
            <a:r>
              <a:rPr lang="en-GB" sz="2800" err="1">
                <a:solidFill>
                  <a:srgbClr val="002060"/>
                </a:solidFill>
                <a:latin typeface="+mj-lt"/>
                <a:cs typeface="Calibri" panose="020F0502020204030204" pitchFamily="34" charset="0"/>
                <a:sym typeface="Calibri"/>
              </a:rPr>
              <a:t>gairmiúil</a:t>
            </a:r>
            <a:endParaRPr lang="en-GB" sz="2800">
              <a:solidFill>
                <a:srgbClr val="00246C"/>
              </a:solidFill>
              <a:latin typeface="+mj-lt"/>
              <a:ea typeface="Calibri"/>
              <a:cs typeface="Calibri" panose="020F0502020204030204" pitchFamily="34" charset="0"/>
              <a:sym typeface="Calibri"/>
            </a:endParaRPr>
          </a:p>
          <a:p>
            <a:pPr marL="762000" lvl="0" indent="-457200">
              <a:spcBef>
                <a:spcPts val="640"/>
              </a:spcBef>
              <a:buClr>
                <a:srgbClr val="002060"/>
              </a:buClr>
              <a:buSzPts val="3200"/>
              <a:buFont typeface="Arial" panose="020B0604020202020204" pitchFamily="34" charset="0"/>
              <a:buChar char="•"/>
              <a:defRPr/>
            </a:pPr>
            <a:endParaRPr lang="en-GB" sz="2800">
              <a:solidFill>
                <a:srgbClr val="000000"/>
              </a:solidFill>
              <a:latin typeface="+mj-lt"/>
              <a:cs typeface="Calibri" panose="020F0502020204030204" pitchFamily="34" charset="0"/>
            </a:endParaRPr>
          </a:p>
          <a:p>
            <a:pPr marL="762000" lvl="0" indent="-457200">
              <a:spcBef>
                <a:spcPts val="640"/>
              </a:spcBef>
              <a:buClr>
                <a:srgbClr val="002060"/>
              </a:buClr>
              <a:buSzPts val="3200"/>
              <a:buFont typeface="Arial" panose="020B0604020202020204" pitchFamily="34" charset="0"/>
              <a:buChar char="•"/>
              <a:defRPr/>
            </a:pPr>
            <a:r>
              <a:rPr lang="en-GB" sz="2800">
                <a:solidFill>
                  <a:srgbClr val="002060"/>
                </a:solidFill>
                <a:latin typeface="+mj-lt"/>
                <a:ea typeface="Calibri"/>
                <a:cs typeface="Calibri" panose="020F0502020204030204" pitchFamily="34" charset="0"/>
                <a:sym typeface="Calibri"/>
              </a:rPr>
              <a:t>Ina </a:t>
            </a:r>
            <a:r>
              <a:rPr lang="en-GB" sz="2800" err="1">
                <a:solidFill>
                  <a:srgbClr val="002060"/>
                </a:solidFill>
                <a:latin typeface="+mj-lt"/>
                <a:ea typeface="Calibri"/>
                <a:cs typeface="Calibri" panose="020F0502020204030204" pitchFamily="34" charset="0"/>
                <a:sym typeface="Calibri"/>
              </a:rPr>
              <a:t>gcumarsáidí</a:t>
            </a:r>
            <a:r>
              <a:rPr lang="en-GB" sz="2800">
                <a:solidFill>
                  <a:srgbClr val="002060"/>
                </a:solidFill>
                <a:latin typeface="+mj-lt"/>
                <a:ea typeface="Calibri"/>
                <a:cs typeface="Calibri" panose="020F0502020204030204" pitchFamily="34" charset="0"/>
                <a:sym typeface="Calibri"/>
              </a:rPr>
              <a:t> </a:t>
            </a:r>
            <a:r>
              <a:rPr lang="en-GB" sz="2800" err="1">
                <a:solidFill>
                  <a:srgbClr val="002060"/>
                </a:solidFill>
                <a:latin typeface="+mj-lt"/>
                <a:ea typeface="Calibri"/>
                <a:cs typeface="Calibri" panose="020F0502020204030204" pitchFamily="34" charset="0"/>
                <a:sym typeface="Calibri"/>
              </a:rPr>
              <a:t>éifeachtacha</a:t>
            </a:r>
            <a:endParaRPr lang="en-GB" sz="2800">
              <a:solidFill>
                <a:srgbClr val="002060"/>
              </a:solidFill>
              <a:latin typeface="+mj-lt"/>
              <a:ea typeface="Calibri"/>
              <a:cs typeface="Calibri" panose="020F0502020204030204" pitchFamily="34" charset="0"/>
              <a:sym typeface="Calibri"/>
            </a:endParaRPr>
          </a:p>
        </p:txBody>
      </p:sp>
      <p:pic>
        <p:nvPicPr>
          <p:cNvPr id="17" name="Picture 16">
            <a:extLst>
              <a:ext uri="{FF2B5EF4-FFF2-40B4-BE49-F238E27FC236}">
                <a16:creationId xmlns:a16="http://schemas.microsoft.com/office/drawing/2014/main" id="{71A6BDE5-4E2B-C280-9C25-D4700655F4DA}"/>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8550898" y="5041911"/>
            <a:ext cx="3394115" cy="1675250"/>
          </a:xfrm>
          <a:prstGeom prst="rect">
            <a:avLst/>
          </a:prstGeom>
          <a:ln>
            <a:noFill/>
          </a:ln>
          <a:effectLst>
            <a:softEdge rad="112500"/>
          </a:effectLst>
        </p:spPr>
      </p:pic>
      <p:sp>
        <p:nvSpPr>
          <p:cNvPr id="7" name="Freeform 6">
            <a:extLst>
              <a:ext uri="{FF2B5EF4-FFF2-40B4-BE49-F238E27FC236}">
                <a16:creationId xmlns:a16="http://schemas.microsoft.com/office/drawing/2014/main" id="{C42C407E-996C-7748-7275-85BBEB2A3EA0}"/>
              </a:ext>
            </a:extLst>
          </p:cNvPr>
          <p:cNvSpPr/>
          <p:nvPr/>
        </p:nvSpPr>
        <p:spPr>
          <a:xfrm>
            <a:off x="7970808" y="1863306"/>
            <a:ext cx="2104845" cy="3174520"/>
          </a:xfrm>
          <a:custGeom>
            <a:avLst/>
            <a:gdLst>
              <a:gd name="connsiteX0" fmla="*/ 0 w 2104845"/>
              <a:gd name="connsiteY0" fmla="*/ 258792 h 3174520"/>
              <a:gd name="connsiteX1" fmla="*/ 0 w 2104845"/>
              <a:gd name="connsiteY1" fmla="*/ 258792 h 3174520"/>
              <a:gd name="connsiteX2" fmla="*/ 86264 w 2104845"/>
              <a:gd name="connsiteY2" fmla="*/ 379562 h 3174520"/>
              <a:gd name="connsiteX3" fmla="*/ 138022 w 2104845"/>
              <a:gd name="connsiteY3" fmla="*/ 414068 h 3174520"/>
              <a:gd name="connsiteX4" fmla="*/ 345056 w 2104845"/>
              <a:gd name="connsiteY4" fmla="*/ 655607 h 3174520"/>
              <a:gd name="connsiteX5" fmla="*/ 603849 w 2104845"/>
              <a:gd name="connsiteY5" fmla="*/ 897147 h 3174520"/>
              <a:gd name="connsiteX6" fmla="*/ 828135 w 2104845"/>
              <a:gd name="connsiteY6" fmla="*/ 1138686 h 3174520"/>
              <a:gd name="connsiteX7" fmla="*/ 897147 w 2104845"/>
              <a:gd name="connsiteY7" fmla="*/ 1190445 h 3174520"/>
              <a:gd name="connsiteX8" fmla="*/ 931652 w 2104845"/>
              <a:gd name="connsiteY8" fmla="*/ 1242203 h 3174520"/>
              <a:gd name="connsiteX9" fmla="*/ 1104181 w 2104845"/>
              <a:gd name="connsiteY9" fmla="*/ 1414732 h 3174520"/>
              <a:gd name="connsiteX10" fmla="*/ 1207698 w 2104845"/>
              <a:gd name="connsiteY10" fmla="*/ 1552754 h 3174520"/>
              <a:gd name="connsiteX11" fmla="*/ 1276709 w 2104845"/>
              <a:gd name="connsiteY11" fmla="*/ 1604513 h 3174520"/>
              <a:gd name="connsiteX12" fmla="*/ 1380226 w 2104845"/>
              <a:gd name="connsiteY12" fmla="*/ 1708030 h 3174520"/>
              <a:gd name="connsiteX13" fmla="*/ 1449237 w 2104845"/>
              <a:gd name="connsiteY13" fmla="*/ 1759788 h 3174520"/>
              <a:gd name="connsiteX14" fmla="*/ 1552754 w 2104845"/>
              <a:gd name="connsiteY14" fmla="*/ 1863305 h 3174520"/>
              <a:gd name="connsiteX15" fmla="*/ 1639018 w 2104845"/>
              <a:gd name="connsiteY15" fmla="*/ 1984075 h 3174520"/>
              <a:gd name="connsiteX16" fmla="*/ 1742535 w 2104845"/>
              <a:gd name="connsiteY16" fmla="*/ 2070339 h 3174520"/>
              <a:gd name="connsiteX17" fmla="*/ 1846052 w 2104845"/>
              <a:gd name="connsiteY17" fmla="*/ 2208362 h 3174520"/>
              <a:gd name="connsiteX18" fmla="*/ 1863305 w 2104845"/>
              <a:gd name="connsiteY18" fmla="*/ 2260120 h 3174520"/>
              <a:gd name="connsiteX19" fmla="*/ 1794294 w 2104845"/>
              <a:gd name="connsiteY19" fmla="*/ 2467154 h 3174520"/>
              <a:gd name="connsiteX20" fmla="*/ 1742535 w 2104845"/>
              <a:gd name="connsiteY20" fmla="*/ 2501660 h 3174520"/>
              <a:gd name="connsiteX21" fmla="*/ 1673524 w 2104845"/>
              <a:gd name="connsiteY21" fmla="*/ 2570671 h 3174520"/>
              <a:gd name="connsiteX22" fmla="*/ 1639018 w 2104845"/>
              <a:gd name="connsiteY22" fmla="*/ 2622430 h 3174520"/>
              <a:gd name="connsiteX23" fmla="*/ 1570007 w 2104845"/>
              <a:gd name="connsiteY23" fmla="*/ 2691441 h 3174520"/>
              <a:gd name="connsiteX24" fmla="*/ 1535501 w 2104845"/>
              <a:gd name="connsiteY24" fmla="*/ 2743200 h 3174520"/>
              <a:gd name="connsiteX25" fmla="*/ 1466490 w 2104845"/>
              <a:gd name="connsiteY25" fmla="*/ 2829464 h 3174520"/>
              <a:gd name="connsiteX26" fmla="*/ 1362973 w 2104845"/>
              <a:gd name="connsiteY26" fmla="*/ 2932981 h 3174520"/>
              <a:gd name="connsiteX27" fmla="*/ 1345720 w 2104845"/>
              <a:gd name="connsiteY27" fmla="*/ 2984739 h 3174520"/>
              <a:gd name="connsiteX28" fmla="*/ 1293962 w 2104845"/>
              <a:gd name="connsiteY28" fmla="*/ 3053751 h 3174520"/>
              <a:gd name="connsiteX29" fmla="*/ 2104845 w 2104845"/>
              <a:gd name="connsiteY29" fmla="*/ 1345720 h 3174520"/>
              <a:gd name="connsiteX30" fmla="*/ 1017917 w 2104845"/>
              <a:gd name="connsiteY30" fmla="*/ 310551 h 3174520"/>
              <a:gd name="connsiteX31" fmla="*/ 1966822 w 2104845"/>
              <a:gd name="connsiteY31" fmla="*/ 172528 h 3174520"/>
              <a:gd name="connsiteX32" fmla="*/ 1000664 w 2104845"/>
              <a:gd name="connsiteY32" fmla="*/ 120769 h 3174520"/>
              <a:gd name="connsiteX33" fmla="*/ 845388 w 2104845"/>
              <a:gd name="connsiteY33" fmla="*/ 189781 h 3174520"/>
              <a:gd name="connsiteX34" fmla="*/ 793630 w 2104845"/>
              <a:gd name="connsiteY34" fmla="*/ 172528 h 3174520"/>
              <a:gd name="connsiteX35" fmla="*/ 517584 w 2104845"/>
              <a:gd name="connsiteY35" fmla="*/ 86264 h 3174520"/>
              <a:gd name="connsiteX36" fmla="*/ 327803 w 2104845"/>
              <a:gd name="connsiteY36" fmla="*/ 51758 h 3174520"/>
              <a:gd name="connsiteX37" fmla="*/ 258792 w 2104845"/>
              <a:gd name="connsiteY37" fmla="*/ 34505 h 3174520"/>
              <a:gd name="connsiteX38" fmla="*/ 207034 w 2104845"/>
              <a:gd name="connsiteY38" fmla="*/ 17252 h 3174520"/>
              <a:gd name="connsiteX39" fmla="*/ 69011 w 2104845"/>
              <a:gd name="connsiteY39" fmla="*/ 0 h 3174520"/>
              <a:gd name="connsiteX40" fmla="*/ 17252 w 2104845"/>
              <a:gd name="connsiteY40" fmla="*/ 34505 h 3174520"/>
              <a:gd name="connsiteX41" fmla="*/ 0 w 2104845"/>
              <a:gd name="connsiteY41" fmla="*/ 86264 h 3174520"/>
              <a:gd name="connsiteX42" fmla="*/ 34505 w 2104845"/>
              <a:gd name="connsiteY42" fmla="*/ 310551 h 3174520"/>
              <a:gd name="connsiteX43" fmla="*/ 51758 w 2104845"/>
              <a:gd name="connsiteY43" fmla="*/ 379562 h 3174520"/>
              <a:gd name="connsiteX44" fmla="*/ 86264 w 2104845"/>
              <a:gd name="connsiteY44" fmla="*/ 431320 h 3174520"/>
              <a:gd name="connsiteX45" fmla="*/ 138022 w 2104845"/>
              <a:gd name="connsiteY45" fmla="*/ 465826 h 3174520"/>
              <a:gd name="connsiteX46" fmla="*/ 2001328 w 2104845"/>
              <a:gd name="connsiteY46" fmla="*/ 3174520 h 3174520"/>
              <a:gd name="connsiteX47" fmla="*/ 1828800 w 2104845"/>
              <a:gd name="connsiteY47" fmla="*/ 1483743 h 3174520"/>
              <a:gd name="connsiteX48" fmla="*/ 1017917 w 2104845"/>
              <a:gd name="connsiteY48" fmla="*/ 172528 h 317452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Lst>
            <a:rect l="l" t="t" r="r" b="b"/>
            <a:pathLst>
              <a:path w="2104845" h="3174520">
                <a:moveTo>
                  <a:pt x="0" y="258792"/>
                </a:moveTo>
                <a:lnTo>
                  <a:pt x="0" y="258792"/>
                </a:lnTo>
                <a:cubicBezTo>
                  <a:pt x="28755" y="299049"/>
                  <a:pt x="53397" y="342586"/>
                  <a:pt x="86264" y="379562"/>
                </a:cubicBezTo>
                <a:cubicBezTo>
                  <a:pt x="100040" y="395060"/>
                  <a:pt x="124074" y="398725"/>
                  <a:pt x="138022" y="414068"/>
                </a:cubicBezTo>
                <a:cubicBezTo>
                  <a:pt x="299405" y="591590"/>
                  <a:pt x="202723" y="529088"/>
                  <a:pt x="345056" y="655607"/>
                </a:cubicBezTo>
                <a:cubicBezTo>
                  <a:pt x="492950" y="787069"/>
                  <a:pt x="370984" y="606065"/>
                  <a:pt x="603849" y="897147"/>
                </a:cubicBezTo>
                <a:cubicBezTo>
                  <a:pt x="672979" y="983560"/>
                  <a:pt x="737478" y="1070693"/>
                  <a:pt x="828135" y="1138686"/>
                </a:cubicBezTo>
                <a:lnTo>
                  <a:pt x="897147" y="1190445"/>
                </a:lnTo>
                <a:cubicBezTo>
                  <a:pt x="908649" y="1207698"/>
                  <a:pt x="917588" y="1226967"/>
                  <a:pt x="931652" y="1242203"/>
                </a:cubicBezTo>
                <a:cubicBezTo>
                  <a:pt x="986817" y="1301965"/>
                  <a:pt x="1059067" y="1347060"/>
                  <a:pt x="1104181" y="1414732"/>
                </a:cubicBezTo>
                <a:cubicBezTo>
                  <a:pt x="1136038" y="1462517"/>
                  <a:pt x="1166712" y="1511768"/>
                  <a:pt x="1207698" y="1552754"/>
                </a:cubicBezTo>
                <a:cubicBezTo>
                  <a:pt x="1228031" y="1573087"/>
                  <a:pt x="1255336" y="1585277"/>
                  <a:pt x="1276709" y="1604513"/>
                </a:cubicBezTo>
                <a:cubicBezTo>
                  <a:pt x="1312980" y="1637157"/>
                  <a:pt x="1341187" y="1678751"/>
                  <a:pt x="1380226" y="1708030"/>
                </a:cubicBezTo>
                <a:cubicBezTo>
                  <a:pt x="1403230" y="1725283"/>
                  <a:pt x="1427864" y="1740552"/>
                  <a:pt x="1449237" y="1759788"/>
                </a:cubicBezTo>
                <a:cubicBezTo>
                  <a:pt x="1485509" y="1792432"/>
                  <a:pt x="1525686" y="1822702"/>
                  <a:pt x="1552754" y="1863305"/>
                </a:cubicBezTo>
                <a:cubicBezTo>
                  <a:pt x="1572346" y="1892693"/>
                  <a:pt x="1617619" y="1962676"/>
                  <a:pt x="1639018" y="1984075"/>
                </a:cubicBezTo>
                <a:cubicBezTo>
                  <a:pt x="1714680" y="2059737"/>
                  <a:pt x="1671876" y="1971417"/>
                  <a:pt x="1742535" y="2070339"/>
                </a:cubicBezTo>
                <a:cubicBezTo>
                  <a:pt x="1865171" y="2242029"/>
                  <a:pt x="1665783" y="2028093"/>
                  <a:pt x="1846052" y="2208362"/>
                </a:cubicBezTo>
                <a:cubicBezTo>
                  <a:pt x="1851803" y="2225615"/>
                  <a:pt x="1863305" y="2241934"/>
                  <a:pt x="1863305" y="2260120"/>
                </a:cubicBezTo>
                <a:cubicBezTo>
                  <a:pt x="1863305" y="2344355"/>
                  <a:pt x="1848836" y="2403521"/>
                  <a:pt x="1794294" y="2467154"/>
                </a:cubicBezTo>
                <a:cubicBezTo>
                  <a:pt x="1780800" y="2482898"/>
                  <a:pt x="1758279" y="2488166"/>
                  <a:pt x="1742535" y="2501660"/>
                </a:cubicBezTo>
                <a:cubicBezTo>
                  <a:pt x="1717835" y="2522832"/>
                  <a:pt x="1694696" y="2545971"/>
                  <a:pt x="1673524" y="2570671"/>
                </a:cubicBezTo>
                <a:cubicBezTo>
                  <a:pt x="1660030" y="2586415"/>
                  <a:pt x="1652512" y="2606686"/>
                  <a:pt x="1639018" y="2622430"/>
                </a:cubicBezTo>
                <a:cubicBezTo>
                  <a:pt x="1617846" y="2647130"/>
                  <a:pt x="1591179" y="2666741"/>
                  <a:pt x="1570007" y="2691441"/>
                </a:cubicBezTo>
                <a:cubicBezTo>
                  <a:pt x="1556513" y="2707185"/>
                  <a:pt x="1547942" y="2726612"/>
                  <a:pt x="1535501" y="2743200"/>
                </a:cubicBezTo>
                <a:cubicBezTo>
                  <a:pt x="1513407" y="2772659"/>
                  <a:pt x="1491260" y="2802217"/>
                  <a:pt x="1466490" y="2829464"/>
                </a:cubicBezTo>
                <a:cubicBezTo>
                  <a:pt x="1433665" y="2865572"/>
                  <a:pt x="1362973" y="2932981"/>
                  <a:pt x="1362973" y="2932981"/>
                </a:cubicBezTo>
                <a:cubicBezTo>
                  <a:pt x="1357222" y="2950234"/>
                  <a:pt x="1353853" y="2968473"/>
                  <a:pt x="1345720" y="2984739"/>
                </a:cubicBezTo>
                <a:cubicBezTo>
                  <a:pt x="1326210" y="3023758"/>
                  <a:pt x="1318226" y="3029487"/>
                  <a:pt x="1293962" y="3053751"/>
                </a:cubicBezTo>
                <a:lnTo>
                  <a:pt x="2104845" y="1345720"/>
                </a:lnTo>
                <a:lnTo>
                  <a:pt x="1017917" y="310551"/>
                </a:lnTo>
                <a:lnTo>
                  <a:pt x="1966822" y="172528"/>
                </a:lnTo>
                <a:lnTo>
                  <a:pt x="1000664" y="120769"/>
                </a:lnTo>
                <a:cubicBezTo>
                  <a:pt x="948905" y="143773"/>
                  <a:pt x="900337" y="176044"/>
                  <a:pt x="845388" y="189781"/>
                </a:cubicBezTo>
                <a:cubicBezTo>
                  <a:pt x="827745" y="194192"/>
                  <a:pt x="811273" y="176939"/>
                  <a:pt x="793630" y="172528"/>
                </a:cubicBezTo>
                <a:cubicBezTo>
                  <a:pt x="429933" y="81603"/>
                  <a:pt x="823936" y="197664"/>
                  <a:pt x="517584" y="86264"/>
                </a:cubicBezTo>
                <a:cubicBezTo>
                  <a:pt x="458885" y="64919"/>
                  <a:pt x="386702" y="62467"/>
                  <a:pt x="327803" y="51758"/>
                </a:cubicBezTo>
                <a:cubicBezTo>
                  <a:pt x="304474" y="47516"/>
                  <a:pt x="281591" y="41019"/>
                  <a:pt x="258792" y="34505"/>
                </a:cubicBezTo>
                <a:cubicBezTo>
                  <a:pt x="241306" y="29509"/>
                  <a:pt x="224927" y="20505"/>
                  <a:pt x="207034" y="17252"/>
                </a:cubicBezTo>
                <a:cubicBezTo>
                  <a:pt x="161416" y="8958"/>
                  <a:pt x="115019" y="5751"/>
                  <a:pt x="69011" y="0"/>
                </a:cubicBezTo>
                <a:cubicBezTo>
                  <a:pt x="51758" y="11502"/>
                  <a:pt x="30205" y="18313"/>
                  <a:pt x="17252" y="34505"/>
                </a:cubicBezTo>
                <a:cubicBezTo>
                  <a:pt x="5891" y="48706"/>
                  <a:pt x="0" y="68078"/>
                  <a:pt x="0" y="86264"/>
                </a:cubicBezTo>
                <a:cubicBezTo>
                  <a:pt x="0" y="266627"/>
                  <a:pt x="4973" y="207191"/>
                  <a:pt x="34505" y="310551"/>
                </a:cubicBezTo>
                <a:cubicBezTo>
                  <a:pt x="41019" y="333350"/>
                  <a:pt x="42417" y="357768"/>
                  <a:pt x="51758" y="379562"/>
                </a:cubicBezTo>
                <a:cubicBezTo>
                  <a:pt x="59926" y="398621"/>
                  <a:pt x="71602" y="416658"/>
                  <a:pt x="86264" y="431320"/>
                </a:cubicBezTo>
                <a:cubicBezTo>
                  <a:pt x="100926" y="445982"/>
                  <a:pt x="138022" y="465826"/>
                  <a:pt x="138022" y="465826"/>
                </a:cubicBezTo>
                <a:lnTo>
                  <a:pt x="2001328" y="3174520"/>
                </a:lnTo>
                <a:lnTo>
                  <a:pt x="1828800" y="1483743"/>
                </a:lnTo>
                <a:lnTo>
                  <a:pt x="1017917" y="172528"/>
                </a:lnTo>
              </a:path>
            </a:pathLst>
          </a:cu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IE" sz="1800" b="0" i="0" u="none" strike="noStrike" kern="1200" cap="none" spc="0" normalizeH="0" baseline="0" noProof="0">
              <a:ln>
                <a:noFill/>
              </a:ln>
              <a:solidFill>
                <a:prstClr val="white"/>
              </a:solidFill>
              <a:effectLst/>
              <a:uLnTx/>
              <a:uFillTx/>
              <a:latin typeface="Raleway Medium"/>
              <a:ea typeface="+mn-ea"/>
              <a:cs typeface="+mn-cs"/>
              <a:sym typeface="Arial"/>
            </a:endParaRPr>
          </a:p>
        </p:txBody>
      </p:sp>
      <p:sp>
        <p:nvSpPr>
          <p:cNvPr id="10" name="Google Shape;700;p28">
            <a:extLst>
              <a:ext uri="{FF2B5EF4-FFF2-40B4-BE49-F238E27FC236}">
                <a16:creationId xmlns:a16="http://schemas.microsoft.com/office/drawing/2014/main" id="{A2D058C2-783E-D6E2-39A4-74BCAC8EC62F}"/>
              </a:ext>
            </a:extLst>
          </p:cNvPr>
          <p:cNvSpPr txBox="1"/>
          <p:nvPr/>
        </p:nvSpPr>
        <p:spPr>
          <a:xfrm>
            <a:off x="110836" y="60112"/>
            <a:ext cx="11439289" cy="1938952"/>
          </a:xfrm>
          <a:prstGeom prst="rect">
            <a:avLst/>
          </a:prstGeom>
          <a:noFill/>
          <a:ln>
            <a:noFill/>
          </a:ln>
        </p:spPr>
        <p:txBody>
          <a:bodyPr spcFirstLastPara="1" wrap="square" lIns="91425" tIns="45700" rIns="91425" bIns="45700" anchor="t" anchorCtr="0">
            <a:spAutoFit/>
          </a:bodyPr>
          <a:lstStyle/>
          <a:p>
            <a:pPr algn="ctr">
              <a:buClr>
                <a:srgbClr val="000000"/>
              </a:buClr>
              <a:buSzPts val="4400"/>
              <a:defRPr/>
            </a:pPr>
            <a:r>
              <a:rPr lang="en-GB" sz="4000" b="1" kern="0">
                <a:solidFill>
                  <a:srgbClr val="00246C"/>
                </a:solidFill>
                <a:latin typeface="+mj-lt"/>
                <a:ea typeface="Calibri"/>
                <a:cs typeface="Calibri"/>
                <a:sym typeface="Calibri"/>
              </a:rPr>
              <a:t>Seal </a:t>
            </a:r>
            <a:r>
              <a:rPr lang="en-GB" sz="4000" b="1" kern="0" err="1">
                <a:solidFill>
                  <a:srgbClr val="00246C"/>
                </a:solidFill>
                <a:latin typeface="+mj-lt"/>
                <a:ea typeface="Calibri"/>
                <a:cs typeface="Calibri"/>
                <a:sym typeface="Calibri"/>
              </a:rPr>
              <a:t>s'agaibhse</a:t>
            </a:r>
            <a:r>
              <a:rPr lang="en-GB" sz="4000" b="1" kern="0">
                <a:solidFill>
                  <a:srgbClr val="00246C"/>
                </a:solidFill>
                <a:latin typeface="+mj-lt"/>
                <a:ea typeface="Calibri"/>
                <a:cs typeface="Calibri"/>
                <a:sym typeface="Calibri"/>
              </a:rPr>
              <a:t> </a:t>
            </a:r>
            <a:r>
              <a:rPr lang="en-GB" sz="4000" b="1" kern="0" err="1">
                <a:solidFill>
                  <a:srgbClr val="00246C"/>
                </a:solidFill>
                <a:latin typeface="+mj-lt"/>
                <a:ea typeface="Calibri"/>
                <a:cs typeface="Calibri"/>
                <a:sym typeface="Calibri"/>
              </a:rPr>
              <a:t>anois</a:t>
            </a:r>
            <a:r>
              <a:rPr kumimoji="0" lang="en-GB" sz="4000" b="1" i="0" u="none" strike="noStrike" kern="0" cap="none" spc="0" normalizeH="0" baseline="0" noProof="0">
                <a:ln>
                  <a:noFill/>
                </a:ln>
                <a:solidFill>
                  <a:srgbClr val="00246C"/>
                </a:solidFill>
                <a:effectLst/>
                <a:uLnTx/>
                <a:uFillTx/>
                <a:latin typeface="+mj-lt"/>
                <a:ea typeface="Calibri"/>
                <a:cs typeface="Calibri"/>
                <a:sym typeface="Calibri"/>
              </a:rPr>
              <a:t>…</a:t>
            </a:r>
          </a:p>
          <a:p>
            <a:pPr algn="ctr">
              <a:defRPr/>
            </a:pPr>
            <a:r>
              <a:rPr lang="en-GB" sz="4000" b="1" err="1">
                <a:solidFill>
                  <a:srgbClr val="002060"/>
                </a:solidFill>
                <a:latin typeface="+mj-lt"/>
                <a:ea typeface="Calibri"/>
                <a:cs typeface="Calibri"/>
                <a:sym typeface="Calibri"/>
              </a:rPr>
              <a:t>D'Fhoireann</a:t>
            </a:r>
            <a:r>
              <a:rPr lang="en-GB" sz="4000" b="1">
                <a:solidFill>
                  <a:srgbClr val="002060"/>
                </a:solidFill>
                <a:latin typeface="+mj-lt"/>
                <a:ea typeface="Calibri"/>
                <a:cs typeface="Calibri"/>
                <a:sym typeface="Calibri"/>
              </a:rPr>
              <a:t> Tacaíochta </a:t>
            </a:r>
            <a:r>
              <a:rPr lang="en-GB" sz="4000" b="1" err="1">
                <a:solidFill>
                  <a:srgbClr val="002060"/>
                </a:solidFill>
                <a:latin typeface="+mj-lt"/>
                <a:ea typeface="Calibri"/>
                <a:cs typeface="Calibri"/>
                <a:sym typeface="Calibri"/>
              </a:rPr>
              <a:t>Ghairmiúil</a:t>
            </a:r>
            <a:r>
              <a:rPr lang="en-GB" sz="4000" b="1">
                <a:solidFill>
                  <a:srgbClr val="002060"/>
                </a:solidFill>
                <a:latin typeface="+mj-lt"/>
                <a:ea typeface="Calibri"/>
                <a:cs typeface="Calibri"/>
                <a:sym typeface="Calibri"/>
              </a:rPr>
              <a:t> a </a:t>
            </a:r>
            <a:r>
              <a:rPr lang="en-GB" sz="4000" b="1" err="1">
                <a:solidFill>
                  <a:srgbClr val="002060"/>
                </a:solidFill>
                <a:latin typeface="+mj-lt"/>
                <a:ea typeface="Calibri"/>
                <a:cs typeface="Calibri"/>
                <a:sym typeface="Calibri"/>
              </a:rPr>
              <a:t>Bhunú</a:t>
            </a:r>
            <a:endParaRPr lang="en-IE" sz="4000" kern="1200">
              <a:ln w="0"/>
              <a:solidFill>
                <a:prstClr val="black"/>
              </a:solidFill>
              <a:effectLst>
                <a:outerShdw blurRad="38100" dist="19050" dir="2700000" algn="tl" rotWithShape="0">
                  <a:prstClr val="black">
                    <a:alpha val="40000"/>
                  </a:prstClr>
                </a:outerShdw>
              </a:effectLst>
              <a:latin typeface="+mj-lt"/>
            </a:endParaRPr>
          </a:p>
          <a:p>
            <a:pPr marL="0" marR="0" lvl="0" indent="0" defTabSz="914400" rtl="0" eaLnBrk="1" fontAlgn="auto" latinLnBrk="0" hangingPunct="1">
              <a:lnSpc>
                <a:spcPct val="100000"/>
              </a:lnSpc>
              <a:spcBef>
                <a:spcPts val="0"/>
              </a:spcBef>
              <a:spcAft>
                <a:spcPts val="0"/>
              </a:spcAft>
              <a:buClr>
                <a:srgbClr val="000000"/>
              </a:buClr>
              <a:buSzPts val="4400"/>
              <a:buFont typeface="Arial"/>
              <a:buNone/>
              <a:tabLst/>
              <a:defRPr/>
            </a:pPr>
            <a:endParaRPr kumimoji="0" sz="4000" b="1" i="0" u="none" strike="noStrike" kern="0" cap="none" spc="0" normalizeH="0" baseline="0" noProof="0">
              <a:ln>
                <a:noFill/>
              </a:ln>
              <a:solidFill>
                <a:srgbClr val="00246C"/>
              </a:solidFill>
              <a:effectLst/>
              <a:uLnTx/>
              <a:uFillTx/>
              <a:latin typeface="+mj-lt"/>
              <a:ea typeface="Calibri"/>
              <a:cs typeface="Calibri"/>
              <a:sym typeface="Calibri"/>
            </a:endParaRPr>
          </a:p>
        </p:txBody>
      </p:sp>
      <p:pic>
        <p:nvPicPr>
          <p:cNvPr id="9" name="Picture 8" descr="C:\Users\Elizabeth\AppData\Local\Microsoft\Windows\INetCache\Content.MSO\60DF523B.tmp">
            <a:extLst>
              <a:ext uri="{FF2B5EF4-FFF2-40B4-BE49-F238E27FC236}">
                <a16:creationId xmlns:a16="http://schemas.microsoft.com/office/drawing/2014/main" id="{8EFFF28E-F2A0-F04A-45DA-BD013D81D2AE}"/>
              </a:ext>
            </a:extLst>
          </p:cNvPr>
          <p:cNvPicPr/>
          <p:nvPr/>
        </p:nvPicPr>
        <p:blipFill>
          <a:blip r:embed="rId4">
            <a:extLst>
              <a:ext uri="{28A0092B-C50C-407E-A947-70E740481C1C}">
                <a14:useLocalDpi xmlns:a14="http://schemas.microsoft.com/office/drawing/2010/main" val="0"/>
              </a:ext>
            </a:extLst>
          </a:blip>
          <a:srcRect/>
          <a:stretch>
            <a:fillRect/>
          </a:stretch>
        </p:blipFill>
        <p:spPr bwMode="auto">
          <a:xfrm>
            <a:off x="110836" y="6116844"/>
            <a:ext cx="766352" cy="600317"/>
          </a:xfrm>
          <a:prstGeom prst="rect">
            <a:avLst/>
          </a:prstGeom>
          <a:noFill/>
          <a:ln>
            <a:noFill/>
          </a:ln>
        </p:spPr>
      </p:pic>
    </p:spTree>
    <p:extLst>
      <p:ext uri="{BB962C8B-B14F-4D97-AF65-F5344CB8AC3E}">
        <p14:creationId xmlns:p14="http://schemas.microsoft.com/office/powerpoint/2010/main" val="3913259334"/>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E8473785-87B3-D01A-40C7-AE555ED560D4}"/>
            </a:ext>
          </a:extLst>
        </p:cNvPr>
        <p:cNvGrpSpPr/>
        <p:nvPr/>
      </p:nvGrpSpPr>
      <p:grpSpPr>
        <a:xfrm>
          <a:off x="0" y="0"/>
          <a:ext cx="0" cy="0"/>
          <a:chOff x="0" y="0"/>
          <a:chExt cx="0" cy="0"/>
        </a:xfrm>
      </p:grpSpPr>
      <p:sp>
        <p:nvSpPr>
          <p:cNvPr id="18" name="TextBox 17">
            <a:extLst>
              <a:ext uri="{FF2B5EF4-FFF2-40B4-BE49-F238E27FC236}">
                <a16:creationId xmlns:a16="http://schemas.microsoft.com/office/drawing/2014/main" id="{478C21D7-0AEF-4D8A-9B7F-29A429863A04}"/>
              </a:ext>
            </a:extLst>
          </p:cNvPr>
          <p:cNvSpPr txBox="1"/>
          <p:nvPr/>
        </p:nvSpPr>
        <p:spPr>
          <a:xfrm>
            <a:off x="1335135" y="191168"/>
            <a:ext cx="8835481" cy="769441"/>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
                <a:srgbClr val="002060"/>
              </a:buClr>
              <a:buSzPts val="4400"/>
              <a:buFont typeface="Arial"/>
              <a:buNone/>
              <a:tabLst/>
              <a:defRPr/>
            </a:pPr>
            <a:r>
              <a:rPr kumimoji="0" lang="en-GB" sz="4400" b="1" i="0" u="none" strike="noStrike" kern="0" cap="none" spc="0" normalizeH="0" baseline="0" noProof="0" err="1">
                <a:ln>
                  <a:noFill/>
                </a:ln>
                <a:solidFill>
                  <a:srgbClr val="002060"/>
                </a:solidFill>
                <a:effectLst/>
                <a:uLnTx/>
                <a:uFillTx/>
                <a:latin typeface="+mj-lt"/>
                <a:ea typeface="Calibri"/>
                <a:cs typeface="Calibri"/>
                <a:sym typeface="Calibri"/>
              </a:rPr>
              <a:t>Meantóireacht</a:t>
            </a:r>
            <a:r>
              <a:rPr kumimoji="0" lang="en-GB" sz="4400" b="1" i="0" u="none" strike="noStrike" kern="0" cap="none" spc="0" normalizeH="0" baseline="0" noProof="0">
                <a:ln>
                  <a:noFill/>
                </a:ln>
                <a:solidFill>
                  <a:srgbClr val="002060"/>
                </a:solidFill>
                <a:effectLst/>
                <a:uLnTx/>
                <a:uFillTx/>
                <a:latin typeface="+mj-lt"/>
                <a:ea typeface="Calibri"/>
                <a:cs typeface="Calibri"/>
                <a:sym typeface="Calibri"/>
              </a:rPr>
              <a:t>/</a:t>
            </a:r>
            <a:r>
              <a:rPr kumimoji="0" lang="en-GB" sz="4400" b="1" i="0" u="none" strike="noStrike" kern="0" cap="none" spc="0" normalizeH="0" baseline="0" noProof="0" err="1">
                <a:ln>
                  <a:noFill/>
                </a:ln>
                <a:solidFill>
                  <a:srgbClr val="002060"/>
                </a:solidFill>
                <a:effectLst/>
                <a:uLnTx/>
                <a:uFillTx/>
                <a:latin typeface="+mj-lt"/>
                <a:ea typeface="Calibri"/>
                <a:cs typeface="Calibri"/>
                <a:sym typeface="Calibri"/>
              </a:rPr>
              <a:t>Scileanna</a:t>
            </a:r>
            <a:r>
              <a:rPr kumimoji="0" lang="en-GB" sz="4400" b="1" i="0" u="none" strike="noStrike" kern="0" cap="none" spc="0" normalizeH="0" baseline="0" noProof="0">
                <a:ln>
                  <a:noFill/>
                </a:ln>
                <a:solidFill>
                  <a:srgbClr val="002060"/>
                </a:solidFill>
                <a:effectLst/>
                <a:uLnTx/>
                <a:uFillTx/>
                <a:latin typeface="+mj-lt"/>
                <a:ea typeface="Calibri"/>
                <a:cs typeface="Calibri"/>
                <a:sym typeface="Calibri"/>
              </a:rPr>
              <a:t> an FTG</a:t>
            </a:r>
          </a:p>
        </p:txBody>
      </p:sp>
      <p:sp>
        <p:nvSpPr>
          <p:cNvPr id="26" name="Google Shape;265;p1">
            <a:extLst>
              <a:ext uri="{FF2B5EF4-FFF2-40B4-BE49-F238E27FC236}">
                <a16:creationId xmlns:a16="http://schemas.microsoft.com/office/drawing/2014/main" id="{5FB588DD-1739-BDFB-476A-14705123E769}"/>
              </a:ext>
            </a:extLst>
          </p:cNvPr>
          <p:cNvSpPr txBox="1">
            <a:spLocks/>
          </p:cNvSpPr>
          <p:nvPr/>
        </p:nvSpPr>
        <p:spPr>
          <a:xfrm>
            <a:off x="9527252" y="6257612"/>
            <a:ext cx="2547402" cy="713183"/>
          </a:xfrm>
          <a:prstGeom prst="rect">
            <a:avLst/>
          </a:prstGeom>
          <a:noFill/>
          <a:ln>
            <a:noFill/>
          </a:ln>
        </p:spPr>
        <p:txBody>
          <a:bodyPr spcFirstLastPara="1" wrap="square" lIns="91425" tIns="91425" rIns="91425" bIns="91425" anchor="t" anchorCtr="0">
            <a:noAutofit/>
          </a:bodyPr>
          <a:lstStyle>
            <a:defPPr marR="0" lvl="0" algn="l" rtl="0">
              <a:lnSpc>
                <a:spcPct val="100000"/>
              </a:lnSpc>
              <a:spcBef>
                <a:spcPts val="0"/>
              </a:spcBef>
              <a:spcAft>
                <a:spcPts val="0"/>
              </a:spcAft>
            </a:defPPr>
            <a:lvl1pPr marL="457200" marR="0" lvl="0" indent="-228600" algn="l" rtl="0">
              <a:lnSpc>
                <a:spcPct val="90000"/>
              </a:lnSpc>
              <a:spcBef>
                <a:spcPts val="1000"/>
              </a:spcBef>
              <a:spcAft>
                <a:spcPts val="0"/>
              </a:spcAft>
              <a:buClr>
                <a:schemeClr val="dk1"/>
              </a:buClr>
              <a:buSzPts val="2800"/>
              <a:buFont typeface="Arial"/>
              <a:buNone/>
              <a:defRPr sz="2800" b="0" i="0" u="none" strike="noStrike" cap="none">
                <a:solidFill>
                  <a:schemeClr val="dk1"/>
                </a:solidFill>
                <a:latin typeface="Raleway Medium"/>
                <a:ea typeface="Raleway Medium"/>
                <a:cs typeface="Raleway Medium"/>
                <a:sym typeface="Raleway Medium"/>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Raleway Medium"/>
                <a:ea typeface="Raleway Medium"/>
                <a:cs typeface="Raleway Medium"/>
                <a:sym typeface="Raleway Medium"/>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Raleway Medium"/>
                <a:ea typeface="Raleway Medium"/>
                <a:cs typeface="Raleway Medium"/>
                <a:sym typeface="Raleway Medium"/>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Raleway Medium"/>
                <a:ea typeface="Raleway Medium"/>
                <a:cs typeface="Raleway Medium"/>
                <a:sym typeface="Raleway Medium"/>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Raleway Medium"/>
                <a:ea typeface="Raleway Medium"/>
                <a:cs typeface="Raleway Medium"/>
                <a:sym typeface="Raleway Medium"/>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Raleway Medium"/>
                <a:ea typeface="Raleway Medium"/>
                <a:cs typeface="Raleway Medium"/>
                <a:sym typeface="Raleway Medium"/>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Raleway Medium"/>
                <a:ea typeface="Raleway Medium"/>
                <a:cs typeface="Raleway Medium"/>
                <a:sym typeface="Raleway Medium"/>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Raleway Medium"/>
                <a:ea typeface="Raleway Medium"/>
                <a:cs typeface="Raleway Medium"/>
                <a:sym typeface="Raleway Medium"/>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Raleway Medium"/>
                <a:ea typeface="Raleway Medium"/>
                <a:cs typeface="Raleway Medium"/>
                <a:sym typeface="Raleway Medium"/>
              </a:defRPr>
            </a:lvl9pPr>
          </a:lstStyle>
          <a:p>
            <a:pPr marL="342900" marR="0" lvl="0" indent="114300" algn="r" defTabSz="914400" rtl="0" eaLnBrk="1" fontAlgn="auto" latinLnBrk="0" hangingPunct="1">
              <a:lnSpc>
                <a:spcPct val="100000"/>
              </a:lnSpc>
              <a:spcBef>
                <a:spcPts val="0"/>
              </a:spcBef>
              <a:spcAft>
                <a:spcPts val="0"/>
              </a:spcAft>
              <a:buClr>
                <a:srgbClr val="17365D"/>
              </a:buClr>
              <a:buSzPts val="350"/>
              <a:buFont typeface="Arial"/>
              <a:buNone/>
              <a:tabLst/>
              <a:defRPr/>
            </a:pPr>
            <a:r>
              <a:rPr kumimoji="0" lang="en-GB" sz="2000" b="0" i="0" u="none" strike="noStrike" kern="0" cap="none" spc="0" normalizeH="0" baseline="0" noProof="0">
                <a:ln>
                  <a:noFill/>
                </a:ln>
                <a:solidFill>
                  <a:srgbClr val="002060"/>
                </a:solidFill>
                <a:effectLst/>
                <a:uLnTx/>
                <a:uFillTx/>
                <a:latin typeface="Arial" panose="020B0604020202020204" pitchFamily="34" charset="0"/>
                <a:ea typeface="Calibri"/>
                <a:cs typeface="Arial" panose="020B0604020202020204" pitchFamily="34" charset="0"/>
                <a:sym typeface="Calibri"/>
              </a:rPr>
              <a:t>(</a:t>
            </a:r>
            <a:r>
              <a:rPr kumimoji="0" lang="en-GB" sz="2000" b="0" i="0" u="none" strike="noStrike" kern="0" cap="none" spc="0" normalizeH="0" baseline="0" noProof="0" err="1">
                <a:ln>
                  <a:noFill/>
                </a:ln>
                <a:solidFill>
                  <a:srgbClr val="002060"/>
                </a:solidFill>
                <a:effectLst/>
                <a:uLnTx/>
                <a:uFillTx/>
                <a:latin typeface="Arial" panose="020B0604020202020204" pitchFamily="34" charset="0"/>
                <a:ea typeface="Calibri"/>
                <a:cs typeface="Arial" panose="020B0604020202020204" pitchFamily="34" charset="0"/>
                <a:sym typeface="Calibri"/>
              </a:rPr>
              <a:t>Portner</a:t>
            </a:r>
            <a:r>
              <a:rPr kumimoji="0" lang="en-GB" sz="2000" b="0" i="0" u="none" strike="noStrike" kern="0" cap="none" spc="0" normalizeH="0" baseline="0" noProof="0">
                <a:ln>
                  <a:noFill/>
                </a:ln>
                <a:solidFill>
                  <a:srgbClr val="002060"/>
                </a:solidFill>
                <a:effectLst/>
                <a:uLnTx/>
                <a:uFillTx/>
                <a:latin typeface="Arial" panose="020B0604020202020204" pitchFamily="34" charset="0"/>
                <a:ea typeface="Calibri"/>
                <a:cs typeface="Arial" panose="020B0604020202020204" pitchFamily="34" charset="0"/>
                <a:sym typeface="Calibri"/>
              </a:rPr>
              <a:t>, 2005)</a:t>
            </a:r>
          </a:p>
          <a:p>
            <a:pPr marL="342900" marR="0" lvl="0" indent="114300" algn="r" defTabSz="914400" rtl="0" eaLnBrk="1" fontAlgn="auto" latinLnBrk="0" hangingPunct="1">
              <a:lnSpc>
                <a:spcPct val="100000"/>
              </a:lnSpc>
              <a:spcBef>
                <a:spcPts val="0"/>
              </a:spcBef>
              <a:spcAft>
                <a:spcPts val="0"/>
              </a:spcAft>
              <a:buClr>
                <a:srgbClr val="17365D"/>
              </a:buClr>
              <a:buSzPts val="350"/>
              <a:buFont typeface="Noto Sans"/>
              <a:buNone/>
              <a:tabLst/>
              <a:defRPr/>
            </a:pPr>
            <a:endParaRPr kumimoji="0" lang="en-GB" sz="2000" b="0" i="0" u="none" strike="noStrike" kern="0" cap="none" spc="0" normalizeH="0" baseline="0" noProof="0">
              <a:ln>
                <a:noFill/>
              </a:ln>
              <a:solidFill>
                <a:srgbClr val="002060"/>
              </a:solidFill>
              <a:effectLst/>
              <a:uLnTx/>
              <a:uFillTx/>
              <a:latin typeface="Arial" panose="020B0604020202020204" pitchFamily="34" charset="0"/>
              <a:ea typeface="Calibri"/>
              <a:cs typeface="Arial" panose="020B0604020202020204" pitchFamily="34" charset="0"/>
              <a:sym typeface="Calibri"/>
            </a:endParaRPr>
          </a:p>
        </p:txBody>
      </p:sp>
      <p:sp>
        <p:nvSpPr>
          <p:cNvPr id="21" name="Rectangle 20">
            <a:extLst>
              <a:ext uri="{FF2B5EF4-FFF2-40B4-BE49-F238E27FC236}">
                <a16:creationId xmlns:a16="http://schemas.microsoft.com/office/drawing/2014/main" id="{B93CA281-F38B-3CA5-AB09-1E9365A5A6BA}"/>
              </a:ext>
            </a:extLst>
          </p:cNvPr>
          <p:cNvSpPr/>
          <p:nvPr/>
        </p:nvSpPr>
        <p:spPr>
          <a:xfrm>
            <a:off x="317447" y="926761"/>
            <a:ext cx="11694694" cy="3257174"/>
          </a:xfrm>
          <a:prstGeom prst="rect">
            <a:avLst/>
          </a:prstGeom>
        </p:spPr>
        <p:txBody>
          <a:bodyPr wrap="square">
            <a:spAutoFit/>
          </a:bodyPr>
          <a:lstStyle/>
          <a:p>
            <a:pPr lvl="0" algn="ctr">
              <a:lnSpc>
                <a:spcPct val="150000"/>
              </a:lnSpc>
              <a:spcBef>
                <a:spcPts val="1000"/>
              </a:spcBef>
              <a:buClr>
                <a:srgbClr val="00246C"/>
              </a:buClr>
              <a:buSzPts val="700"/>
              <a:defRPr/>
            </a:pPr>
            <a:r>
              <a:rPr lang="ga-IE" sz="2800">
                <a:solidFill>
                  <a:srgbClr val="002060"/>
                </a:solidFill>
                <a:ea typeface="Calibri" panose="020F0502020204030204" pitchFamily="34" charset="0"/>
                <a:cs typeface="Calibri" panose="020F0502020204030204" pitchFamily="34" charset="0"/>
              </a:rPr>
              <a:t>Éilíonn </a:t>
            </a:r>
            <a:r>
              <a:rPr lang="ga-IE" sz="2800" b="1" i="1">
                <a:solidFill>
                  <a:srgbClr val="002060"/>
                </a:solidFill>
                <a:ea typeface="Calibri" panose="020F0502020204030204" pitchFamily="34" charset="0"/>
                <a:cs typeface="Calibri" panose="020F0502020204030204" pitchFamily="34" charset="0"/>
              </a:rPr>
              <a:t>meantóireacht</a:t>
            </a:r>
            <a:r>
              <a:rPr lang="ga-IE" sz="2800">
                <a:solidFill>
                  <a:srgbClr val="002060"/>
                </a:solidFill>
                <a:ea typeface="Calibri" panose="020F0502020204030204" pitchFamily="34" charset="0"/>
                <a:cs typeface="Calibri" panose="020F0502020204030204" pitchFamily="34" charset="0"/>
              </a:rPr>
              <a:t> intleacht, tuiscint, taithí, agus obair chrua. Éilíonn sé roinnt cineálacha eolais - eolas críochnúil ar ábhar; eolas ar an gcaoi chun smaointe a léiriú ar bhealaí intuigthe; eolas ar </a:t>
            </a:r>
            <a:r>
              <a:rPr lang="ga-IE" sz="2800" b="1" i="1">
                <a:solidFill>
                  <a:srgbClr val="002060"/>
                </a:solidFill>
                <a:ea typeface="Calibri" panose="020F0502020204030204" pitchFamily="34" charset="0"/>
                <a:cs typeface="Calibri" panose="020F0502020204030204" pitchFamily="34" charset="0"/>
              </a:rPr>
              <a:t>fhoghlaimeoirí fásta </a:t>
            </a:r>
            <a:r>
              <a:rPr lang="ga-IE" sz="2800">
                <a:solidFill>
                  <a:srgbClr val="002060"/>
                </a:solidFill>
                <a:ea typeface="Calibri" panose="020F0502020204030204" pitchFamily="34" charset="0"/>
                <a:cs typeface="Calibri" panose="020F0502020204030204" pitchFamily="34" charset="0"/>
              </a:rPr>
              <a:t>agus ar an gcaoi a bhfoghlaimíonn siad; agus tuiscint ar an gcaoi ar féidir le múinteoirí </a:t>
            </a:r>
            <a:r>
              <a:rPr lang="ga-IE" sz="2800" b="1" i="1">
                <a:solidFill>
                  <a:srgbClr val="002060"/>
                </a:solidFill>
                <a:ea typeface="Calibri" panose="020F0502020204030204" pitchFamily="34" charset="0"/>
                <a:cs typeface="Calibri" panose="020F0502020204030204" pitchFamily="34" charset="0"/>
              </a:rPr>
              <a:t>tacú le próiseas ionduchtúcháin an MNC</a:t>
            </a:r>
            <a:endParaRPr kumimoji="0" lang="en-GB" sz="3200" b="1" i="1" u="none" strike="noStrike" kern="0" cap="none" spc="0" normalizeH="0" baseline="0" noProof="0">
              <a:ln>
                <a:noFill/>
              </a:ln>
              <a:solidFill>
                <a:srgbClr val="00246C"/>
              </a:solidFill>
              <a:effectLst/>
              <a:uLnTx/>
              <a:uFillTx/>
              <a:ea typeface="Calibri"/>
              <a:cs typeface="Calibri"/>
              <a:sym typeface="Calibri"/>
            </a:endParaRPr>
          </a:p>
        </p:txBody>
      </p:sp>
      <p:grpSp>
        <p:nvGrpSpPr>
          <p:cNvPr id="2" name="Google Shape;249;p1">
            <a:extLst>
              <a:ext uri="{FF2B5EF4-FFF2-40B4-BE49-F238E27FC236}">
                <a16:creationId xmlns:a16="http://schemas.microsoft.com/office/drawing/2014/main" id="{D582D052-7EEC-F9BC-23EE-B912C65DD0A8}"/>
              </a:ext>
            </a:extLst>
          </p:cNvPr>
          <p:cNvGrpSpPr/>
          <p:nvPr/>
        </p:nvGrpSpPr>
        <p:grpSpPr>
          <a:xfrm>
            <a:off x="1531180" y="4261311"/>
            <a:ext cx="9267227" cy="2001768"/>
            <a:chOff x="1812453" y="4279902"/>
            <a:chExt cx="9267227" cy="2001768"/>
          </a:xfrm>
        </p:grpSpPr>
        <p:grpSp>
          <p:nvGrpSpPr>
            <p:cNvPr id="3" name="Google Shape;250;p1">
              <a:extLst>
                <a:ext uri="{FF2B5EF4-FFF2-40B4-BE49-F238E27FC236}">
                  <a16:creationId xmlns:a16="http://schemas.microsoft.com/office/drawing/2014/main" id="{01025D87-EA2E-93F0-79AF-D90150404034}"/>
                </a:ext>
              </a:extLst>
            </p:cNvPr>
            <p:cNvGrpSpPr/>
            <p:nvPr/>
          </p:nvGrpSpPr>
          <p:grpSpPr>
            <a:xfrm>
              <a:off x="1812453" y="4279902"/>
              <a:ext cx="9267227" cy="2001768"/>
              <a:chOff x="-289836" y="1909771"/>
              <a:chExt cx="9267227" cy="2001768"/>
            </a:xfrm>
          </p:grpSpPr>
          <p:sp>
            <p:nvSpPr>
              <p:cNvPr id="23" name="Google Shape;251;p1">
                <a:extLst>
                  <a:ext uri="{FF2B5EF4-FFF2-40B4-BE49-F238E27FC236}">
                    <a16:creationId xmlns:a16="http://schemas.microsoft.com/office/drawing/2014/main" id="{6EC6F981-6613-CA16-C23A-004F96E01DE3}"/>
                  </a:ext>
                </a:extLst>
              </p:cNvPr>
              <p:cNvSpPr/>
              <p:nvPr/>
            </p:nvSpPr>
            <p:spPr>
              <a:xfrm>
                <a:off x="-289836" y="1932225"/>
                <a:ext cx="1940811" cy="1940811"/>
              </a:xfrm>
              <a:prstGeom prst="ellipse">
                <a:avLst/>
              </a:prstGeom>
              <a:solidFill>
                <a:schemeClr val="lt1">
                  <a:alpha val="45490"/>
                </a:schemeClr>
              </a:solidFill>
              <a:ln w="25400" cap="flat" cmpd="sng">
                <a:solidFill>
                  <a:srgbClr val="1C88A8"/>
                </a:solidFill>
                <a:prstDash val="solid"/>
                <a:round/>
                <a:headEnd type="none" w="sm" len="sm"/>
                <a:tailEnd type="none" w="sm" len="sm"/>
              </a:ln>
            </p:spPr>
            <p:txBody>
              <a:bodyPr spcFirstLastPara="1" wrap="square" lIns="91425" tIns="91425" rIns="91425" bIns="91425" anchor="ctr" anchorCtr="0">
                <a:noAutofit/>
              </a:bodyPr>
              <a:lstStyle/>
              <a:p>
                <a:pPr marL="0" marR="0" lvl="0" indent="0" algn="l" defTabSz="914400" rtl="0" eaLnBrk="1" fontAlgn="auto" latinLnBrk="0" hangingPunct="1">
                  <a:lnSpc>
                    <a:spcPct val="100000"/>
                  </a:lnSpc>
                  <a:spcBef>
                    <a:spcPts val="0"/>
                  </a:spcBef>
                  <a:spcAft>
                    <a:spcPts val="0"/>
                  </a:spcAft>
                  <a:buClr>
                    <a:srgbClr val="000000"/>
                  </a:buClr>
                  <a:buSzPts val="1400"/>
                  <a:buFont typeface="Arial"/>
                  <a:buNone/>
                  <a:tabLst/>
                  <a:defRPr/>
                </a:pPr>
                <a:endParaRPr kumimoji="0" sz="1400" b="0" i="0" u="none" strike="noStrike" kern="0" cap="none" spc="0" normalizeH="0" baseline="0" noProof="0">
                  <a:ln>
                    <a:noFill/>
                  </a:ln>
                  <a:solidFill>
                    <a:srgbClr val="002060"/>
                  </a:solidFill>
                  <a:effectLst/>
                  <a:uLnTx/>
                  <a:uFillTx/>
                  <a:latin typeface="Arial" panose="020B0604020202020204"/>
                  <a:ea typeface="Arial"/>
                  <a:cs typeface="Arial"/>
                  <a:sym typeface="Arial"/>
                </a:endParaRPr>
              </a:p>
            </p:txBody>
          </p:sp>
          <p:sp>
            <p:nvSpPr>
              <p:cNvPr id="27" name="Google Shape;252;p1">
                <a:extLst>
                  <a:ext uri="{FF2B5EF4-FFF2-40B4-BE49-F238E27FC236}">
                    <a16:creationId xmlns:a16="http://schemas.microsoft.com/office/drawing/2014/main" id="{3A8DCD97-EA3E-073D-D407-5E91D91849DD}"/>
                  </a:ext>
                </a:extLst>
              </p:cNvPr>
              <p:cNvSpPr txBox="1"/>
              <p:nvPr/>
            </p:nvSpPr>
            <p:spPr>
              <a:xfrm>
                <a:off x="1373789" y="2216450"/>
                <a:ext cx="1372361" cy="1372361"/>
              </a:xfrm>
              <a:prstGeom prst="rect">
                <a:avLst/>
              </a:prstGeom>
              <a:noFill/>
              <a:ln>
                <a:solidFill>
                  <a:schemeClr val="bg1"/>
                </a:solidFill>
              </a:ln>
            </p:spPr>
            <p:txBody>
              <a:bodyPr spcFirstLastPara="1" wrap="square" lIns="106800" tIns="13950" rIns="106800" bIns="13950" anchor="ctr" anchorCtr="0">
                <a:noAutofit/>
              </a:bodyPr>
              <a:lstStyle/>
              <a:p>
                <a:pPr marL="0" marR="0" lvl="0" indent="0" algn="ctr" defTabSz="914400" rtl="0" eaLnBrk="1" fontAlgn="auto" latinLnBrk="0" hangingPunct="1">
                  <a:lnSpc>
                    <a:spcPct val="100000"/>
                  </a:lnSpc>
                  <a:spcBef>
                    <a:spcPts val="0"/>
                  </a:spcBef>
                  <a:spcAft>
                    <a:spcPts val="0"/>
                  </a:spcAft>
                  <a:buClr>
                    <a:srgbClr val="000000"/>
                  </a:buClr>
                  <a:buSzPts val="1050"/>
                  <a:buFont typeface="Arial"/>
                  <a:buNone/>
                  <a:tabLst/>
                  <a:defRPr/>
                </a:pPr>
                <a:endParaRPr kumimoji="0" sz="1050" b="1" i="0" u="none" strike="noStrike" kern="0" cap="none" spc="0" normalizeH="0" baseline="0" noProof="0">
                  <a:ln>
                    <a:noFill/>
                  </a:ln>
                  <a:solidFill>
                    <a:srgbClr val="002060"/>
                  </a:solidFill>
                  <a:effectLst/>
                  <a:uLnTx/>
                  <a:uFillTx/>
                  <a:latin typeface="Arial" panose="020B0604020202020204"/>
                  <a:ea typeface="Cambria"/>
                  <a:cs typeface="Cambria"/>
                  <a:sym typeface="Cambria"/>
                </a:endParaRPr>
              </a:p>
              <a:p>
                <a:pPr marL="0" marR="0" lvl="0" indent="0" algn="l" defTabSz="914400" rtl="0" eaLnBrk="1" fontAlgn="auto" latinLnBrk="0" hangingPunct="1">
                  <a:lnSpc>
                    <a:spcPct val="100000"/>
                  </a:lnSpc>
                  <a:spcBef>
                    <a:spcPts val="0"/>
                  </a:spcBef>
                  <a:spcAft>
                    <a:spcPts val="0"/>
                  </a:spcAft>
                  <a:buClr>
                    <a:srgbClr val="000000"/>
                  </a:buClr>
                  <a:buSzPts val="1400"/>
                  <a:buFont typeface="Arial"/>
                  <a:buNone/>
                  <a:tabLst/>
                  <a:defRPr/>
                </a:pPr>
                <a:endParaRPr kumimoji="0" sz="1400" b="0" i="0" u="none" strike="noStrike" kern="0" cap="none" spc="0" normalizeH="0" baseline="0" noProof="0">
                  <a:ln>
                    <a:noFill/>
                  </a:ln>
                  <a:solidFill>
                    <a:srgbClr val="002060"/>
                  </a:solidFill>
                  <a:effectLst/>
                  <a:uLnTx/>
                  <a:uFillTx/>
                  <a:latin typeface="Arial" panose="020B0604020202020204"/>
                  <a:ea typeface="Arial"/>
                  <a:cs typeface="Arial"/>
                  <a:sym typeface="Arial"/>
                </a:endParaRPr>
              </a:p>
            </p:txBody>
          </p:sp>
          <p:sp>
            <p:nvSpPr>
              <p:cNvPr id="28" name="Google Shape;254;p1">
                <a:extLst>
                  <a:ext uri="{FF2B5EF4-FFF2-40B4-BE49-F238E27FC236}">
                    <a16:creationId xmlns:a16="http://schemas.microsoft.com/office/drawing/2014/main" id="{1B74085A-E9D0-DE4A-79BF-E47766935085}"/>
                  </a:ext>
                </a:extLst>
              </p:cNvPr>
              <p:cNvSpPr txBox="1"/>
              <p:nvPr/>
            </p:nvSpPr>
            <p:spPr>
              <a:xfrm>
                <a:off x="1837867" y="2216450"/>
                <a:ext cx="1372361" cy="1372361"/>
              </a:xfrm>
              <a:prstGeom prst="rect">
                <a:avLst/>
              </a:prstGeom>
              <a:noFill/>
              <a:ln>
                <a:solidFill>
                  <a:schemeClr val="bg1"/>
                </a:solidFill>
              </a:ln>
            </p:spPr>
            <p:txBody>
              <a:bodyPr spcFirstLastPara="1" wrap="square" lIns="106800" tIns="17775" rIns="106800" bIns="17775" anchor="ctr" anchorCtr="0">
                <a:noAutofit/>
              </a:bodyPr>
              <a:lstStyle/>
              <a:p>
                <a:pPr marL="0" marR="0" lvl="0" indent="0" algn="ctr" defTabSz="914400" rtl="0" eaLnBrk="1" fontAlgn="auto" latinLnBrk="0" hangingPunct="1">
                  <a:lnSpc>
                    <a:spcPct val="90000"/>
                  </a:lnSpc>
                  <a:spcBef>
                    <a:spcPts val="0"/>
                  </a:spcBef>
                  <a:spcAft>
                    <a:spcPts val="0"/>
                  </a:spcAft>
                  <a:buClr>
                    <a:srgbClr val="000000"/>
                  </a:buClr>
                  <a:buSzPts val="1350"/>
                  <a:buFont typeface="Arial"/>
                  <a:buNone/>
                  <a:tabLst/>
                  <a:defRPr/>
                </a:pPr>
                <a:endParaRPr kumimoji="0" sz="1350" b="1" i="0" u="none" strike="noStrike" kern="0" cap="none" spc="0" normalizeH="0" baseline="0" noProof="0">
                  <a:ln>
                    <a:noFill/>
                  </a:ln>
                  <a:solidFill>
                    <a:srgbClr val="002060"/>
                  </a:solidFill>
                  <a:effectLst/>
                  <a:uLnTx/>
                  <a:uFillTx/>
                  <a:latin typeface="Arial" panose="020B0604020202020204"/>
                  <a:ea typeface="Cambria"/>
                  <a:cs typeface="Cambria"/>
                  <a:sym typeface="Cambria"/>
                </a:endParaRPr>
              </a:p>
            </p:txBody>
          </p:sp>
          <p:sp>
            <p:nvSpPr>
              <p:cNvPr id="29" name="Google Shape;255;p1">
                <a:extLst>
                  <a:ext uri="{FF2B5EF4-FFF2-40B4-BE49-F238E27FC236}">
                    <a16:creationId xmlns:a16="http://schemas.microsoft.com/office/drawing/2014/main" id="{2BE0B518-B9E0-E9F3-4C97-F8CFFCF73F27}"/>
                  </a:ext>
                </a:extLst>
              </p:cNvPr>
              <p:cNvSpPr/>
              <p:nvPr/>
            </p:nvSpPr>
            <p:spPr>
              <a:xfrm>
                <a:off x="3380947" y="1909771"/>
                <a:ext cx="1940811" cy="1940811"/>
              </a:xfrm>
              <a:prstGeom prst="ellipse">
                <a:avLst/>
              </a:prstGeom>
              <a:solidFill>
                <a:schemeClr val="lt1">
                  <a:alpha val="45490"/>
                </a:schemeClr>
              </a:solidFill>
              <a:ln w="25400" cap="flat" cmpd="sng">
                <a:solidFill>
                  <a:srgbClr val="1C88A8"/>
                </a:solidFill>
                <a:prstDash val="solid"/>
                <a:round/>
                <a:headEnd type="none" w="sm" len="sm"/>
                <a:tailEnd type="none" w="sm" len="sm"/>
              </a:ln>
            </p:spPr>
            <p:txBody>
              <a:bodyPr spcFirstLastPara="1" wrap="square" lIns="91425" tIns="91425" rIns="91425" bIns="91425" anchor="ctr" anchorCtr="0">
                <a:noAutofit/>
              </a:bodyPr>
              <a:lstStyle/>
              <a:p>
                <a:pPr marL="0" marR="0" lvl="0" indent="0" algn="l" defTabSz="914400" rtl="0" eaLnBrk="1" fontAlgn="auto" latinLnBrk="0" hangingPunct="1">
                  <a:lnSpc>
                    <a:spcPct val="100000"/>
                  </a:lnSpc>
                  <a:spcBef>
                    <a:spcPts val="0"/>
                  </a:spcBef>
                  <a:spcAft>
                    <a:spcPts val="0"/>
                  </a:spcAft>
                  <a:buClr>
                    <a:srgbClr val="000000"/>
                  </a:buClr>
                  <a:buSzPts val="1400"/>
                  <a:buFont typeface="Arial"/>
                  <a:buNone/>
                  <a:tabLst/>
                  <a:defRPr/>
                </a:pPr>
                <a:endParaRPr kumimoji="0" sz="1400" b="0" i="0" u="none" strike="noStrike" kern="0" cap="none" spc="0" normalizeH="0" baseline="0" noProof="0">
                  <a:ln>
                    <a:noFill/>
                  </a:ln>
                  <a:solidFill>
                    <a:srgbClr val="002060"/>
                  </a:solidFill>
                  <a:effectLst/>
                  <a:uLnTx/>
                  <a:uFillTx/>
                  <a:latin typeface="Arial" panose="020B0604020202020204"/>
                  <a:ea typeface="Arial"/>
                  <a:cs typeface="Arial"/>
                  <a:sym typeface="Arial"/>
                </a:endParaRPr>
              </a:p>
            </p:txBody>
          </p:sp>
          <p:sp>
            <p:nvSpPr>
              <p:cNvPr id="30" name="Google Shape;256;p1">
                <a:extLst>
                  <a:ext uri="{FF2B5EF4-FFF2-40B4-BE49-F238E27FC236}">
                    <a16:creationId xmlns:a16="http://schemas.microsoft.com/office/drawing/2014/main" id="{F4484786-DCDD-76F8-F377-DE6D63BEC70A}"/>
                  </a:ext>
                </a:extLst>
              </p:cNvPr>
              <p:cNvSpPr txBox="1"/>
              <p:nvPr/>
            </p:nvSpPr>
            <p:spPr>
              <a:xfrm>
                <a:off x="3611731" y="2421754"/>
                <a:ext cx="1372361" cy="762567"/>
              </a:xfrm>
              <a:prstGeom prst="rect">
                <a:avLst/>
              </a:prstGeom>
              <a:noFill/>
              <a:ln>
                <a:solidFill>
                  <a:schemeClr val="bg1"/>
                </a:solidFill>
              </a:ln>
            </p:spPr>
            <p:txBody>
              <a:bodyPr spcFirstLastPara="1" wrap="square" lIns="106800" tIns="25400" rIns="106800" bIns="25400" anchor="ctr" anchorCtr="0">
                <a:noAutofit/>
              </a:bodyPr>
              <a:lstStyle/>
              <a:p>
                <a:pPr marL="0" marR="0" lvl="0" indent="0" algn="ctr" defTabSz="914400" rtl="0" eaLnBrk="1" fontAlgn="auto" latinLnBrk="0" hangingPunct="1">
                  <a:lnSpc>
                    <a:spcPct val="90000"/>
                  </a:lnSpc>
                  <a:spcBef>
                    <a:spcPts val="0"/>
                  </a:spcBef>
                  <a:spcAft>
                    <a:spcPts val="0"/>
                  </a:spcAft>
                  <a:buClr>
                    <a:srgbClr val="C4BD97"/>
                  </a:buClr>
                  <a:buSzPts val="400"/>
                  <a:buFont typeface="Cambria"/>
                  <a:buNone/>
                  <a:tabLst/>
                  <a:defRPr/>
                </a:pPr>
                <a:r>
                  <a:rPr kumimoji="0" lang="ga" sz="1600" b="1" i="0" u="none" strike="noStrike" kern="0" cap="none" spc="0" normalizeH="0" baseline="0">
                    <a:ln>
                      <a:noFill/>
                    </a:ln>
                    <a:solidFill>
                      <a:srgbClr val="002060"/>
                    </a:solidFill>
                    <a:effectLst/>
                    <a:uLnTx/>
                    <a:uFillTx/>
                    <a:latin typeface="Arial" panose="020B0604020202020204"/>
                    <a:ea typeface="Cambria"/>
                    <a:cs typeface="Cambria"/>
                    <a:sym typeface="Cambria"/>
                  </a:rPr>
                  <a:t>Aistriú</a:t>
                </a:r>
                <a:endParaRPr kumimoji="0" sz="1400" b="0" i="0" u="none" strike="noStrike" kern="0" cap="none" spc="0" normalizeH="0" baseline="0" noProof="0">
                  <a:ln>
                    <a:noFill/>
                  </a:ln>
                  <a:solidFill>
                    <a:srgbClr val="002060"/>
                  </a:solidFill>
                  <a:effectLst/>
                  <a:uLnTx/>
                  <a:uFillTx/>
                  <a:latin typeface="Arial" panose="020B0604020202020204"/>
                  <a:ea typeface="Arial"/>
                  <a:cs typeface="Arial"/>
                  <a:sym typeface="Arial"/>
                </a:endParaRPr>
              </a:p>
            </p:txBody>
          </p:sp>
          <p:sp>
            <p:nvSpPr>
              <p:cNvPr id="31" name="Google Shape;257;p1">
                <a:extLst>
                  <a:ext uri="{FF2B5EF4-FFF2-40B4-BE49-F238E27FC236}">
                    <a16:creationId xmlns:a16="http://schemas.microsoft.com/office/drawing/2014/main" id="{8C1336D6-FAEC-CD8F-3B03-B87863D68BED}"/>
                  </a:ext>
                </a:extLst>
              </p:cNvPr>
              <p:cNvSpPr/>
              <p:nvPr/>
            </p:nvSpPr>
            <p:spPr>
              <a:xfrm>
                <a:off x="5208250" y="1909771"/>
                <a:ext cx="1940811" cy="1940811"/>
              </a:xfrm>
              <a:prstGeom prst="ellipse">
                <a:avLst/>
              </a:prstGeom>
              <a:solidFill>
                <a:schemeClr val="lt1">
                  <a:alpha val="45490"/>
                </a:schemeClr>
              </a:solidFill>
              <a:ln w="25400" cap="flat" cmpd="sng">
                <a:solidFill>
                  <a:srgbClr val="1C88A8"/>
                </a:solidFill>
                <a:prstDash val="solid"/>
                <a:round/>
                <a:headEnd type="none" w="sm" len="sm"/>
                <a:tailEnd type="none" w="sm" len="sm"/>
              </a:ln>
            </p:spPr>
            <p:txBody>
              <a:bodyPr spcFirstLastPara="1" wrap="square" lIns="91425" tIns="91425" rIns="91425" bIns="91425" anchor="ctr" anchorCtr="0">
                <a:noAutofit/>
              </a:bodyPr>
              <a:lstStyle/>
              <a:p>
                <a:pPr marL="0" marR="0" lvl="0" indent="0" algn="l" defTabSz="914400" rtl="0" eaLnBrk="1" fontAlgn="auto" latinLnBrk="0" hangingPunct="1">
                  <a:lnSpc>
                    <a:spcPct val="100000"/>
                  </a:lnSpc>
                  <a:spcBef>
                    <a:spcPts val="0"/>
                  </a:spcBef>
                  <a:spcAft>
                    <a:spcPts val="0"/>
                  </a:spcAft>
                  <a:buClr>
                    <a:srgbClr val="000000"/>
                  </a:buClr>
                  <a:buSzPts val="1400"/>
                  <a:buFont typeface="Arial"/>
                  <a:buNone/>
                  <a:tabLst/>
                  <a:defRPr/>
                </a:pPr>
                <a:endParaRPr kumimoji="0" sz="1400" b="0" i="0" u="none" strike="noStrike" kern="0" cap="none" spc="0" normalizeH="0" baseline="0" noProof="0">
                  <a:ln>
                    <a:noFill/>
                  </a:ln>
                  <a:solidFill>
                    <a:srgbClr val="002060"/>
                  </a:solidFill>
                  <a:effectLst/>
                  <a:uLnTx/>
                  <a:uFillTx/>
                  <a:latin typeface="Arial" panose="020B0604020202020204"/>
                  <a:ea typeface="Arial"/>
                  <a:cs typeface="Arial"/>
                  <a:sym typeface="Arial"/>
                </a:endParaRPr>
              </a:p>
            </p:txBody>
          </p:sp>
          <p:sp>
            <p:nvSpPr>
              <p:cNvPr id="32" name="Google Shape;259;p1">
                <a:extLst>
                  <a:ext uri="{FF2B5EF4-FFF2-40B4-BE49-F238E27FC236}">
                    <a16:creationId xmlns:a16="http://schemas.microsoft.com/office/drawing/2014/main" id="{177B6894-41B9-EC08-8AE4-5AD540568A2E}"/>
                  </a:ext>
                </a:extLst>
              </p:cNvPr>
              <p:cNvSpPr/>
              <p:nvPr/>
            </p:nvSpPr>
            <p:spPr>
              <a:xfrm>
                <a:off x="7036580" y="1970728"/>
                <a:ext cx="1940811" cy="1940811"/>
              </a:xfrm>
              <a:prstGeom prst="ellipse">
                <a:avLst/>
              </a:prstGeom>
              <a:solidFill>
                <a:schemeClr val="lt1">
                  <a:alpha val="45490"/>
                </a:schemeClr>
              </a:solidFill>
              <a:ln w="25400" cap="flat" cmpd="sng">
                <a:solidFill>
                  <a:srgbClr val="1C88A8"/>
                </a:solidFill>
                <a:prstDash val="solid"/>
                <a:round/>
                <a:headEnd type="none" w="sm" len="sm"/>
                <a:tailEnd type="none" w="sm" len="sm"/>
              </a:ln>
            </p:spPr>
            <p:txBody>
              <a:bodyPr spcFirstLastPara="1" wrap="square" lIns="91425" tIns="91425" rIns="91425" bIns="91425" anchor="ctr" anchorCtr="0">
                <a:noAutofit/>
              </a:bodyPr>
              <a:lstStyle/>
              <a:p>
                <a:pPr marL="0" marR="0" lvl="0" indent="0" algn="l" defTabSz="914400" rtl="0" eaLnBrk="1" fontAlgn="auto" latinLnBrk="0" hangingPunct="1">
                  <a:lnSpc>
                    <a:spcPct val="100000"/>
                  </a:lnSpc>
                  <a:spcBef>
                    <a:spcPts val="0"/>
                  </a:spcBef>
                  <a:spcAft>
                    <a:spcPts val="0"/>
                  </a:spcAft>
                  <a:buClr>
                    <a:srgbClr val="000000"/>
                  </a:buClr>
                  <a:buSzPts val="1400"/>
                  <a:buFont typeface="Arial"/>
                  <a:buNone/>
                  <a:tabLst/>
                  <a:defRPr/>
                </a:pPr>
                <a:endParaRPr kumimoji="0" sz="1400" b="0" i="0" u="none" strike="noStrike" kern="0" cap="none" spc="0" normalizeH="0" baseline="0" noProof="0">
                  <a:ln>
                    <a:noFill/>
                  </a:ln>
                  <a:solidFill>
                    <a:srgbClr val="002060"/>
                  </a:solidFill>
                  <a:effectLst/>
                  <a:uLnTx/>
                  <a:uFillTx/>
                  <a:latin typeface="Arial" panose="020B0604020202020204"/>
                  <a:ea typeface="Arial"/>
                  <a:cs typeface="Arial"/>
                  <a:sym typeface="Arial"/>
                </a:endParaRPr>
              </a:p>
            </p:txBody>
          </p:sp>
          <p:sp>
            <p:nvSpPr>
              <p:cNvPr id="33" name="Google Shape;260;p1">
                <a:extLst>
                  <a:ext uri="{FF2B5EF4-FFF2-40B4-BE49-F238E27FC236}">
                    <a16:creationId xmlns:a16="http://schemas.microsoft.com/office/drawing/2014/main" id="{5382D281-8CF1-B117-B0F6-8E982CAC003F}"/>
                  </a:ext>
                </a:extLst>
              </p:cNvPr>
              <p:cNvSpPr txBox="1"/>
              <p:nvPr/>
            </p:nvSpPr>
            <p:spPr>
              <a:xfrm>
                <a:off x="6495817" y="2216450"/>
                <a:ext cx="1372361" cy="1372361"/>
              </a:xfrm>
              <a:prstGeom prst="rect">
                <a:avLst/>
              </a:prstGeom>
              <a:noFill/>
              <a:ln>
                <a:solidFill>
                  <a:schemeClr val="bg1"/>
                </a:solidFill>
              </a:ln>
            </p:spPr>
            <p:txBody>
              <a:bodyPr spcFirstLastPara="1" wrap="square" lIns="106800" tIns="82550" rIns="106800" bIns="82550" anchor="ctr" anchorCtr="0">
                <a:noAutofit/>
              </a:bodyPr>
              <a:lstStyle/>
              <a:p>
                <a:pPr marL="0" marR="0" lvl="0" indent="0" algn="ctr" defTabSz="914400" rtl="0" eaLnBrk="1" fontAlgn="auto" latinLnBrk="0" hangingPunct="1">
                  <a:lnSpc>
                    <a:spcPct val="90000"/>
                  </a:lnSpc>
                  <a:spcBef>
                    <a:spcPts val="0"/>
                  </a:spcBef>
                  <a:spcAft>
                    <a:spcPts val="0"/>
                  </a:spcAft>
                  <a:buClr>
                    <a:srgbClr val="000000"/>
                  </a:buClr>
                  <a:buSzPts val="6500"/>
                  <a:buFont typeface="Arial"/>
                  <a:buNone/>
                  <a:tabLst/>
                  <a:defRPr/>
                </a:pPr>
                <a:endParaRPr kumimoji="0" sz="6500" b="0" i="0" u="none" strike="noStrike" kern="0" cap="none" spc="0" normalizeH="0" baseline="0" noProof="0">
                  <a:ln>
                    <a:noFill/>
                  </a:ln>
                  <a:solidFill>
                    <a:srgbClr val="002060"/>
                  </a:solidFill>
                  <a:effectLst/>
                  <a:uLnTx/>
                  <a:uFillTx/>
                  <a:latin typeface="Arial" panose="020B0604020202020204"/>
                  <a:ea typeface="Arial"/>
                  <a:cs typeface="Arial"/>
                  <a:sym typeface="Arial"/>
                </a:endParaRPr>
              </a:p>
            </p:txBody>
          </p:sp>
          <p:sp>
            <p:nvSpPr>
              <p:cNvPr id="34" name="Google Shape;253;p1">
                <a:extLst>
                  <a:ext uri="{FF2B5EF4-FFF2-40B4-BE49-F238E27FC236}">
                    <a16:creationId xmlns:a16="http://schemas.microsoft.com/office/drawing/2014/main" id="{190E4228-911C-FD44-CFD0-CB36C7AD1899}"/>
                  </a:ext>
                </a:extLst>
              </p:cNvPr>
              <p:cNvSpPr/>
              <p:nvPr/>
            </p:nvSpPr>
            <p:spPr>
              <a:xfrm>
                <a:off x="1553644" y="1932225"/>
                <a:ext cx="1940811" cy="1940811"/>
              </a:xfrm>
              <a:prstGeom prst="ellipse">
                <a:avLst/>
              </a:prstGeom>
              <a:solidFill>
                <a:schemeClr val="lt1">
                  <a:alpha val="45490"/>
                </a:schemeClr>
              </a:solidFill>
              <a:ln w="25400" cap="flat" cmpd="sng">
                <a:solidFill>
                  <a:srgbClr val="1C88A8"/>
                </a:solidFill>
                <a:prstDash val="solid"/>
                <a:round/>
                <a:headEnd type="none" w="sm" len="sm"/>
                <a:tailEnd type="none" w="sm" len="sm"/>
              </a:ln>
            </p:spPr>
            <p:txBody>
              <a:bodyPr spcFirstLastPara="1" wrap="square" lIns="91425" tIns="91425" rIns="91425" bIns="91425" anchor="ctr" anchorCtr="0">
                <a:noAutofit/>
              </a:bodyPr>
              <a:lstStyle/>
              <a:p>
                <a:pPr marL="0" marR="0" lvl="0" indent="0" algn="l" defTabSz="914400" rtl="0" eaLnBrk="1" fontAlgn="auto" latinLnBrk="0" hangingPunct="1">
                  <a:lnSpc>
                    <a:spcPct val="100000"/>
                  </a:lnSpc>
                  <a:spcBef>
                    <a:spcPts val="0"/>
                  </a:spcBef>
                  <a:spcAft>
                    <a:spcPts val="0"/>
                  </a:spcAft>
                  <a:buClr>
                    <a:srgbClr val="000000"/>
                  </a:buClr>
                  <a:buSzPts val="1400"/>
                  <a:buFont typeface="Arial"/>
                  <a:buNone/>
                  <a:tabLst/>
                  <a:defRPr/>
                </a:pPr>
                <a:endParaRPr kumimoji="0" sz="1400" b="0" i="0" u="none" strike="noStrike" kern="0" cap="none" spc="0" normalizeH="0" baseline="0" noProof="0">
                  <a:ln>
                    <a:noFill/>
                  </a:ln>
                  <a:solidFill>
                    <a:srgbClr val="002060"/>
                  </a:solidFill>
                  <a:effectLst/>
                  <a:uLnTx/>
                  <a:uFillTx/>
                  <a:latin typeface="Arial" panose="020B0604020202020204"/>
                  <a:ea typeface="Arial"/>
                  <a:cs typeface="Arial"/>
                  <a:sym typeface="Arial"/>
                </a:endParaRPr>
              </a:p>
            </p:txBody>
          </p:sp>
        </p:grpSp>
        <p:sp>
          <p:nvSpPr>
            <p:cNvPr id="4" name="Google Shape;261;p1">
              <a:extLst>
                <a:ext uri="{FF2B5EF4-FFF2-40B4-BE49-F238E27FC236}">
                  <a16:creationId xmlns:a16="http://schemas.microsoft.com/office/drawing/2014/main" id="{9B8531C0-D66D-CFB4-BB2F-DB33C7E8BF6A}"/>
                </a:ext>
              </a:extLst>
            </p:cNvPr>
            <p:cNvSpPr txBox="1"/>
            <p:nvPr/>
          </p:nvSpPr>
          <p:spPr>
            <a:xfrm>
              <a:off x="7581255" y="4980788"/>
              <a:ext cx="1512886" cy="338136"/>
            </a:xfrm>
            <a:prstGeom prst="rect">
              <a:avLst/>
            </a:prstGeom>
            <a:noFill/>
            <a:ln>
              <a:solidFill>
                <a:schemeClr val="bg1"/>
              </a:solidFill>
            </a:ln>
          </p:spPr>
          <p:txBody>
            <a:bodyPr spcFirstLastPara="1" wrap="square" lIns="91425" tIns="45700" rIns="91425" bIns="45700" anchor="t" anchorCtr="0">
              <a:noAutofit/>
            </a:bodyPr>
            <a:lstStyle/>
            <a:p>
              <a:pPr marL="0" marR="0" lvl="0" indent="0" algn="ctr" defTabSz="914400" rtl="0" eaLnBrk="1" fontAlgn="auto" latinLnBrk="0" hangingPunct="1">
                <a:lnSpc>
                  <a:spcPct val="100000"/>
                </a:lnSpc>
                <a:spcBef>
                  <a:spcPts val="0"/>
                </a:spcBef>
                <a:spcAft>
                  <a:spcPts val="0"/>
                </a:spcAft>
                <a:buClr>
                  <a:srgbClr val="C4BD97"/>
                </a:buClr>
                <a:buSzPts val="400"/>
                <a:buFont typeface="Cambria"/>
                <a:buNone/>
                <a:tabLst/>
                <a:defRPr/>
              </a:pPr>
              <a:r>
                <a:rPr kumimoji="0" lang="ga" sz="1600" b="1" i="0" u="none" strike="noStrike" kern="0" cap="none" spc="0" normalizeH="0" baseline="0">
                  <a:ln>
                    <a:noFill/>
                  </a:ln>
                  <a:solidFill>
                    <a:srgbClr val="002060"/>
                  </a:solidFill>
                  <a:effectLst/>
                  <a:uLnTx/>
                  <a:uFillTx/>
                  <a:latin typeface="Arial" panose="020B0604020202020204"/>
                  <a:ea typeface="Cambria"/>
                  <a:cs typeface="Cambria"/>
                  <a:sym typeface="Cambria"/>
                </a:rPr>
                <a:t>Muinín</a:t>
              </a:r>
              <a:endParaRPr kumimoji="0" sz="1400" b="0" i="0" u="none" strike="noStrike" kern="0" cap="none" spc="0" normalizeH="0" baseline="0" noProof="0">
                <a:ln>
                  <a:noFill/>
                </a:ln>
                <a:solidFill>
                  <a:srgbClr val="002060"/>
                </a:solidFill>
                <a:effectLst/>
                <a:uLnTx/>
                <a:uFillTx/>
                <a:latin typeface="Arial" panose="020B0604020202020204"/>
                <a:ea typeface="Arial"/>
                <a:cs typeface="Arial"/>
                <a:sym typeface="Arial"/>
              </a:endParaRPr>
            </a:p>
          </p:txBody>
        </p:sp>
        <p:sp>
          <p:nvSpPr>
            <p:cNvPr id="5" name="Google Shape;262;p1">
              <a:extLst>
                <a:ext uri="{FF2B5EF4-FFF2-40B4-BE49-F238E27FC236}">
                  <a16:creationId xmlns:a16="http://schemas.microsoft.com/office/drawing/2014/main" id="{676F3F6B-4F47-86C4-FD4F-1CC305BE3D5B}"/>
                </a:ext>
              </a:extLst>
            </p:cNvPr>
            <p:cNvSpPr txBox="1"/>
            <p:nvPr/>
          </p:nvSpPr>
          <p:spPr>
            <a:xfrm>
              <a:off x="9374658" y="5004101"/>
              <a:ext cx="1547813" cy="338136"/>
            </a:xfrm>
            <a:prstGeom prst="rect">
              <a:avLst/>
            </a:prstGeom>
            <a:noFill/>
            <a:ln>
              <a:solidFill>
                <a:schemeClr val="bg1"/>
              </a:solidFill>
            </a:ln>
          </p:spPr>
          <p:txBody>
            <a:bodyPr spcFirstLastPara="1" wrap="square" lIns="91425" tIns="45700" rIns="91425" bIns="45700" anchor="t" anchorCtr="0">
              <a:noAutofit/>
            </a:bodyPr>
            <a:lstStyle/>
            <a:p>
              <a:pPr marL="0" marR="0" lvl="0" indent="0" algn="ctr" defTabSz="914400" rtl="0" eaLnBrk="1" fontAlgn="auto" latinLnBrk="0" hangingPunct="1">
                <a:lnSpc>
                  <a:spcPct val="100000"/>
                </a:lnSpc>
                <a:spcBef>
                  <a:spcPts val="0"/>
                </a:spcBef>
                <a:spcAft>
                  <a:spcPts val="0"/>
                </a:spcAft>
                <a:buClr>
                  <a:srgbClr val="C4BD97"/>
                </a:buClr>
                <a:buSzPts val="400"/>
                <a:buFont typeface="Cambria"/>
                <a:buNone/>
                <a:tabLst/>
                <a:defRPr/>
              </a:pPr>
              <a:r>
                <a:rPr kumimoji="0" lang="ga" sz="1600" b="1" i="0" u="none" strike="noStrike" kern="0" cap="none" spc="0" normalizeH="0" baseline="0">
                  <a:ln>
                    <a:noFill/>
                  </a:ln>
                  <a:solidFill>
                    <a:srgbClr val="002060"/>
                  </a:solidFill>
                  <a:effectLst/>
                  <a:uLnTx/>
                  <a:uFillTx/>
                  <a:latin typeface="Arial" panose="020B0604020202020204"/>
                  <a:ea typeface="Cambria"/>
                  <a:cs typeface="Cambria"/>
                  <a:sym typeface="Cambria"/>
                </a:rPr>
                <a:t>Éifeachtacht</a:t>
              </a:r>
              <a:endParaRPr kumimoji="0" sz="1400" b="0" i="0" u="none" strike="noStrike" kern="0" cap="none" spc="0" normalizeH="0" baseline="0" noProof="0">
                <a:ln>
                  <a:noFill/>
                </a:ln>
                <a:solidFill>
                  <a:srgbClr val="002060"/>
                </a:solidFill>
                <a:effectLst/>
                <a:uLnTx/>
                <a:uFillTx/>
                <a:latin typeface="Arial" panose="020B0604020202020204"/>
                <a:ea typeface="Arial"/>
                <a:cs typeface="Arial"/>
                <a:sym typeface="Arial"/>
              </a:endParaRPr>
            </a:p>
          </p:txBody>
        </p:sp>
        <p:sp>
          <p:nvSpPr>
            <p:cNvPr id="6" name="Google Shape;263;p1">
              <a:extLst>
                <a:ext uri="{FF2B5EF4-FFF2-40B4-BE49-F238E27FC236}">
                  <a16:creationId xmlns:a16="http://schemas.microsoft.com/office/drawing/2014/main" id="{77CD24B5-4583-403F-BDF8-AB4969BC34F9}"/>
                </a:ext>
              </a:extLst>
            </p:cNvPr>
            <p:cNvSpPr txBox="1"/>
            <p:nvPr/>
          </p:nvSpPr>
          <p:spPr>
            <a:xfrm>
              <a:off x="1958420" y="5004101"/>
              <a:ext cx="1612154" cy="338554"/>
            </a:xfrm>
            <a:prstGeom prst="rect">
              <a:avLst/>
            </a:prstGeom>
            <a:noFill/>
            <a:ln>
              <a:solidFill>
                <a:schemeClr val="bg1"/>
              </a:solidFill>
            </a:ln>
          </p:spPr>
          <p:txBody>
            <a:bodyPr spcFirstLastPara="1" wrap="square" lIns="91425" tIns="45700" rIns="91425" bIns="45700" anchor="t" anchorCtr="0">
              <a:noAutofit/>
            </a:bodyPr>
            <a:lstStyle/>
            <a:p>
              <a:pPr marL="0" marR="0" lvl="0" indent="0" algn="ctr" defTabSz="914400" rtl="0" eaLnBrk="1" fontAlgn="auto" latinLnBrk="0" hangingPunct="1">
                <a:lnSpc>
                  <a:spcPct val="100000"/>
                </a:lnSpc>
                <a:spcBef>
                  <a:spcPts val="0"/>
                </a:spcBef>
                <a:spcAft>
                  <a:spcPts val="0"/>
                </a:spcAft>
                <a:buClr>
                  <a:srgbClr val="C4BD97"/>
                </a:buClr>
                <a:buSzPts val="400"/>
                <a:buFont typeface="Cambria"/>
                <a:buNone/>
                <a:tabLst/>
                <a:defRPr/>
              </a:pPr>
              <a:r>
                <a:rPr kumimoji="0" lang="ga" sz="1600" b="1" i="0" u="none" strike="noStrike" kern="0" cap="none" spc="0" normalizeH="0" baseline="0">
                  <a:ln>
                    <a:noFill/>
                  </a:ln>
                  <a:solidFill>
                    <a:srgbClr val="002060"/>
                  </a:solidFill>
                  <a:effectLst/>
                  <a:uLnTx/>
                  <a:uFillTx/>
                  <a:latin typeface="Arial" panose="020B0604020202020204"/>
                  <a:ea typeface="Cambria"/>
                  <a:cs typeface="Cambria"/>
                  <a:sym typeface="Cambria"/>
                </a:rPr>
                <a:t>Claonadh</a:t>
              </a:r>
              <a:endParaRPr kumimoji="0" sz="1400" b="0" i="0" u="none" strike="noStrike" kern="0" cap="none" spc="0" normalizeH="0" baseline="0" noProof="0">
                <a:ln>
                  <a:noFill/>
                </a:ln>
                <a:solidFill>
                  <a:srgbClr val="002060"/>
                </a:solidFill>
                <a:effectLst/>
                <a:uLnTx/>
                <a:uFillTx/>
                <a:latin typeface="Arial" panose="020B0604020202020204"/>
                <a:ea typeface="Arial"/>
                <a:cs typeface="Arial"/>
                <a:sym typeface="Arial"/>
              </a:endParaRPr>
            </a:p>
          </p:txBody>
        </p:sp>
        <p:sp>
          <p:nvSpPr>
            <p:cNvPr id="22" name="Google Shape;264;p1">
              <a:extLst>
                <a:ext uri="{FF2B5EF4-FFF2-40B4-BE49-F238E27FC236}">
                  <a16:creationId xmlns:a16="http://schemas.microsoft.com/office/drawing/2014/main" id="{1431D100-0A8A-70FF-1DB7-69579FFC59CF}"/>
                </a:ext>
              </a:extLst>
            </p:cNvPr>
            <p:cNvSpPr txBox="1"/>
            <p:nvPr/>
          </p:nvSpPr>
          <p:spPr>
            <a:xfrm>
              <a:off x="3655933" y="5004101"/>
              <a:ext cx="1902187" cy="314823"/>
            </a:xfrm>
            <a:prstGeom prst="rect">
              <a:avLst/>
            </a:prstGeom>
            <a:noFill/>
            <a:ln>
              <a:solidFill>
                <a:schemeClr val="bg1"/>
              </a:solidFill>
            </a:ln>
          </p:spPr>
          <p:txBody>
            <a:bodyPr spcFirstLastPara="1" wrap="square" lIns="91425" tIns="45700" rIns="91425" bIns="45700" anchor="t" anchorCtr="0">
              <a:noAutofit/>
            </a:bodyPr>
            <a:lstStyle/>
            <a:p>
              <a:pPr marL="0" marR="0" lvl="0" indent="0" algn="ctr" defTabSz="914400" rtl="0" eaLnBrk="1" fontAlgn="auto" latinLnBrk="0" hangingPunct="1">
                <a:lnSpc>
                  <a:spcPct val="100000"/>
                </a:lnSpc>
                <a:spcBef>
                  <a:spcPts val="0"/>
                </a:spcBef>
                <a:spcAft>
                  <a:spcPts val="0"/>
                </a:spcAft>
                <a:buClr>
                  <a:srgbClr val="C4BD97"/>
                </a:buClr>
                <a:buSzPts val="400"/>
                <a:buFont typeface="Cambria"/>
                <a:buNone/>
                <a:tabLst/>
                <a:defRPr/>
              </a:pPr>
              <a:r>
                <a:rPr kumimoji="0" lang="ga" sz="1600" b="1" i="0" u="none" strike="noStrike" kern="0" cap="none" spc="0" normalizeH="0" baseline="0">
                  <a:ln>
                    <a:noFill/>
                  </a:ln>
                  <a:solidFill>
                    <a:srgbClr val="002060"/>
                  </a:solidFill>
                  <a:effectLst/>
                  <a:uLnTx/>
                  <a:uFillTx/>
                  <a:latin typeface="Arial" panose="020B0604020202020204"/>
                  <a:ea typeface="Cambria"/>
                  <a:cs typeface="Cambria"/>
                  <a:sym typeface="Cambria"/>
                </a:rPr>
                <a:t>Éagothromaíocht</a:t>
              </a:r>
              <a:endParaRPr kumimoji="0" sz="1400" b="0" i="0" u="none" strike="noStrike" kern="0" cap="none" spc="0" normalizeH="0" baseline="0" noProof="0">
                <a:ln>
                  <a:noFill/>
                </a:ln>
                <a:solidFill>
                  <a:srgbClr val="002060"/>
                </a:solidFill>
                <a:effectLst/>
                <a:uLnTx/>
                <a:uFillTx/>
                <a:latin typeface="Arial" panose="020B0604020202020204"/>
                <a:ea typeface="Arial"/>
                <a:cs typeface="Arial"/>
                <a:sym typeface="Arial"/>
              </a:endParaRPr>
            </a:p>
          </p:txBody>
        </p:sp>
      </p:grpSp>
    </p:spTree>
    <p:extLst>
      <p:ext uri="{BB962C8B-B14F-4D97-AF65-F5344CB8AC3E}">
        <p14:creationId xmlns:p14="http://schemas.microsoft.com/office/powerpoint/2010/main" val="377743240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21"/>
                                        </p:tgtEl>
                                        <p:attrNameLst>
                                          <p:attrName>style.visibility</p:attrName>
                                        </p:attrNameLst>
                                      </p:cBhvr>
                                      <p:to>
                                        <p:strVal val="visible"/>
                                      </p:to>
                                    </p:set>
                                    <p:animEffect transition="in" filter="fade">
                                      <p:cBhvr>
                                        <p:cTn id="7" dur="1000"/>
                                        <p:tgtEl>
                                          <p:spTgt spid="21"/>
                                        </p:tgtEl>
                                      </p:cBhvr>
                                    </p:animEffect>
                                    <p:anim calcmode="lin" valueType="num">
                                      <p:cBhvr>
                                        <p:cTn id="8" dur="1000" fill="hold"/>
                                        <p:tgtEl>
                                          <p:spTgt spid="21"/>
                                        </p:tgtEl>
                                        <p:attrNameLst>
                                          <p:attrName>ppt_x</p:attrName>
                                        </p:attrNameLst>
                                      </p:cBhvr>
                                      <p:tavLst>
                                        <p:tav tm="0">
                                          <p:val>
                                            <p:strVal val="#ppt_x"/>
                                          </p:val>
                                        </p:tav>
                                        <p:tav tm="100000">
                                          <p:val>
                                            <p:strVal val="#ppt_x"/>
                                          </p:val>
                                        </p:tav>
                                      </p:tavLst>
                                    </p:anim>
                                    <p:anim calcmode="lin" valueType="num">
                                      <p:cBhvr>
                                        <p:cTn id="9" dur="1000" fill="hold"/>
                                        <p:tgtEl>
                                          <p:spTgt spid="21"/>
                                        </p:tgtEl>
                                        <p:attrNameLst>
                                          <p:attrName>ppt_y</p:attrName>
                                        </p:attrNameLst>
                                      </p:cBhvr>
                                      <p:tavLst>
                                        <p:tav tm="0">
                                          <p:val>
                                            <p:strVal val="#ppt_y+.1"/>
                                          </p:val>
                                        </p:tav>
                                        <p:tav tm="100000">
                                          <p:val>
                                            <p:strVal val="#ppt_y"/>
                                          </p:val>
                                        </p:tav>
                                      </p:tavLst>
                                    </p:anim>
                                  </p:childTnLst>
                                </p:cTn>
                              </p:par>
                              <p:par>
                                <p:cTn id="10" presetID="22" presetClass="entr" presetSubtype="4" fill="hold" grpId="0" nodeType="withEffect">
                                  <p:stCondLst>
                                    <p:cond delay="0"/>
                                  </p:stCondLst>
                                  <p:childTnLst>
                                    <p:set>
                                      <p:cBhvr>
                                        <p:cTn id="11" dur="1" fill="hold">
                                          <p:stCondLst>
                                            <p:cond delay="0"/>
                                          </p:stCondLst>
                                        </p:cTn>
                                        <p:tgtEl>
                                          <p:spTgt spid="26"/>
                                        </p:tgtEl>
                                        <p:attrNameLst>
                                          <p:attrName>style.visibility</p:attrName>
                                        </p:attrNameLst>
                                      </p:cBhvr>
                                      <p:to>
                                        <p:strVal val="visible"/>
                                      </p:to>
                                    </p:set>
                                    <p:animEffect transition="in" filter="wipe(down)">
                                      <p:cBhvr>
                                        <p:cTn id="12" dur="500"/>
                                        <p:tgtEl>
                                          <p:spTgt spid="26"/>
                                        </p:tgtEl>
                                      </p:cBhvr>
                                    </p:animEffect>
                                  </p:childTnLst>
                                </p:cTn>
                              </p:par>
                            </p:childTnLst>
                          </p:cTn>
                        </p:par>
                      </p:childTnLst>
                    </p:cTn>
                  </p:par>
                  <p:par>
                    <p:cTn id="13" fill="hold">
                      <p:stCondLst>
                        <p:cond delay="indefinite"/>
                      </p:stCondLst>
                      <p:childTnLst>
                        <p:par>
                          <p:cTn id="14" fill="hold">
                            <p:stCondLst>
                              <p:cond delay="0"/>
                            </p:stCondLst>
                            <p:childTnLst>
                              <p:par>
                                <p:cTn id="15" presetID="22" presetClass="entr" presetSubtype="8" fill="hold" nodeType="clickEffect">
                                  <p:stCondLst>
                                    <p:cond delay="0"/>
                                  </p:stCondLst>
                                  <p:childTnLst>
                                    <p:set>
                                      <p:cBhvr>
                                        <p:cTn id="16" dur="1" fill="hold">
                                          <p:stCondLst>
                                            <p:cond delay="0"/>
                                          </p:stCondLst>
                                        </p:cTn>
                                        <p:tgtEl>
                                          <p:spTgt spid="2"/>
                                        </p:tgtEl>
                                        <p:attrNameLst>
                                          <p:attrName>style.visibility</p:attrName>
                                        </p:attrNameLst>
                                      </p:cBhvr>
                                      <p:to>
                                        <p:strVal val="visible"/>
                                      </p:to>
                                    </p:set>
                                    <p:animEffect transition="in" filter="wipe(left)">
                                      <p:cBhvr>
                                        <p:cTn id="17" dur="20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6" grpId="0"/>
      <p:bldP spid="21" grpId="0"/>
    </p:bld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p:cNvSpPr txBox="1">
            <a:spLocks/>
          </p:cNvSpPr>
          <p:nvPr/>
        </p:nvSpPr>
        <p:spPr>
          <a:xfrm>
            <a:off x="1890402" y="566089"/>
            <a:ext cx="7776142" cy="471656"/>
          </a:xfrm>
          <a:prstGeom prst="rect">
            <a:avLst/>
          </a:prstGeom>
        </p:spPr>
        <p:txBody>
          <a:bodyPr vert="horz" lIns="91440" tIns="45720" rIns="91440" bIns="45720" rtlCol="0" anchor="ctr">
            <a:noAutofit/>
          </a:bodyPr>
          <a:lstStyle>
            <a:lvl1pPr algn="l" defTabSz="914400" rtl="0" eaLnBrk="1" latinLnBrk="0" hangingPunct="1">
              <a:lnSpc>
                <a:spcPct val="90000"/>
              </a:lnSpc>
              <a:spcBef>
                <a:spcPct val="0"/>
              </a:spcBef>
              <a:buNone/>
              <a:defRPr lang="ru-RU" sz="3800" b="1" kern="1200" baseline="0" dirty="0">
                <a:solidFill>
                  <a:schemeClr val="tx1">
                    <a:lumMod val="75000"/>
                    <a:lumOff val="25000"/>
                  </a:schemeClr>
                </a:solidFill>
                <a:latin typeface="+mj-lt"/>
                <a:ea typeface="+mj-ea"/>
                <a:cs typeface="+mj-cs"/>
              </a:defRPr>
            </a:lvl1pPr>
          </a:lstStyle>
          <a:p>
            <a:pPr algn="ctr">
              <a:defRPr/>
            </a:pPr>
            <a:br>
              <a:rPr kumimoji="0" lang="en-IE" sz="4400" b="1" i="0" u="none" strike="noStrike" kern="1200" cap="none" spc="0" normalizeH="0" baseline="0" noProof="0">
                <a:ln>
                  <a:noFill/>
                </a:ln>
                <a:solidFill>
                  <a:srgbClr val="002060"/>
                </a:solidFill>
                <a:effectLst/>
                <a:uLnTx/>
                <a:uFillTx/>
                <a:latin typeface="+mn-lt"/>
                <a:ea typeface="ＭＳ Ｐゴシック" pitchFamily="34" charset="-128"/>
                <a:cs typeface="Arial" panose="020B0604020202020204" pitchFamily="34" charset="0"/>
              </a:rPr>
            </a:br>
            <a:r>
              <a:rPr lang="en-IE" sz="4400" err="1">
                <a:solidFill>
                  <a:srgbClr val="002060"/>
                </a:solidFill>
                <a:latin typeface="+mn-lt"/>
                <a:cs typeface="Calibri" panose="020F0502020204030204" pitchFamily="34" charset="0"/>
              </a:rPr>
              <a:t>Róil</a:t>
            </a:r>
            <a:r>
              <a:rPr lang="en-IE" sz="4400">
                <a:solidFill>
                  <a:srgbClr val="002060"/>
                </a:solidFill>
                <a:latin typeface="+mn-lt"/>
                <a:cs typeface="Calibri" panose="020F0502020204030204" pitchFamily="34" charset="0"/>
              </a:rPr>
              <a:t> </a:t>
            </a:r>
            <a:r>
              <a:rPr lang="en-IE" sz="4400" err="1">
                <a:solidFill>
                  <a:srgbClr val="002060"/>
                </a:solidFill>
                <a:latin typeface="+mn-lt"/>
                <a:cs typeface="Calibri" panose="020F0502020204030204" pitchFamily="34" charset="0"/>
              </a:rPr>
              <a:t>agus</a:t>
            </a:r>
            <a:r>
              <a:rPr lang="en-IE" sz="4400">
                <a:solidFill>
                  <a:srgbClr val="002060"/>
                </a:solidFill>
                <a:latin typeface="+mn-lt"/>
                <a:cs typeface="Calibri" panose="020F0502020204030204" pitchFamily="34" charset="0"/>
              </a:rPr>
              <a:t> </a:t>
            </a:r>
            <a:r>
              <a:rPr lang="en-IE" sz="4400" err="1">
                <a:solidFill>
                  <a:srgbClr val="002060"/>
                </a:solidFill>
                <a:latin typeface="+mn-lt"/>
                <a:cs typeface="Calibri" panose="020F0502020204030204" pitchFamily="34" charset="0"/>
              </a:rPr>
              <a:t>Freagrachtaí</a:t>
            </a:r>
            <a:r>
              <a:rPr lang="en-IE" sz="4400">
                <a:solidFill>
                  <a:srgbClr val="002060"/>
                </a:solidFill>
                <a:latin typeface="+mn-lt"/>
                <a:cs typeface="Calibri" panose="020F0502020204030204" pitchFamily="34" charset="0"/>
              </a:rPr>
              <a:t> an MNC</a:t>
            </a:r>
            <a:endParaRPr lang="en-GB" sz="4400">
              <a:solidFill>
                <a:srgbClr val="002060"/>
              </a:solidFill>
              <a:latin typeface="+mn-lt"/>
              <a:cs typeface="Calibri" panose="020F0502020204030204" pitchFamily="34" charset="0"/>
            </a:endParaRPr>
          </a:p>
          <a:p>
            <a:pPr marL="0" marR="0" lvl="0" indent="0" algn="ctr" defTabSz="914400" rtl="0" eaLnBrk="1" fontAlgn="auto" latinLnBrk="0" hangingPunct="1">
              <a:lnSpc>
                <a:spcPct val="90000"/>
              </a:lnSpc>
              <a:spcBef>
                <a:spcPct val="0"/>
              </a:spcBef>
              <a:spcAft>
                <a:spcPts val="0"/>
              </a:spcAft>
              <a:buClrTx/>
              <a:buSzTx/>
              <a:buFontTx/>
              <a:buNone/>
              <a:tabLst/>
              <a:defRPr/>
            </a:pPr>
            <a:endParaRPr kumimoji="0" lang="en-GB" sz="4400" b="1" i="0" u="none" strike="noStrike" kern="1200" cap="none" spc="0" normalizeH="0" baseline="0" noProof="0">
              <a:ln>
                <a:noFill/>
              </a:ln>
              <a:solidFill>
                <a:srgbClr val="002060"/>
              </a:solidFill>
              <a:effectLst/>
              <a:uLnTx/>
              <a:uFillTx/>
              <a:latin typeface="+mn-lt"/>
              <a:cs typeface="Arial" panose="020B0604020202020204" pitchFamily="34" charset="0"/>
            </a:endParaRPr>
          </a:p>
        </p:txBody>
      </p:sp>
      <p:pic>
        <p:nvPicPr>
          <p:cNvPr id="27" name="Picture 26"/>
          <p:cNvPicPr>
            <a:picLocks noChangeAspect="1"/>
          </p:cNvPicPr>
          <p:nvPr/>
        </p:nvPicPr>
        <p:blipFill>
          <a:blip r:embed="rId3"/>
          <a:stretch>
            <a:fillRect/>
          </a:stretch>
        </p:blipFill>
        <p:spPr>
          <a:xfrm>
            <a:off x="1" y="3208733"/>
            <a:ext cx="12191999" cy="3568117"/>
          </a:xfrm>
          <a:prstGeom prst="rect">
            <a:avLst/>
          </a:prstGeom>
        </p:spPr>
      </p:pic>
      <p:pic>
        <p:nvPicPr>
          <p:cNvPr id="68" name="Picture 2" descr="Human Chain Emblem Logo - Free vector graphic on Pixabay"/>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119396" y="6201116"/>
            <a:ext cx="730397" cy="575734"/>
          </a:xfrm>
          <a:prstGeom prst="rect">
            <a:avLst/>
          </a:prstGeom>
          <a:noFill/>
          <a:extLst>
            <a:ext uri="{909E8E84-426E-40DD-AFC4-6F175D3DCCD1}">
              <a14:hiddenFill xmlns:a14="http://schemas.microsoft.com/office/drawing/2010/main">
                <a:solidFill>
                  <a:srgbClr val="FFFFFF"/>
                </a:solidFill>
              </a14:hiddenFill>
            </a:ext>
          </a:extLst>
        </p:spPr>
      </p:pic>
      <p:pic>
        <p:nvPicPr>
          <p:cNvPr id="69" name="Picture 68"/>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10703914" y="5281136"/>
            <a:ext cx="1303742" cy="1506114"/>
          </a:xfrm>
          <a:prstGeom prst="rect">
            <a:avLst/>
          </a:prstGeom>
        </p:spPr>
      </p:pic>
      <p:grpSp>
        <p:nvGrpSpPr>
          <p:cNvPr id="3" name="Group 2"/>
          <p:cNvGrpSpPr/>
          <p:nvPr/>
        </p:nvGrpSpPr>
        <p:grpSpPr>
          <a:xfrm>
            <a:off x="-16000" y="3139021"/>
            <a:ext cx="2239446" cy="2836970"/>
            <a:chOff x="140315" y="2554679"/>
            <a:chExt cx="2239446" cy="2836970"/>
          </a:xfrm>
        </p:grpSpPr>
        <p:grpSp>
          <p:nvGrpSpPr>
            <p:cNvPr id="29" name="Group 28"/>
            <p:cNvGrpSpPr/>
            <p:nvPr/>
          </p:nvGrpSpPr>
          <p:grpSpPr>
            <a:xfrm rot="227016">
              <a:off x="140315" y="2554679"/>
              <a:ext cx="2165121" cy="2836970"/>
              <a:chOff x="1003103" y="3612138"/>
              <a:chExt cx="2601889" cy="3596375"/>
            </a:xfrm>
          </p:grpSpPr>
          <p:sp>
            <p:nvSpPr>
              <p:cNvPr id="34" name="Freeform 7"/>
              <p:cNvSpPr>
                <a:spLocks/>
              </p:cNvSpPr>
              <p:nvPr/>
            </p:nvSpPr>
            <p:spPr bwMode="auto">
              <a:xfrm rot="212630">
                <a:off x="1758001" y="5112141"/>
                <a:ext cx="532452" cy="2096372"/>
              </a:xfrm>
              <a:custGeom>
                <a:avLst/>
                <a:gdLst>
                  <a:gd name="T0" fmla="*/ 223 w 223"/>
                  <a:gd name="T1" fmla="*/ 828 h 878"/>
                  <a:gd name="T2" fmla="*/ 145 w 223"/>
                  <a:gd name="T3" fmla="*/ 878 h 878"/>
                  <a:gd name="T4" fmla="*/ 0 w 223"/>
                  <a:gd name="T5" fmla="*/ 18 h 878"/>
                  <a:gd name="T6" fmla="*/ 109 w 223"/>
                  <a:gd name="T7" fmla="*/ 0 h 878"/>
                  <a:gd name="T8" fmla="*/ 223 w 223"/>
                  <a:gd name="T9" fmla="*/ 828 h 878"/>
                </a:gdLst>
                <a:ahLst/>
                <a:cxnLst>
                  <a:cxn ang="0">
                    <a:pos x="T0" y="T1"/>
                  </a:cxn>
                  <a:cxn ang="0">
                    <a:pos x="T2" y="T3"/>
                  </a:cxn>
                  <a:cxn ang="0">
                    <a:pos x="T4" y="T5"/>
                  </a:cxn>
                  <a:cxn ang="0">
                    <a:pos x="T6" y="T7"/>
                  </a:cxn>
                  <a:cxn ang="0">
                    <a:pos x="T8" y="T9"/>
                  </a:cxn>
                </a:cxnLst>
                <a:rect l="0" t="0" r="r" b="b"/>
                <a:pathLst>
                  <a:path w="223" h="878">
                    <a:moveTo>
                      <a:pt x="223" y="828"/>
                    </a:moveTo>
                    <a:lnTo>
                      <a:pt x="145" y="878"/>
                    </a:lnTo>
                    <a:lnTo>
                      <a:pt x="0" y="18"/>
                    </a:lnTo>
                    <a:lnTo>
                      <a:pt x="109" y="0"/>
                    </a:lnTo>
                    <a:lnTo>
                      <a:pt x="223" y="828"/>
                    </a:lnTo>
                    <a:close/>
                  </a:path>
                </a:pathLst>
              </a:custGeom>
              <a:solidFill>
                <a:srgbClr val="1C88A8"/>
              </a:solidFill>
              <a:ln w="38100">
                <a:solidFill>
                  <a:srgbClr val="1C88A8"/>
                </a:solidFill>
                <a:round/>
                <a:headEnd/>
                <a:tailEnd/>
              </a:ln>
            </p:spPr>
            <p:txBody>
              <a:bodyPr vert="horz" wrap="square" lIns="91440" tIns="45720" rIns="91440" bIns="45720" numCol="1" anchor="t" anchorCtr="0" compatLnSpc="1">
                <a:prstTxWarp prst="textNoShape">
                  <a:avLst/>
                </a:prstTxWarp>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400" b="0" u="none" strike="noStrike" kern="0" cap="none" spc="0" normalizeH="0" baseline="0" noProof="0">
                  <a:ln>
                    <a:noFill/>
                  </a:ln>
                  <a:solidFill>
                    <a:srgbClr val="002060"/>
                  </a:solidFill>
                  <a:effectLst/>
                  <a:uLnTx/>
                  <a:uFillTx/>
                  <a:ea typeface="+mn-ea"/>
                  <a:cs typeface="Arial"/>
                  <a:sym typeface="Arial"/>
                </a:endParaRPr>
              </a:p>
            </p:txBody>
          </p:sp>
          <p:sp>
            <p:nvSpPr>
              <p:cNvPr id="35" name="Freeform 8"/>
              <p:cNvSpPr>
                <a:spLocks/>
              </p:cNvSpPr>
              <p:nvPr/>
            </p:nvSpPr>
            <p:spPr bwMode="auto">
              <a:xfrm rot="121145">
                <a:off x="1003103" y="3612138"/>
                <a:ext cx="2601889" cy="1728632"/>
              </a:xfrm>
              <a:custGeom>
                <a:avLst/>
                <a:gdLst>
                  <a:gd name="T0" fmla="*/ 393 w 427"/>
                  <a:gd name="T1" fmla="*/ 15 h 287"/>
                  <a:gd name="T2" fmla="*/ 375 w 427"/>
                  <a:gd name="T3" fmla="*/ 2 h 287"/>
                  <a:gd name="T4" fmla="*/ 15 w 427"/>
                  <a:gd name="T5" fmla="*/ 63 h 287"/>
                  <a:gd name="T6" fmla="*/ 1 w 427"/>
                  <a:gd name="T7" fmla="*/ 81 h 287"/>
                  <a:gd name="T8" fmla="*/ 33 w 427"/>
                  <a:gd name="T9" fmla="*/ 272 h 287"/>
                  <a:gd name="T10" fmla="*/ 52 w 427"/>
                  <a:gd name="T11" fmla="*/ 285 h 287"/>
                  <a:gd name="T12" fmla="*/ 412 w 427"/>
                  <a:gd name="T13" fmla="*/ 224 h 287"/>
                  <a:gd name="T14" fmla="*/ 425 w 427"/>
                  <a:gd name="T15" fmla="*/ 206 h 287"/>
                  <a:gd name="T16" fmla="*/ 393 w 427"/>
                  <a:gd name="T17" fmla="*/ 15 h 28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Lst>
                <a:rect l="0" t="0" r="r" b="b"/>
                <a:pathLst>
                  <a:path w="427" h="287">
                    <a:moveTo>
                      <a:pt x="393" y="15"/>
                    </a:moveTo>
                    <a:cubicBezTo>
                      <a:pt x="392" y="6"/>
                      <a:pt x="383" y="0"/>
                      <a:pt x="375" y="2"/>
                    </a:cubicBezTo>
                    <a:cubicBezTo>
                      <a:pt x="15" y="63"/>
                      <a:pt x="15" y="63"/>
                      <a:pt x="15" y="63"/>
                    </a:cubicBezTo>
                    <a:cubicBezTo>
                      <a:pt x="6" y="64"/>
                      <a:pt x="0" y="72"/>
                      <a:pt x="1" y="81"/>
                    </a:cubicBezTo>
                    <a:cubicBezTo>
                      <a:pt x="33" y="272"/>
                      <a:pt x="33" y="272"/>
                      <a:pt x="33" y="272"/>
                    </a:cubicBezTo>
                    <a:cubicBezTo>
                      <a:pt x="35" y="281"/>
                      <a:pt x="43" y="287"/>
                      <a:pt x="52" y="285"/>
                    </a:cubicBezTo>
                    <a:cubicBezTo>
                      <a:pt x="412" y="224"/>
                      <a:pt x="412" y="224"/>
                      <a:pt x="412" y="224"/>
                    </a:cubicBezTo>
                    <a:cubicBezTo>
                      <a:pt x="421" y="223"/>
                      <a:pt x="427" y="215"/>
                      <a:pt x="425" y="206"/>
                    </a:cubicBezTo>
                    <a:lnTo>
                      <a:pt x="393" y="15"/>
                    </a:lnTo>
                    <a:close/>
                  </a:path>
                </a:pathLst>
              </a:custGeom>
              <a:solidFill>
                <a:schemeClr val="bg1"/>
              </a:solidFill>
              <a:ln w="57150" cap="flat">
                <a:solidFill>
                  <a:srgbClr val="1987A8"/>
                </a:solidFill>
                <a:prstDash val="solid"/>
                <a:miter lim="800000"/>
                <a:headEnd/>
                <a:tailEnd/>
              </a:ln>
            </p:spPr>
            <p:txBody>
              <a:bodyPr vert="horz" wrap="square" lIns="91440" tIns="45720" rIns="91440" bIns="45720" numCol="1" anchor="t" anchorCtr="0" compatLnSpc="1">
                <a:prstTxWarp prst="textNoShape">
                  <a:avLst/>
                </a:prstTxWarp>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400" b="0" u="none" strike="noStrike" kern="0" cap="none" spc="0" normalizeH="0" baseline="0" noProof="0">
                  <a:ln>
                    <a:noFill/>
                  </a:ln>
                  <a:solidFill>
                    <a:srgbClr val="002060"/>
                  </a:solidFill>
                  <a:effectLst/>
                  <a:uLnTx/>
                  <a:uFillTx/>
                  <a:ea typeface="+mn-ea"/>
                  <a:cs typeface="Arial"/>
                  <a:sym typeface="Arial"/>
                </a:endParaRPr>
              </a:p>
            </p:txBody>
          </p:sp>
        </p:grpSp>
        <p:sp>
          <p:nvSpPr>
            <p:cNvPr id="2" name="Rectangle 1"/>
            <p:cNvSpPr/>
            <p:nvPr/>
          </p:nvSpPr>
          <p:spPr>
            <a:xfrm rot="21418174">
              <a:off x="212873" y="2715652"/>
              <a:ext cx="2166888" cy="954107"/>
            </a:xfrm>
            <a:prstGeom prst="rect">
              <a:avLst/>
            </a:prstGeom>
            <a:noFill/>
          </p:spPr>
          <p:txBody>
            <a:bodyPr wrap="square" lIns="91440" tIns="45720" rIns="91440" bIns="45720">
              <a:spAutoFit/>
            </a:bodyPr>
            <a:lstStyle/>
            <a:p>
              <a:pPr lvl="0"/>
              <a:r>
                <a:rPr lang="en-IE" sz="1400" err="1">
                  <a:solidFill>
                    <a:srgbClr val="002060"/>
                  </a:solidFill>
                  <a:latin typeface="Arial" panose="020B0604020202020204" pitchFamily="34" charset="0"/>
                  <a:cs typeface="Arial" panose="020B0604020202020204" pitchFamily="34" charset="0"/>
                </a:rPr>
                <a:t>Déan</a:t>
              </a:r>
              <a:r>
                <a:rPr lang="en-IE" sz="1400">
                  <a:solidFill>
                    <a:srgbClr val="002060"/>
                  </a:solidFill>
                  <a:latin typeface="Arial" panose="020B0604020202020204" pitchFamily="34" charset="0"/>
                  <a:cs typeface="Arial" panose="020B0604020202020204" pitchFamily="34" charset="0"/>
                </a:rPr>
                <a:t> </a:t>
              </a:r>
              <a:r>
                <a:rPr lang="en-IE" sz="1400" err="1">
                  <a:solidFill>
                    <a:srgbClr val="002060"/>
                  </a:solidFill>
                  <a:latin typeface="Arial" panose="020B0604020202020204" pitchFamily="34" charset="0"/>
                  <a:cs typeface="Arial" panose="020B0604020202020204" pitchFamily="34" charset="0"/>
                </a:rPr>
                <a:t>iarratas</a:t>
              </a:r>
              <a:r>
                <a:rPr lang="en-IE" sz="1400">
                  <a:solidFill>
                    <a:srgbClr val="002060"/>
                  </a:solidFill>
                  <a:latin typeface="Arial" panose="020B0604020202020204" pitchFamily="34" charset="0"/>
                  <a:cs typeface="Arial" panose="020B0604020202020204" pitchFamily="34" charset="0"/>
                </a:rPr>
                <a:t> </a:t>
              </a:r>
              <a:r>
                <a:rPr lang="en-IE" sz="1400" err="1">
                  <a:solidFill>
                    <a:srgbClr val="002060"/>
                  </a:solidFill>
                  <a:latin typeface="Arial" panose="020B0604020202020204" pitchFamily="34" charset="0"/>
                  <a:cs typeface="Arial" panose="020B0604020202020204" pitchFamily="34" charset="0"/>
                </a:rPr>
                <a:t>chun</a:t>
              </a:r>
              <a:r>
                <a:rPr lang="en-IE" sz="1400">
                  <a:solidFill>
                    <a:srgbClr val="002060"/>
                  </a:solidFill>
                  <a:latin typeface="Arial" panose="020B0604020202020204" pitchFamily="34" charset="0"/>
                  <a:cs typeface="Arial" panose="020B0604020202020204" pitchFamily="34" charset="0"/>
                </a:rPr>
                <a:t> </a:t>
              </a:r>
              <a:r>
                <a:rPr lang="en-IE" sz="1400" err="1">
                  <a:solidFill>
                    <a:srgbClr val="002060"/>
                  </a:solidFill>
                  <a:latin typeface="Arial" panose="020B0604020202020204" pitchFamily="34" charset="0"/>
                  <a:cs typeface="Arial" panose="020B0604020202020204" pitchFamily="34" charset="0"/>
                </a:rPr>
                <a:t>tús</a:t>
              </a:r>
              <a:endParaRPr lang="en-IE" sz="1400">
                <a:solidFill>
                  <a:srgbClr val="002060"/>
                </a:solidFill>
                <a:latin typeface="Arial" panose="020B0604020202020204" pitchFamily="34" charset="0"/>
                <a:cs typeface="Arial" panose="020B0604020202020204" pitchFamily="34" charset="0"/>
              </a:endParaRPr>
            </a:p>
            <a:p>
              <a:pPr lvl="0"/>
              <a:r>
                <a:rPr lang="en-IE" sz="1400">
                  <a:solidFill>
                    <a:srgbClr val="002060"/>
                  </a:solidFill>
                  <a:latin typeface="Arial" panose="020B0604020202020204" pitchFamily="34" charset="0"/>
                  <a:cs typeface="Arial" panose="020B0604020202020204" pitchFamily="34" charset="0"/>
                </a:rPr>
                <a:t>a </a:t>
              </a:r>
              <a:r>
                <a:rPr lang="en-IE" sz="1400" err="1">
                  <a:solidFill>
                    <a:srgbClr val="002060"/>
                  </a:solidFill>
                  <a:latin typeface="Arial" panose="020B0604020202020204" pitchFamily="34" charset="0"/>
                  <a:cs typeface="Arial" panose="020B0604020202020204" pitchFamily="34" charset="0"/>
                </a:rPr>
                <a:t>chur</a:t>
              </a:r>
              <a:r>
                <a:rPr lang="en-IE" sz="1400">
                  <a:solidFill>
                    <a:srgbClr val="002060"/>
                  </a:solidFill>
                  <a:latin typeface="Arial" panose="020B0604020202020204" pitchFamily="34" charset="0"/>
                  <a:cs typeface="Arial" panose="020B0604020202020204" pitchFamily="34" charset="0"/>
                </a:rPr>
                <a:t> le </a:t>
              </a:r>
              <a:r>
                <a:rPr lang="en-IE" sz="1400" err="1">
                  <a:solidFill>
                    <a:srgbClr val="002060"/>
                  </a:solidFill>
                  <a:latin typeface="Arial" panose="020B0604020202020204" pitchFamily="34" charset="0"/>
                  <a:cs typeface="Arial" panose="020B0604020202020204" pitchFamily="34" charset="0"/>
                </a:rPr>
                <a:t>próiseas</a:t>
              </a:r>
              <a:r>
                <a:rPr lang="en-IE" sz="1400">
                  <a:solidFill>
                    <a:srgbClr val="002060"/>
                  </a:solidFill>
                  <a:latin typeface="Arial" panose="020B0604020202020204" pitchFamily="34" charset="0"/>
                  <a:cs typeface="Arial" panose="020B0604020202020204" pitchFamily="34" charset="0"/>
                </a:rPr>
                <a:t> </a:t>
              </a:r>
              <a:r>
                <a:rPr lang="en-IE" sz="1400" err="1">
                  <a:solidFill>
                    <a:srgbClr val="002060"/>
                  </a:solidFill>
                  <a:latin typeface="Arial" panose="020B0604020202020204" pitchFamily="34" charset="0"/>
                  <a:cs typeface="Arial" panose="020B0604020202020204" pitchFamily="34" charset="0"/>
                </a:rPr>
                <a:t>Droichead</a:t>
              </a:r>
              <a:r>
                <a:rPr lang="en-IE" sz="1400">
                  <a:solidFill>
                    <a:srgbClr val="002060"/>
                  </a:solidFill>
                  <a:latin typeface="Arial" panose="020B0604020202020204" pitchFamily="34" charset="0"/>
                  <a:cs typeface="Arial" panose="020B0604020202020204" pitchFamily="34" charset="0"/>
                </a:rPr>
                <a:t> i </a:t>
              </a:r>
              <a:r>
                <a:rPr lang="en-IE" sz="1400" err="1">
                  <a:solidFill>
                    <a:srgbClr val="002060"/>
                  </a:solidFill>
                  <a:latin typeface="Arial" panose="020B0604020202020204" pitchFamily="34" charset="0"/>
                  <a:cs typeface="Arial" panose="020B0604020202020204" pitchFamily="34" charset="0"/>
                </a:rPr>
                <a:t>gcomhaontú</a:t>
              </a:r>
              <a:r>
                <a:rPr lang="en-IE" sz="1400">
                  <a:solidFill>
                    <a:srgbClr val="002060"/>
                  </a:solidFill>
                  <a:latin typeface="Arial" panose="020B0604020202020204" pitchFamily="34" charset="0"/>
                  <a:cs typeface="Arial" panose="020B0604020202020204" pitchFamily="34" charset="0"/>
                </a:rPr>
                <a:t> </a:t>
              </a:r>
            </a:p>
            <a:p>
              <a:pPr lvl="0"/>
              <a:r>
                <a:rPr lang="en-IE" sz="1400">
                  <a:solidFill>
                    <a:srgbClr val="002060"/>
                  </a:solidFill>
                  <a:latin typeface="Arial" panose="020B0604020202020204" pitchFamily="34" charset="0"/>
                  <a:cs typeface="Arial" panose="020B0604020202020204" pitchFamily="34" charset="0"/>
                </a:rPr>
                <a:t>leis an FTG </a:t>
              </a:r>
              <a:endParaRPr lang="en-US" sz="1400" b="1">
                <a:solidFill>
                  <a:srgbClr val="002060"/>
                </a:solidFill>
                <a:latin typeface="Arial" panose="020B0604020202020204" pitchFamily="34" charset="0"/>
                <a:cs typeface="Arial" panose="020B0604020202020204" pitchFamily="34" charset="0"/>
              </a:endParaRPr>
            </a:p>
          </p:txBody>
        </p:sp>
        <p:pic>
          <p:nvPicPr>
            <p:cNvPr id="39" name="Picture 38"/>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rot="21421183">
              <a:off x="1595020" y="3412374"/>
              <a:ext cx="639326" cy="266386"/>
            </a:xfrm>
            <a:prstGeom prst="rect">
              <a:avLst/>
            </a:prstGeom>
          </p:spPr>
        </p:pic>
      </p:grpSp>
      <p:grpSp>
        <p:nvGrpSpPr>
          <p:cNvPr id="40" name="Group 39"/>
          <p:cNvGrpSpPr/>
          <p:nvPr/>
        </p:nvGrpSpPr>
        <p:grpSpPr>
          <a:xfrm>
            <a:off x="1898061" y="1726918"/>
            <a:ext cx="2165121" cy="3052599"/>
            <a:chOff x="133201" y="2554444"/>
            <a:chExt cx="2165121" cy="3052599"/>
          </a:xfrm>
        </p:grpSpPr>
        <p:grpSp>
          <p:nvGrpSpPr>
            <p:cNvPr id="41" name="Group 40"/>
            <p:cNvGrpSpPr/>
            <p:nvPr/>
          </p:nvGrpSpPr>
          <p:grpSpPr>
            <a:xfrm rot="227016">
              <a:off x="133201" y="2554444"/>
              <a:ext cx="2165121" cy="3052599"/>
              <a:chOff x="1003103" y="3612138"/>
              <a:chExt cx="2601889" cy="3869724"/>
            </a:xfrm>
          </p:grpSpPr>
          <p:sp>
            <p:nvSpPr>
              <p:cNvPr id="44" name="Freeform 7"/>
              <p:cNvSpPr>
                <a:spLocks/>
              </p:cNvSpPr>
              <p:nvPr/>
            </p:nvSpPr>
            <p:spPr bwMode="auto">
              <a:xfrm rot="212630">
                <a:off x="1749985" y="5111880"/>
                <a:ext cx="532453" cy="2369982"/>
              </a:xfrm>
              <a:custGeom>
                <a:avLst/>
                <a:gdLst>
                  <a:gd name="T0" fmla="*/ 223 w 223"/>
                  <a:gd name="T1" fmla="*/ 828 h 878"/>
                  <a:gd name="T2" fmla="*/ 145 w 223"/>
                  <a:gd name="T3" fmla="*/ 878 h 878"/>
                  <a:gd name="T4" fmla="*/ 0 w 223"/>
                  <a:gd name="T5" fmla="*/ 18 h 878"/>
                  <a:gd name="T6" fmla="*/ 109 w 223"/>
                  <a:gd name="T7" fmla="*/ 0 h 878"/>
                  <a:gd name="T8" fmla="*/ 223 w 223"/>
                  <a:gd name="T9" fmla="*/ 828 h 878"/>
                </a:gdLst>
                <a:ahLst/>
                <a:cxnLst>
                  <a:cxn ang="0">
                    <a:pos x="T0" y="T1"/>
                  </a:cxn>
                  <a:cxn ang="0">
                    <a:pos x="T2" y="T3"/>
                  </a:cxn>
                  <a:cxn ang="0">
                    <a:pos x="T4" y="T5"/>
                  </a:cxn>
                  <a:cxn ang="0">
                    <a:pos x="T6" y="T7"/>
                  </a:cxn>
                  <a:cxn ang="0">
                    <a:pos x="T8" y="T9"/>
                  </a:cxn>
                </a:cxnLst>
                <a:rect l="0" t="0" r="r" b="b"/>
                <a:pathLst>
                  <a:path w="223" h="878">
                    <a:moveTo>
                      <a:pt x="223" y="828"/>
                    </a:moveTo>
                    <a:lnTo>
                      <a:pt x="145" y="878"/>
                    </a:lnTo>
                    <a:lnTo>
                      <a:pt x="0" y="18"/>
                    </a:lnTo>
                    <a:lnTo>
                      <a:pt x="109" y="0"/>
                    </a:lnTo>
                    <a:lnTo>
                      <a:pt x="223" y="828"/>
                    </a:lnTo>
                    <a:close/>
                  </a:path>
                </a:pathLst>
              </a:custGeom>
              <a:solidFill>
                <a:srgbClr val="1C88A8"/>
              </a:solidFill>
              <a:ln w="38100">
                <a:solidFill>
                  <a:srgbClr val="1C88A8"/>
                </a:solidFill>
                <a:round/>
                <a:headEnd/>
                <a:tailEnd/>
              </a:ln>
            </p:spPr>
            <p:txBody>
              <a:bodyPr vert="horz" wrap="square" lIns="91440" tIns="45720" rIns="91440" bIns="45720" numCol="1" anchor="t" anchorCtr="0" compatLnSpc="1">
                <a:prstTxWarp prst="textNoShape">
                  <a:avLst/>
                </a:prstTxWarp>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400" b="0" u="none" strike="noStrike" kern="0" cap="none" spc="0" normalizeH="0" baseline="0" noProof="0">
                  <a:ln>
                    <a:noFill/>
                  </a:ln>
                  <a:solidFill>
                    <a:srgbClr val="002060"/>
                  </a:solidFill>
                  <a:effectLst/>
                  <a:uLnTx/>
                  <a:uFillTx/>
                  <a:ea typeface="+mn-ea"/>
                  <a:cs typeface="Arial"/>
                  <a:sym typeface="Arial"/>
                </a:endParaRPr>
              </a:p>
            </p:txBody>
          </p:sp>
          <p:sp>
            <p:nvSpPr>
              <p:cNvPr id="45" name="Freeform 8"/>
              <p:cNvSpPr>
                <a:spLocks/>
              </p:cNvSpPr>
              <p:nvPr/>
            </p:nvSpPr>
            <p:spPr bwMode="auto">
              <a:xfrm rot="121145">
                <a:off x="1003103" y="3612138"/>
                <a:ext cx="2601889" cy="1728632"/>
              </a:xfrm>
              <a:custGeom>
                <a:avLst/>
                <a:gdLst>
                  <a:gd name="T0" fmla="*/ 393 w 427"/>
                  <a:gd name="T1" fmla="*/ 15 h 287"/>
                  <a:gd name="T2" fmla="*/ 375 w 427"/>
                  <a:gd name="T3" fmla="*/ 2 h 287"/>
                  <a:gd name="T4" fmla="*/ 15 w 427"/>
                  <a:gd name="T5" fmla="*/ 63 h 287"/>
                  <a:gd name="T6" fmla="*/ 1 w 427"/>
                  <a:gd name="T7" fmla="*/ 81 h 287"/>
                  <a:gd name="T8" fmla="*/ 33 w 427"/>
                  <a:gd name="T9" fmla="*/ 272 h 287"/>
                  <a:gd name="T10" fmla="*/ 52 w 427"/>
                  <a:gd name="T11" fmla="*/ 285 h 287"/>
                  <a:gd name="T12" fmla="*/ 412 w 427"/>
                  <a:gd name="T13" fmla="*/ 224 h 287"/>
                  <a:gd name="T14" fmla="*/ 425 w 427"/>
                  <a:gd name="T15" fmla="*/ 206 h 287"/>
                  <a:gd name="T16" fmla="*/ 393 w 427"/>
                  <a:gd name="T17" fmla="*/ 15 h 28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Lst>
                <a:rect l="0" t="0" r="r" b="b"/>
                <a:pathLst>
                  <a:path w="427" h="287">
                    <a:moveTo>
                      <a:pt x="393" y="15"/>
                    </a:moveTo>
                    <a:cubicBezTo>
                      <a:pt x="392" y="6"/>
                      <a:pt x="383" y="0"/>
                      <a:pt x="375" y="2"/>
                    </a:cubicBezTo>
                    <a:cubicBezTo>
                      <a:pt x="15" y="63"/>
                      <a:pt x="15" y="63"/>
                      <a:pt x="15" y="63"/>
                    </a:cubicBezTo>
                    <a:cubicBezTo>
                      <a:pt x="6" y="64"/>
                      <a:pt x="0" y="72"/>
                      <a:pt x="1" y="81"/>
                    </a:cubicBezTo>
                    <a:cubicBezTo>
                      <a:pt x="33" y="272"/>
                      <a:pt x="33" y="272"/>
                      <a:pt x="33" y="272"/>
                    </a:cubicBezTo>
                    <a:cubicBezTo>
                      <a:pt x="35" y="281"/>
                      <a:pt x="43" y="287"/>
                      <a:pt x="52" y="285"/>
                    </a:cubicBezTo>
                    <a:cubicBezTo>
                      <a:pt x="412" y="224"/>
                      <a:pt x="412" y="224"/>
                      <a:pt x="412" y="224"/>
                    </a:cubicBezTo>
                    <a:cubicBezTo>
                      <a:pt x="421" y="223"/>
                      <a:pt x="427" y="215"/>
                      <a:pt x="425" y="206"/>
                    </a:cubicBezTo>
                    <a:lnTo>
                      <a:pt x="393" y="15"/>
                    </a:lnTo>
                    <a:close/>
                  </a:path>
                </a:pathLst>
              </a:custGeom>
              <a:solidFill>
                <a:schemeClr val="bg1"/>
              </a:solidFill>
              <a:ln w="57150" cap="flat">
                <a:solidFill>
                  <a:srgbClr val="1987A8"/>
                </a:solidFill>
                <a:prstDash val="solid"/>
                <a:miter lim="800000"/>
                <a:headEnd/>
                <a:tailEnd/>
              </a:ln>
            </p:spPr>
            <p:txBody>
              <a:bodyPr vert="horz" wrap="square" lIns="91440" tIns="45720" rIns="91440" bIns="45720" numCol="1" anchor="t" anchorCtr="0" compatLnSpc="1">
                <a:prstTxWarp prst="textNoShape">
                  <a:avLst/>
                </a:prstTxWarp>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400" b="0" u="none" strike="noStrike" kern="0" cap="none" spc="0" normalizeH="0" baseline="0" noProof="0">
                  <a:ln>
                    <a:noFill/>
                  </a:ln>
                  <a:solidFill>
                    <a:srgbClr val="002060"/>
                  </a:solidFill>
                  <a:effectLst/>
                  <a:uLnTx/>
                  <a:uFillTx/>
                  <a:ea typeface="+mn-ea"/>
                  <a:cs typeface="Arial"/>
                  <a:sym typeface="Arial"/>
                </a:endParaRPr>
              </a:p>
            </p:txBody>
          </p:sp>
        </p:grpSp>
        <p:sp>
          <p:nvSpPr>
            <p:cNvPr id="42" name="Rectangle 41"/>
            <p:cNvSpPr/>
            <p:nvPr/>
          </p:nvSpPr>
          <p:spPr>
            <a:xfrm rot="21418174">
              <a:off x="279185" y="2947600"/>
              <a:ext cx="1984603" cy="523220"/>
            </a:xfrm>
            <a:prstGeom prst="rect">
              <a:avLst/>
            </a:prstGeom>
            <a:noFill/>
          </p:spPr>
          <p:txBody>
            <a:bodyPr wrap="square" lIns="91440" tIns="45720" rIns="91440" bIns="45720">
              <a:spAutoFit/>
            </a:bodyPr>
            <a:lstStyle/>
            <a:p>
              <a:pPr lvl="0" algn="ctr"/>
              <a:r>
                <a:rPr lang="pt-BR" sz="1400">
                  <a:solidFill>
                    <a:srgbClr val="002060"/>
                  </a:solidFill>
                  <a:latin typeface="Arial" panose="020B0604020202020204" pitchFamily="34" charset="0"/>
                  <a:cs typeface="Arial" panose="020B0604020202020204" pitchFamily="34" charset="0"/>
                </a:rPr>
                <a:t>Bíodh eolas agat ar na doiciméid ábhartha</a:t>
              </a:r>
              <a:endParaRPr lang="en-US" sz="1400" b="1">
                <a:solidFill>
                  <a:srgbClr val="002060"/>
                </a:solidFill>
                <a:latin typeface="Arial" panose="020B0604020202020204" pitchFamily="34" charset="0"/>
                <a:cs typeface="Arial" panose="020B0604020202020204" pitchFamily="34" charset="0"/>
              </a:endParaRPr>
            </a:p>
          </p:txBody>
        </p:sp>
      </p:grpSp>
      <p:grpSp>
        <p:nvGrpSpPr>
          <p:cNvPr id="70" name="Group 69"/>
          <p:cNvGrpSpPr/>
          <p:nvPr/>
        </p:nvGrpSpPr>
        <p:grpSpPr>
          <a:xfrm>
            <a:off x="4143616" y="2381684"/>
            <a:ext cx="2165121" cy="2675859"/>
            <a:chOff x="145631" y="2554855"/>
            <a:chExt cx="2165121" cy="2675859"/>
          </a:xfrm>
        </p:grpSpPr>
        <p:grpSp>
          <p:nvGrpSpPr>
            <p:cNvPr id="71" name="Group 70"/>
            <p:cNvGrpSpPr/>
            <p:nvPr/>
          </p:nvGrpSpPr>
          <p:grpSpPr>
            <a:xfrm rot="227016">
              <a:off x="145631" y="2554855"/>
              <a:ext cx="2165121" cy="2675859"/>
              <a:chOff x="1003103" y="3612138"/>
              <a:chExt cx="2601889" cy="3392137"/>
            </a:xfrm>
          </p:grpSpPr>
          <p:sp>
            <p:nvSpPr>
              <p:cNvPr id="73" name="Freeform 7"/>
              <p:cNvSpPr>
                <a:spLocks/>
              </p:cNvSpPr>
              <p:nvPr/>
            </p:nvSpPr>
            <p:spPr bwMode="auto">
              <a:xfrm rot="212630">
                <a:off x="1763990" y="5112337"/>
                <a:ext cx="532453" cy="1891938"/>
              </a:xfrm>
              <a:custGeom>
                <a:avLst/>
                <a:gdLst>
                  <a:gd name="T0" fmla="*/ 223 w 223"/>
                  <a:gd name="T1" fmla="*/ 828 h 878"/>
                  <a:gd name="T2" fmla="*/ 145 w 223"/>
                  <a:gd name="T3" fmla="*/ 878 h 878"/>
                  <a:gd name="T4" fmla="*/ 0 w 223"/>
                  <a:gd name="T5" fmla="*/ 18 h 878"/>
                  <a:gd name="T6" fmla="*/ 109 w 223"/>
                  <a:gd name="T7" fmla="*/ 0 h 878"/>
                  <a:gd name="T8" fmla="*/ 223 w 223"/>
                  <a:gd name="T9" fmla="*/ 828 h 878"/>
                </a:gdLst>
                <a:ahLst/>
                <a:cxnLst>
                  <a:cxn ang="0">
                    <a:pos x="T0" y="T1"/>
                  </a:cxn>
                  <a:cxn ang="0">
                    <a:pos x="T2" y="T3"/>
                  </a:cxn>
                  <a:cxn ang="0">
                    <a:pos x="T4" y="T5"/>
                  </a:cxn>
                  <a:cxn ang="0">
                    <a:pos x="T6" y="T7"/>
                  </a:cxn>
                  <a:cxn ang="0">
                    <a:pos x="T8" y="T9"/>
                  </a:cxn>
                </a:cxnLst>
                <a:rect l="0" t="0" r="r" b="b"/>
                <a:pathLst>
                  <a:path w="223" h="878">
                    <a:moveTo>
                      <a:pt x="223" y="828"/>
                    </a:moveTo>
                    <a:lnTo>
                      <a:pt x="145" y="878"/>
                    </a:lnTo>
                    <a:lnTo>
                      <a:pt x="0" y="18"/>
                    </a:lnTo>
                    <a:lnTo>
                      <a:pt x="109" y="0"/>
                    </a:lnTo>
                    <a:lnTo>
                      <a:pt x="223" y="828"/>
                    </a:lnTo>
                    <a:close/>
                  </a:path>
                </a:pathLst>
              </a:custGeom>
              <a:solidFill>
                <a:srgbClr val="1C88A8"/>
              </a:solidFill>
              <a:ln w="38100">
                <a:solidFill>
                  <a:srgbClr val="1C88A8"/>
                </a:solidFill>
                <a:round/>
                <a:headEnd/>
                <a:tailEnd/>
              </a:ln>
            </p:spPr>
            <p:txBody>
              <a:bodyPr vert="horz" wrap="square" lIns="91440" tIns="45720" rIns="91440" bIns="45720" numCol="1" anchor="t" anchorCtr="0" compatLnSpc="1">
                <a:prstTxWarp prst="textNoShape">
                  <a:avLst/>
                </a:prstTxWarp>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400" b="0" u="none" strike="noStrike" kern="0" cap="none" spc="0" normalizeH="0" baseline="0" noProof="0">
                  <a:ln>
                    <a:noFill/>
                  </a:ln>
                  <a:solidFill>
                    <a:srgbClr val="002060"/>
                  </a:solidFill>
                  <a:effectLst/>
                  <a:uLnTx/>
                  <a:uFillTx/>
                  <a:ea typeface="+mn-ea"/>
                  <a:cs typeface="Arial"/>
                  <a:sym typeface="Arial"/>
                </a:endParaRPr>
              </a:p>
            </p:txBody>
          </p:sp>
          <p:sp>
            <p:nvSpPr>
              <p:cNvPr id="74" name="Freeform 8"/>
              <p:cNvSpPr>
                <a:spLocks/>
              </p:cNvSpPr>
              <p:nvPr/>
            </p:nvSpPr>
            <p:spPr bwMode="auto">
              <a:xfrm rot="121145">
                <a:off x="1003103" y="3612138"/>
                <a:ext cx="2601889" cy="1728632"/>
              </a:xfrm>
              <a:custGeom>
                <a:avLst/>
                <a:gdLst>
                  <a:gd name="T0" fmla="*/ 393 w 427"/>
                  <a:gd name="T1" fmla="*/ 15 h 287"/>
                  <a:gd name="T2" fmla="*/ 375 w 427"/>
                  <a:gd name="T3" fmla="*/ 2 h 287"/>
                  <a:gd name="T4" fmla="*/ 15 w 427"/>
                  <a:gd name="T5" fmla="*/ 63 h 287"/>
                  <a:gd name="T6" fmla="*/ 1 w 427"/>
                  <a:gd name="T7" fmla="*/ 81 h 287"/>
                  <a:gd name="T8" fmla="*/ 33 w 427"/>
                  <a:gd name="T9" fmla="*/ 272 h 287"/>
                  <a:gd name="T10" fmla="*/ 52 w 427"/>
                  <a:gd name="T11" fmla="*/ 285 h 287"/>
                  <a:gd name="T12" fmla="*/ 412 w 427"/>
                  <a:gd name="T13" fmla="*/ 224 h 287"/>
                  <a:gd name="T14" fmla="*/ 425 w 427"/>
                  <a:gd name="T15" fmla="*/ 206 h 287"/>
                  <a:gd name="T16" fmla="*/ 393 w 427"/>
                  <a:gd name="T17" fmla="*/ 15 h 28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Lst>
                <a:rect l="0" t="0" r="r" b="b"/>
                <a:pathLst>
                  <a:path w="427" h="287">
                    <a:moveTo>
                      <a:pt x="393" y="15"/>
                    </a:moveTo>
                    <a:cubicBezTo>
                      <a:pt x="392" y="6"/>
                      <a:pt x="383" y="0"/>
                      <a:pt x="375" y="2"/>
                    </a:cubicBezTo>
                    <a:cubicBezTo>
                      <a:pt x="15" y="63"/>
                      <a:pt x="15" y="63"/>
                      <a:pt x="15" y="63"/>
                    </a:cubicBezTo>
                    <a:cubicBezTo>
                      <a:pt x="6" y="64"/>
                      <a:pt x="0" y="72"/>
                      <a:pt x="1" y="81"/>
                    </a:cubicBezTo>
                    <a:cubicBezTo>
                      <a:pt x="33" y="272"/>
                      <a:pt x="33" y="272"/>
                      <a:pt x="33" y="272"/>
                    </a:cubicBezTo>
                    <a:cubicBezTo>
                      <a:pt x="35" y="281"/>
                      <a:pt x="43" y="287"/>
                      <a:pt x="52" y="285"/>
                    </a:cubicBezTo>
                    <a:cubicBezTo>
                      <a:pt x="412" y="224"/>
                      <a:pt x="412" y="224"/>
                      <a:pt x="412" y="224"/>
                    </a:cubicBezTo>
                    <a:cubicBezTo>
                      <a:pt x="421" y="223"/>
                      <a:pt x="427" y="215"/>
                      <a:pt x="425" y="206"/>
                    </a:cubicBezTo>
                    <a:lnTo>
                      <a:pt x="393" y="15"/>
                    </a:lnTo>
                    <a:close/>
                  </a:path>
                </a:pathLst>
              </a:custGeom>
              <a:solidFill>
                <a:schemeClr val="bg1"/>
              </a:solidFill>
              <a:ln w="57150" cap="flat">
                <a:solidFill>
                  <a:srgbClr val="1987A8"/>
                </a:solidFill>
                <a:prstDash val="solid"/>
                <a:miter lim="800000"/>
                <a:headEnd/>
                <a:tailEnd/>
              </a:ln>
            </p:spPr>
            <p:txBody>
              <a:bodyPr vert="horz" wrap="square" lIns="91440" tIns="45720" rIns="91440" bIns="45720" numCol="1" anchor="t" anchorCtr="0" compatLnSpc="1">
                <a:prstTxWarp prst="textNoShape">
                  <a:avLst/>
                </a:prstTxWarp>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400" b="0" u="none" strike="noStrike" kern="0" cap="none" spc="0" normalizeH="0" baseline="0" noProof="0">
                  <a:ln>
                    <a:noFill/>
                  </a:ln>
                  <a:solidFill>
                    <a:srgbClr val="002060"/>
                  </a:solidFill>
                  <a:effectLst/>
                  <a:uLnTx/>
                  <a:uFillTx/>
                  <a:ea typeface="+mn-ea"/>
                  <a:cs typeface="Arial"/>
                  <a:sym typeface="Arial"/>
                </a:endParaRPr>
              </a:p>
            </p:txBody>
          </p:sp>
        </p:grpSp>
        <p:sp>
          <p:nvSpPr>
            <p:cNvPr id="72" name="Rectangle 71"/>
            <p:cNvSpPr/>
            <p:nvPr/>
          </p:nvSpPr>
          <p:spPr>
            <a:xfrm rot="21418174">
              <a:off x="296630" y="2976482"/>
              <a:ext cx="1984603" cy="523220"/>
            </a:xfrm>
            <a:prstGeom prst="rect">
              <a:avLst/>
            </a:prstGeom>
            <a:noFill/>
          </p:spPr>
          <p:txBody>
            <a:bodyPr wrap="square" lIns="91440" tIns="45720" rIns="91440" bIns="45720">
              <a:spAutoFit/>
            </a:bodyPr>
            <a:lstStyle/>
            <a:p>
              <a:pPr algn="ctr"/>
              <a:r>
                <a:rPr lang="en-IE" sz="1400" err="1">
                  <a:solidFill>
                    <a:srgbClr val="002060"/>
                  </a:solidFill>
                  <a:latin typeface="Arial" panose="020B0604020202020204" pitchFamily="34" charset="0"/>
                  <a:cs typeface="Arial" panose="020B0604020202020204" pitchFamily="34" charset="0"/>
                </a:rPr>
                <a:t>Sracphlean</a:t>
              </a:r>
              <a:r>
                <a:rPr lang="en-IE" sz="1400">
                  <a:solidFill>
                    <a:srgbClr val="002060"/>
                  </a:solidFill>
                  <a:latin typeface="Arial" panose="020B0604020202020204" pitchFamily="34" charset="0"/>
                  <a:cs typeface="Arial" panose="020B0604020202020204" pitchFamily="34" charset="0"/>
                </a:rPr>
                <a:t> </a:t>
              </a:r>
            </a:p>
            <a:p>
              <a:pPr algn="ctr"/>
              <a:r>
                <a:rPr lang="en-IE" sz="1400" err="1">
                  <a:solidFill>
                    <a:srgbClr val="002060"/>
                  </a:solidFill>
                  <a:latin typeface="Arial" panose="020B0604020202020204" pitchFamily="34" charset="0"/>
                  <a:cs typeface="Arial" panose="020B0604020202020204" pitchFamily="34" charset="0"/>
                </a:rPr>
                <a:t>Droichead</a:t>
              </a:r>
              <a:r>
                <a:rPr lang="en-IE" sz="1400">
                  <a:solidFill>
                    <a:srgbClr val="002060"/>
                  </a:solidFill>
                  <a:latin typeface="Arial" panose="020B0604020202020204" pitchFamily="34" charset="0"/>
                  <a:cs typeface="Arial" panose="020B0604020202020204" pitchFamily="34" charset="0"/>
                </a:rPr>
                <a:t> </a:t>
              </a:r>
            </a:p>
          </p:txBody>
        </p:sp>
      </p:grpSp>
      <p:grpSp>
        <p:nvGrpSpPr>
          <p:cNvPr id="75" name="Group 74"/>
          <p:cNvGrpSpPr/>
          <p:nvPr/>
        </p:nvGrpSpPr>
        <p:grpSpPr>
          <a:xfrm>
            <a:off x="8432451" y="2228009"/>
            <a:ext cx="2165121" cy="2665533"/>
            <a:chOff x="151160" y="2523108"/>
            <a:chExt cx="2165121" cy="2665533"/>
          </a:xfrm>
        </p:grpSpPr>
        <p:grpSp>
          <p:nvGrpSpPr>
            <p:cNvPr id="76" name="Group 75"/>
            <p:cNvGrpSpPr/>
            <p:nvPr/>
          </p:nvGrpSpPr>
          <p:grpSpPr>
            <a:xfrm rot="227016">
              <a:off x="151160" y="2523108"/>
              <a:ext cx="2165121" cy="2665533"/>
              <a:chOff x="1006807" y="3571533"/>
              <a:chExt cx="2601889" cy="3379047"/>
            </a:xfrm>
          </p:grpSpPr>
          <p:sp>
            <p:nvSpPr>
              <p:cNvPr id="78" name="Freeform 7"/>
              <p:cNvSpPr>
                <a:spLocks/>
              </p:cNvSpPr>
              <p:nvPr/>
            </p:nvSpPr>
            <p:spPr bwMode="auto">
              <a:xfrm rot="212630">
                <a:off x="1765566" y="5112388"/>
                <a:ext cx="532453" cy="1838192"/>
              </a:xfrm>
              <a:custGeom>
                <a:avLst/>
                <a:gdLst>
                  <a:gd name="T0" fmla="*/ 223 w 223"/>
                  <a:gd name="T1" fmla="*/ 828 h 878"/>
                  <a:gd name="T2" fmla="*/ 145 w 223"/>
                  <a:gd name="T3" fmla="*/ 878 h 878"/>
                  <a:gd name="T4" fmla="*/ 0 w 223"/>
                  <a:gd name="T5" fmla="*/ 18 h 878"/>
                  <a:gd name="T6" fmla="*/ 109 w 223"/>
                  <a:gd name="T7" fmla="*/ 0 h 878"/>
                  <a:gd name="T8" fmla="*/ 223 w 223"/>
                  <a:gd name="T9" fmla="*/ 828 h 878"/>
                </a:gdLst>
                <a:ahLst/>
                <a:cxnLst>
                  <a:cxn ang="0">
                    <a:pos x="T0" y="T1"/>
                  </a:cxn>
                  <a:cxn ang="0">
                    <a:pos x="T2" y="T3"/>
                  </a:cxn>
                  <a:cxn ang="0">
                    <a:pos x="T4" y="T5"/>
                  </a:cxn>
                  <a:cxn ang="0">
                    <a:pos x="T6" y="T7"/>
                  </a:cxn>
                  <a:cxn ang="0">
                    <a:pos x="T8" y="T9"/>
                  </a:cxn>
                </a:cxnLst>
                <a:rect l="0" t="0" r="r" b="b"/>
                <a:pathLst>
                  <a:path w="223" h="878">
                    <a:moveTo>
                      <a:pt x="223" y="828"/>
                    </a:moveTo>
                    <a:lnTo>
                      <a:pt x="145" y="878"/>
                    </a:lnTo>
                    <a:lnTo>
                      <a:pt x="0" y="18"/>
                    </a:lnTo>
                    <a:lnTo>
                      <a:pt x="109" y="0"/>
                    </a:lnTo>
                    <a:lnTo>
                      <a:pt x="223" y="828"/>
                    </a:lnTo>
                    <a:close/>
                  </a:path>
                </a:pathLst>
              </a:custGeom>
              <a:solidFill>
                <a:srgbClr val="1C88A8"/>
              </a:solidFill>
              <a:ln w="38100">
                <a:solidFill>
                  <a:srgbClr val="1C88A8"/>
                </a:solidFill>
                <a:round/>
                <a:headEnd/>
                <a:tailEnd/>
              </a:ln>
            </p:spPr>
            <p:txBody>
              <a:bodyPr vert="horz" wrap="square" lIns="91440" tIns="45720" rIns="91440" bIns="45720" numCol="1" anchor="t" anchorCtr="0" compatLnSpc="1">
                <a:prstTxWarp prst="textNoShape">
                  <a:avLst/>
                </a:prstTxWarp>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400" b="0" u="none" strike="noStrike" kern="0" cap="none" spc="0" normalizeH="0" baseline="0" noProof="0">
                  <a:ln>
                    <a:noFill/>
                  </a:ln>
                  <a:solidFill>
                    <a:srgbClr val="002060"/>
                  </a:solidFill>
                  <a:effectLst/>
                  <a:uLnTx/>
                  <a:uFillTx/>
                  <a:ea typeface="+mn-ea"/>
                  <a:cs typeface="Arial"/>
                  <a:sym typeface="Arial"/>
                </a:endParaRPr>
              </a:p>
            </p:txBody>
          </p:sp>
          <p:sp>
            <p:nvSpPr>
              <p:cNvPr id="79" name="Freeform 8"/>
              <p:cNvSpPr>
                <a:spLocks/>
              </p:cNvSpPr>
              <p:nvPr/>
            </p:nvSpPr>
            <p:spPr bwMode="auto">
              <a:xfrm rot="121145">
                <a:off x="1006807" y="3571533"/>
                <a:ext cx="2601889" cy="1728632"/>
              </a:xfrm>
              <a:custGeom>
                <a:avLst/>
                <a:gdLst>
                  <a:gd name="T0" fmla="*/ 393 w 427"/>
                  <a:gd name="T1" fmla="*/ 15 h 287"/>
                  <a:gd name="T2" fmla="*/ 375 w 427"/>
                  <a:gd name="T3" fmla="*/ 2 h 287"/>
                  <a:gd name="T4" fmla="*/ 15 w 427"/>
                  <a:gd name="T5" fmla="*/ 63 h 287"/>
                  <a:gd name="T6" fmla="*/ 1 w 427"/>
                  <a:gd name="T7" fmla="*/ 81 h 287"/>
                  <a:gd name="T8" fmla="*/ 33 w 427"/>
                  <a:gd name="T9" fmla="*/ 272 h 287"/>
                  <a:gd name="T10" fmla="*/ 52 w 427"/>
                  <a:gd name="T11" fmla="*/ 285 h 287"/>
                  <a:gd name="T12" fmla="*/ 412 w 427"/>
                  <a:gd name="T13" fmla="*/ 224 h 287"/>
                  <a:gd name="T14" fmla="*/ 425 w 427"/>
                  <a:gd name="T15" fmla="*/ 206 h 287"/>
                  <a:gd name="T16" fmla="*/ 393 w 427"/>
                  <a:gd name="T17" fmla="*/ 15 h 28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Lst>
                <a:rect l="0" t="0" r="r" b="b"/>
                <a:pathLst>
                  <a:path w="427" h="287">
                    <a:moveTo>
                      <a:pt x="393" y="15"/>
                    </a:moveTo>
                    <a:cubicBezTo>
                      <a:pt x="392" y="6"/>
                      <a:pt x="383" y="0"/>
                      <a:pt x="375" y="2"/>
                    </a:cubicBezTo>
                    <a:cubicBezTo>
                      <a:pt x="15" y="63"/>
                      <a:pt x="15" y="63"/>
                      <a:pt x="15" y="63"/>
                    </a:cubicBezTo>
                    <a:cubicBezTo>
                      <a:pt x="6" y="64"/>
                      <a:pt x="0" y="72"/>
                      <a:pt x="1" y="81"/>
                    </a:cubicBezTo>
                    <a:cubicBezTo>
                      <a:pt x="33" y="272"/>
                      <a:pt x="33" y="272"/>
                      <a:pt x="33" y="272"/>
                    </a:cubicBezTo>
                    <a:cubicBezTo>
                      <a:pt x="35" y="281"/>
                      <a:pt x="43" y="287"/>
                      <a:pt x="52" y="285"/>
                    </a:cubicBezTo>
                    <a:cubicBezTo>
                      <a:pt x="412" y="224"/>
                      <a:pt x="412" y="224"/>
                      <a:pt x="412" y="224"/>
                    </a:cubicBezTo>
                    <a:cubicBezTo>
                      <a:pt x="421" y="223"/>
                      <a:pt x="427" y="215"/>
                      <a:pt x="425" y="206"/>
                    </a:cubicBezTo>
                    <a:lnTo>
                      <a:pt x="393" y="15"/>
                    </a:lnTo>
                    <a:close/>
                  </a:path>
                </a:pathLst>
              </a:custGeom>
              <a:solidFill>
                <a:schemeClr val="bg1"/>
              </a:solidFill>
              <a:ln w="57150" cap="flat">
                <a:solidFill>
                  <a:srgbClr val="1987A8"/>
                </a:solidFill>
                <a:prstDash val="solid"/>
                <a:miter lim="800000"/>
                <a:headEnd/>
                <a:tailEnd/>
              </a:ln>
            </p:spPr>
            <p:txBody>
              <a:bodyPr vert="horz" wrap="square" lIns="91440" tIns="45720" rIns="91440" bIns="45720" numCol="1" anchor="t" anchorCtr="0" compatLnSpc="1">
                <a:prstTxWarp prst="textNoShape">
                  <a:avLst/>
                </a:prstTxWarp>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400" b="0" u="none" strike="noStrike" kern="0" cap="none" spc="0" normalizeH="0" baseline="0" noProof="0">
                  <a:ln>
                    <a:noFill/>
                  </a:ln>
                  <a:solidFill>
                    <a:srgbClr val="002060"/>
                  </a:solidFill>
                  <a:effectLst/>
                  <a:uLnTx/>
                  <a:uFillTx/>
                  <a:ea typeface="+mn-ea"/>
                  <a:cs typeface="Arial"/>
                  <a:sym typeface="Arial"/>
                </a:endParaRPr>
              </a:p>
            </p:txBody>
          </p:sp>
        </p:grpSp>
        <p:sp>
          <p:nvSpPr>
            <p:cNvPr id="77" name="Rectangle 76"/>
            <p:cNvSpPr/>
            <p:nvPr/>
          </p:nvSpPr>
          <p:spPr>
            <a:xfrm rot="21418174">
              <a:off x="279185" y="2947600"/>
              <a:ext cx="1984603" cy="523220"/>
            </a:xfrm>
            <a:prstGeom prst="rect">
              <a:avLst/>
            </a:prstGeom>
            <a:noFill/>
          </p:spPr>
          <p:txBody>
            <a:bodyPr wrap="square" lIns="91440" tIns="45720" rIns="91440" bIns="45720">
              <a:spAutoFit/>
            </a:bodyPr>
            <a:lstStyle/>
            <a:p>
              <a:pPr lvl="0" algn="ctr"/>
              <a:r>
                <a:rPr lang="en-GB" sz="1400" err="1">
                  <a:solidFill>
                    <a:srgbClr val="002060"/>
                  </a:solidFill>
                  <a:latin typeface="Arial" panose="020B0604020202020204" pitchFamily="34" charset="0"/>
                  <a:cs typeface="Arial" panose="020B0604020202020204" pitchFamily="34" charset="0"/>
                </a:rPr>
                <a:t>Glac</a:t>
              </a:r>
              <a:r>
                <a:rPr lang="en-GB" sz="1400">
                  <a:solidFill>
                    <a:srgbClr val="002060"/>
                  </a:solidFill>
                  <a:latin typeface="Arial" panose="020B0604020202020204" pitchFamily="34" charset="0"/>
                  <a:cs typeface="Arial" panose="020B0604020202020204" pitchFamily="34" charset="0"/>
                </a:rPr>
                <a:t> </a:t>
              </a:r>
              <a:r>
                <a:rPr lang="en-GB" sz="1400" err="1">
                  <a:solidFill>
                    <a:srgbClr val="002060"/>
                  </a:solidFill>
                  <a:latin typeface="Arial" panose="020B0604020202020204" pitchFamily="34" charset="0"/>
                  <a:cs typeface="Arial" panose="020B0604020202020204" pitchFamily="34" charset="0"/>
                </a:rPr>
                <a:t>páirt</a:t>
              </a:r>
              <a:r>
                <a:rPr lang="en-GB" sz="1400">
                  <a:solidFill>
                    <a:srgbClr val="002060"/>
                  </a:solidFill>
                  <a:latin typeface="Arial" panose="020B0604020202020204" pitchFamily="34" charset="0"/>
                  <a:cs typeface="Arial" panose="020B0604020202020204" pitchFamily="34" charset="0"/>
                </a:rPr>
                <a:t> mar </a:t>
              </a:r>
              <a:r>
                <a:rPr lang="en-GB" sz="1400" err="1">
                  <a:solidFill>
                    <a:srgbClr val="002060"/>
                  </a:solidFill>
                  <a:latin typeface="Arial" panose="020B0604020202020204" pitchFamily="34" charset="0"/>
                  <a:cs typeface="Arial" panose="020B0604020202020204" pitchFamily="34" charset="0"/>
                </a:rPr>
                <a:t>ghairmí</a:t>
              </a:r>
              <a:r>
                <a:rPr lang="en-GB" sz="1400">
                  <a:solidFill>
                    <a:srgbClr val="002060"/>
                  </a:solidFill>
                  <a:latin typeface="Arial" panose="020B0604020202020204" pitchFamily="34" charset="0"/>
                  <a:cs typeface="Arial" panose="020B0604020202020204" pitchFamily="34" charset="0"/>
                </a:rPr>
                <a:t> </a:t>
              </a:r>
              <a:r>
                <a:rPr lang="en-GB" sz="1400" err="1">
                  <a:solidFill>
                    <a:srgbClr val="002060"/>
                  </a:solidFill>
                  <a:latin typeface="Arial" panose="020B0604020202020204" pitchFamily="34" charset="0"/>
                  <a:cs typeface="Arial" panose="020B0604020202020204" pitchFamily="34" charset="0"/>
                </a:rPr>
                <a:t>i</a:t>
              </a:r>
              <a:r>
                <a:rPr lang="en-GB" sz="1400">
                  <a:solidFill>
                    <a:srgbClr val="002060"/>
                  </a:solidFill>
                  <a:latin typeface="Arial" panose="020B0604020202020204" pitchFamily="34" charset="0"/>
                  <a:cs typeface="Arial" panose="020B0604020202020204" pitchFamily="34" charset="0"/>
                </a:rPr>
                <a:t> </a:t>
              </a:r>
              <a:r>
                <a:rPr lang="en-GB" sz="1400" err="1">
                  <a:solidFill>
                    <a:srgbClr val="002060"/>
                  </a:solidFill>
                  <a:latin typeface="Arial" panose="020B0604020202020204" pitchFamily="34" charset="0"/>
                  <a:cs typeface="Arial" panose="020B0604020202020204" pitchFamily="34" charset="0"/>
                </a:rPr>
                <a:t>Snáithe</a:t>
              </a:r>
              <a:r>
                <a:rPr lang="en-GB" sz="1400">
                  <a:solidFill>
                    <a:srgbClr val="002060"/>
                  </a:solidFill>
                  <a:latin typeface="Arial" panose="020B0604020202020204" pitchFamily="34" charset="0"/>
                  <a:cs typeface="Arial" panose="020B0604020202020204" pitchFamily="34" charset="0"/>
                </a:rPr>
                <a:t> B</a:t>
              </a:r>
              <a:endParaRPr lang="en-US" sz="1400" b="1">
                <a:solidFill>
                  <a:srgbClr val="002060"/>
                </a:solidFill>
                <a:latin typeface="Arial" panose="020B0604020202020204" pitchFamily="34" charset="0"/>
                <a:cs typeface="Arial" panose="020B0604020202020204" pitchFamily="34" charset="0"/>
              </a:endParaRPr>
            </a:p>
          </p:txBody>
        </p:sp>
      </p:grpSp>
      <p:grpSp>
        <p:nvGrpSpPr>
          <p:cNvPr id="80" name="Group 79"/>
          <p:cNvGrpSpPr/>
          <p:nvPr/>
        </p:nvGrpSpPr>
        <p:grpSpPr>
          <a:xfrm>
            <a:off x="6254241" y="1500239"/>
            <a:ext cx="2165121" cy="2973959"/>
            <a:chOff x="135795" y="2554529"/>
            <a:chExt cx="2165121" cy="2973959"/>
          </a:xfrm>
        </p:grpSpPr>
        <p:grpSp>
          <p:nvGrpSpPr>
            <p:cNvPr id="81" name="Group 80"/>
            <p:cNvGrpSpPr/>
            <p:nvPr/>
          </p:nvGrpSpPr>
          <p:grpSpPr>
            <a:xfrm rot="227016">
              <a:off x="135795" y="2554529"/>
              <a:ext cx="2165121" cy="2973959"/>
              <a:chOff x="1003103" y="3612138"/>
              <a:chExt cx="2601889" cy="3770034"/>
            </a:xfrm>
          </p:grpSpPr>
          <p:sp>
            <p:nvSpPr>
              <p:cNvPr id="83" name="Freeform 7"/>
              <p:cNvSpPr>
                <a:spLocks/>
              </p:cNvSpPr>
              <p:nvPr/>
            </p:nvSpPr>
            <p:spPr bwMode="auto">
              <a:xfrm rot="212630">
                <a:off x="1752908" y="5111975"/>
                <a:ext cx="532453" cy="2270197"/>
              </a:xfrm>
              <a:custGeom>
                <a:avLst/>
                <a:gdLst>
                  <a:gd name="T0" fmla="*/ 223 w 223"/>
                  <a:gd name="T1" fmla="*/ 828 h 878"/>
                  <a:gd name="T2" fmla="*/ 145 w 223"/>
                  <a:gd name="T3" fmla="*/ 878 h 878"/>
                  <a:gd name="T4" fmla="*/ 0 w 223"/>
                  <a:gd name="T5" fmla="*/ 18 h 878"/>
                  <a:gd name="T6" fmla="*/ 109 w 223"/>
                  <a:gd name="T7" fmla="*/ 0 h 878"/>
                  <a:gd name="T8" fmla="*/ 223 w 223"/>
                  <a:gd name="T9" fmla="*/ 828 h 878"/>
                </a:gdLst>
                <a:ahLst/>
                <a:cxnLst>
                  <a:cxn ang="0">
                    <a:pos x="T0" y="T1"/>
                  </a:cxn>
                  <a:cxn ang="0">
                    <a:pos x="T2" y="T3"/>
                  </a:cxn>
                  <a:cxn ang="0">
                    <a:pos x="T4" y="T5"/>
                  </a:cxn>
                  <a:cxn ang="0">
                    <a:pos x="T6" y="T7"/>
                  </a:cxn>
                  <a:cxn ang="0">
                    <a:pos x="T8" y="T9"/>
                  </a:cxn>
                </a:cxnLst>
                <a:rect l="0" t="0" r="r" b="b"/>
                <a:pathLst>
                  <a:path w="223" h="878">
                    <a:moveTo>
                      <a:pt x="223" y="828"/>
                    </a:moveTo>
                    <a:lnTo>
                      <a:pt x="145" y="878"/>
                    </a:lnTo>
                    <a:lnTo>
                      <a:pt x="0" y="18"/>
                    </a:lnTo>
                    <a:lnTo>
                      <a:pt x="109" y="0"/>
                    </a:lnTo>
                    <a:lnTo>
                      <a:pt x="223" y="828"/>
                    </a:lnTo>
                    <a:close/>
                  </a:path>
                </a:pathLst>
              </a:custGeom>
              <a:solidFill>
                <a:srgbClr val="1C88A8"/>
              </a:solidFill>
              <a:ln w="38100">
                <a:solidFill>
                  <a:srgbClr val="1C88A8"/>
                </a:solidFill>
                <a:round/>
                <a:headEnd/>
                <a:tailEnd/>
              </a:ln>
            </p:spPr>
            <p:txBody>
              <a:bodyPr vert="horz" wrap="square" lIns="91440" tIns="45720" rIns="91440" bIns="45720" numCol="1" anchor="t" anchorCtr="0" compatLnSpc="1">
                <a:prstTxWarp prst="textNoShape">
                  <a:avLst/>
                </a:prstTxWarp>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400" b="0" u="none" strike="noStrike" kern="0" cap="none" spc="0" normalizeH="0" baseline="0" noProof="0">
                  <a:ln>
                    <a:noFill/>
                  </a:ln>
                  <a:solidFill>
                    <a:srgbClr val="002060"/>
                  </a:solidFill>
                  <a:effectLst/>
                  <a:uLnTx/>
                  <a:uFillTx/>
                  <a:ea typeface="+mn-ea"/>
                  <a:cs typeface="Arial"/>
                  <a:sym typeface="Arial"/>
                </a:endParaRPr>
              </a:p>
            </p:txBody>
          </p:sp>
          <p:sp>
            <p:nvSpPr>
              <p:cNvPr id="84" name="Freeform 8"/>
              <p:cNvSpPr>
                <a:spLocks/>
              </p:cNvSpPr>
              <p:nvPr/>
            </p:nvSpPr>
            <p:spPr bwMode="auto">
              <a:xfrm rot="121145">
                <a:off x="1003103" y="3612138"/>
                <a:ext cx="2601889" cy="1728632"/>
              </a:xfrm>
              <a:custGeom>
                <a:avLst/>
                <a:gdLst>
                  <a:gd name="T0" fmla="*/ 393 w 427"/>
                  <a:gd name="T1" fmla="*/ 15 h 287"/>
                  <a:gd name="T2" fmla="*/ 375 w 427"/>
                  <a:gd name="T3" fmla="*/ 2 h 287"/>
                  <a:gd name="T4" fmla="*/ 15 w 427"/>
                  <a:gd name="T5" fmla="*/ 63 h 287"/>
                  <a:gd name="T6" fmla="*/ 1 w 427"/>
                  <a:gd name="T7" fmla="*/ 81 h 287"/>
                  <a:gd name="T8" fmla="*/ 33 w 427"/>
                  <a:gd name="T9" fmla="*/ 272 h 287"/>
                  <a:gd name="T10" fmla="*/ 52 w 427"/>
                  <a:gd name="T11" fmla="*/ 285 h 287"/>
                  <a:gd name="T12" fmla="*/ 412 w 427"/>
                  <a:gd name="T13" fmla="*/ 224 h 287"/>
                  <a:gd name="T14" fmla="*/ 425 w 427"/>
                  <a:gd name="T15" fmla="*/ 206 h 287"/>
                  <a:gd name="T16" fmla="*/ 393 w 427"/>
                  <a:gd name="T17" fmla="*/ 15 h 28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Lst>
                <a:rect l="0" t="0" r="r" b="b"/>
                <a:pathLst>
                  <a:path w="427" h="287">
                    <a:moveTo>
                      <a:pt x="393" y="15"/>
                    </a:moveTo>
                    <a:cubicBezTo>
                      <a:pt x="392" y="6"/>
                      <a:pt x="383" y="0"/>
                      <a:pt x="375" y="2"/>
                    </a:cubicBezTo>
                    <a:cubicBezTo>
                      <a:pt x="15" y="63"/>
                      <a:pt x="15" y="63"/>
                      <a:pt x="15" y="63"/>
                    </a:cubicBezTo>
                    <a:cubicBezTo>
                      <a:pt x="6" y="64"/>
                      <a:pt x="0" y="72"/>
                      <a:pt x="1" y="81"/>
                    </a:cubicBezTo>
                    <a:cubicBezTo>
                      <a:pt x="33" y="272"/>
                      <a:pt x="33" y="272"/>
                      <a:pt x="33" y="272"/>
                    </a:cubicBezTo>
                    <a:cubicBezTo>
                      <a:pt x="35" y="281"/>
                      <a:pt x="43" y="287"/>
                      <a:pt x="52" y="285"/>
                    </a:cubicBezTo>
                    <a:cubicBezTo>
                      <a:pt x="412" y="224"/>
                      <a:pt x="412" y="224"/>
                      <a:pt x="412" y="224"/>
                    </a:cubicBezTo>
                    <a:cubicBezTo>
                      <a:pt x="421" y="223"/>
                      <a:pt x="427" y="215"/>
                      <a:pt x="425" y="206"/>
                    </a:cubicBezTo>
                    <a:lnTo>
                      <a:pt x="393" y="15"/>
                    </a:lnTo>
                    <a:close/>
                  </a:path>
                </a:pathLst>
              </a:custGeom>
              <a:solidFill>
                <a:schemeClr val="bg1"/>
              </a:solidFill>
              <a:ln w="57150" cap="flat">
                <a:solidFill>
                  <a:srgbClr val="1987A8"/>
                </a:solidFill>
                <a:prstDash val="solid"/>
                <a:miter lim="800000"/>
                <a:headEnd/>
                <a:tailEnd/>
              </a:ln>
            </p:spPr>
            <p:txBody>
              <a:bodyPr vert="horz" wrap="square" lIns="91440" tIns="45720" rIns="91440" bIns="45720" numCol="1" anchor="t" anchorCtr="0" compatLnSpc="1">
                <a:prstTxWarp prst="textNoShape">
                  <a:avLst/>
                </a:prstTxWarp>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400" b="0" u="none" strike="noStrike" kern="0" cap="none" spc="0" normalizeH="0" baseline="0" noProof="0">
                  <a:ln>
                    <a:noFill/>
                  </a:ln>
                  <a:solidFill>
                    <a:srgbClr val="002060"/>
                  </a:solidFill>
                  <a:effectLst/>
                  <a:uLnTx/>
                  <a:uFillTx/>
                  <a:ea typeface="+mn-ea"/>
                  <a:cs typeface="Arial"/>
                  <a:sym typeface="Arial"/>
                </a:endParaRPr>
              </a:p>
            </p:txBody>
          </p:sp>
        </p:grpSp>
        <p:sp>
          <p:nvSpPr>
            <p:cNvPr id="82" name="Rectangle 81"/>
            <p:cNvSpPr/>
            <p:nvPr/>
          </p:nvSpPr>
          <p:spPr>
            <a:xfrm rot="21418174">
              <a:off x="279185" y="2947600"/>
              <a:ext cx="1984603" cy="523220"/>
            </a:xfrm>
            <a:prstGeom prst="rect">
              <a:avLst/>
            </a:prstGeom>
            <a:noFill/>
          </p:spPr>
          <p:txBody>
            <a:bodyPr wrap="square" lIns="91440" tIns="45720" rIns="91440" bIns="45720">
              <a:spAutoFit/>
            </a:bodyPr>
            <a:lstStyle/>
            <a:p>
              <a:pPr lvl="0" algn="ctr"/>
              <a:r>
                <a:rPr lang="en-GB" sz="1400" err="1">
                  <a:solidFill>
                    <a:srgbClr val="002060"/>
                  </a:solidFill>
                  <a:latin typeface="Arial" panose="020B0604020202020204" pitchFamily="34" charset="0"/>
                  <a:cs typeface="Arial" panose="020B0604020202020204" pitchFamily="34" charset="0"/>
                </a:rPr>
                <a:t>Glac</a:t>
              </a:r>
              <a:r>
                <a:rPr lang="en-GB" sz="1400">
                  <a:solidFill>
                    <a:srgbClr val="002060"/>
                  </a:solidFill>
                  <a:latin typeface="Arial" panose="020B0604020202020204" pitchFamily="34" charset="0"/>
                  <a:cs typeface="Arial" panose="020B0604020202020204" pitchFamily="34" charset="0"/>
                </a:rPr>
                <a:t> </a:t>
              </a:r>
              <a:r>
                <a:rPr lang="en-GB" sz="1400" err="1">
                  <a:solidFill>
                    <a:srgbClr val="002060"/>
                  </a:solidFill>
                  <a:latin typeface="Arial" panose="020B0604020202020204" pitchFamily="34" charset="0"/>
                  <a:cs typeface="Arial" panose="020B0604020202020204" pitchFamily="34" charset="0"/>
                </a:rPr>
                <a:t>páirt</a:t>
              </a:r>
              <a:r>
                <a:rPr lang="en-GB" sz="1400">
                  <a:solidFill>
                    <a:srgbClr val="002060"/>
                  </a:solidFill>
                  <a:latin typeface="Arial" panose="020B0604020202020204" pitchFamily="34" charset="0"/>
                  <a:cs typeface="Arial" panose="020B0604020202020204" pitchFamily="34" charset="0"/>
                </a:rPr>
                <a:t> mar </a:t>
              </a:r>
              <a:r>
                <a:rPr lang="en-GB" sz="1400" err="1">
                  <a:solidFill>
                    <a:srgbClr val="002060"/>
                  </a:solidFill>
                  <a:latin typeface="Arial" panose="020B0604020202020204" pitchFamily="34" charset="0"/>
                  <a:cs typeface="Arial" panose="020B0604020202020204" pitchFamily="34" charset="0"/>
                </a:rPr>
                <a:t>ghairmí</a:t>
              </a:r>
              <a:r>
                <a:rPr lang="en-GB" sz="1400">
                  <a:solidFill>
                    <a:srgbClr val="002060"/>
                  </a:solidFill>
                  <a:latin typeface="Arial" panose="020B0604020202020204" pitchFamily="34" charset="0"/>
                  <a:cs typeface="Arial" panose="020B0604020202020204" pitchFamily="34" charset="0"/>
                </a:rPr>
                <a:t> </a:t>
              </a:r>
              <a:r>
                <a:rPr lang="en-GB" sz="1400" err="1">
                  <a:solidFill>
                    <a:srgbClr val="002060"/>
                  </a:solidFill>
                  <a:latin typeface="Arial" panose="020B0604020202020204" pitchFamily="34" charset="0"/>
                  <a:cs typeface="Arial" panose="020B0604020202020204" pitchFamily="34" charset="0"/>
                </a:rPr>
                <a:t>i</a:t>
              </a:r>
              <a:r>
                <a:rPr lang="en-GB" sz="1400">
                  <a:solidFill>
                    <a:srgbClr val="002060"/>
                  </a:solidFill>
                  <a:latin typeface="Arial" panose="020B0604020202020204" pitchFamily="34" charset="0"/>
                  <a:cs typeface="Arial" panose="020B0604020202020204" pitchFamily="34" charset="0"/>
                </a:rPr>
                <a:t> </a:t>
              </a:r>
              <a:r>
                <a:rPr lang="en-GB" sz="1400" err="1">
                  <a:solidFill>
                    <a:srgbClr val="002060"/>
                  </a:solidFill>
                  <a:latin typeface="Arial" panose="020B0604020202020204" pitchFamily="34" charset="0"/>
                  <a:cs typeface="Arial" panose="020B0604020202020204" pitchFamily="34" charset="0"/>
                </a:rPr>
                <a:t>Snáithe</a:t>
              </a:r>
              <a:r>
                <a:rPr lang="en-GB" sz="1400">
                  <a:solidFill>
                    <a:srgbClr val="002060"/>
                  </a:solidFill>
                  <a:latin typeface="Arial" panose="020B0604020202020204" pitchFamily="34" charset="0"/>
                  <a:cs typeface="Arial" panose="020B0604020202020204" pitchFamily="34" charset="0"/>
                </a:rPr>
                <a:t> A</a:t>
              </a:r>
              <a:endParaRPr lang="en-US" sz="1400" b="1">
                <a:solidFill>
                  <a:srgbClr val="002060"/>
                </a:solidFill>
                <a:latin typeface="Arial" panose="020B0604020202020204" pitchFamily="34" charset="0"/>
                <a:cs typeface="Arial" panose="020B0604020202020204" pitchFamily="34" charset="0"/>
              </a:endParaRPr>
            </a:p>
          </p:txBody>
        </p:sp>
      </p:grpSp>
      <p:grpSp>
        <p:nvGrpSpPr>
          <p:cNvPr id="4" name="Group 3"/>
          <p:cNvGrpSpPr/>
          <p:nvPr/>
        </p:nvGrpSpPr>
        <p:grpSpPr>
          <a:xfrm>
            <a:off x="9964027" y="826249"/>
            <a:ext cx="2165121" cy="2836970"/>
            <a:chOff x="9203853" y="2673862"/>
            <a:chExt cx="2165121" cy="2836970"/>
          </a:xfrm>
        </p:grpSpPr>
        <p:grpSp>
          <p:nvGrpSpPr>
            <p:cNvPr id="85" name="Group 84"/>
            <p:cNvGrpSpPr/>
            <p:nvPr/>
          </p:nvGrpSpPr>
          <p:grpSpPr>
            <a:xfrm>
              <a:off x="9203853" y="2673862"/>
              <a:ext cx="2165121" cy="2836970"/>
              <a:chOff x="140315" y="2554679"/>
              <a:chExt cx="2165121" cy="2836970"/>
            </a:xfrm>
          </p:grpSpPr>
          <p:grpSp>
            <p:nvGrpSpPr>
              <p:cNvPr id="86" name="Group 85"/>
              <p:cNvGrpSpPr/>
              <p:nvPr/>
            </p:nvGrpSpPr>
            <p:grpSpPr>
              <a:xfrm rot="227016">
                <a:off x="140315" y="2554679"/>
                <a:ext cx="2165121" cy="2836970"/>
                <a:chOff x="1003103" y="3612138"/>
                <a:chExt cx="2601889" cy="3596375"/>
              </a:xfrm>
            </p:grpSpPr>
            <p:sp>
              <p:nvSpPr>
                <p:cNvPr id="88" name="Freeform 7"/>
                <p:cNvSpPr>
                  <a:spLocks/>
                </p:cNvSpPr>
                <p:nvPr/>
              </p:nvSpPr>
              <p:spPr bwMode="auto">
                <a:xfrm rot="212630">
                  <a:off x="1758001" y="5112141"/>
                  <a:ext cx="532452" cy="2096372"/>
                </a:xfrm>
                <a:custGeom>
                  <a:avLst/>
                  <a:gdLst>
                    <a:gd name="T0" fmla="*/ 223 w 223"/>
                    <a:gd name="T1" fmla="*/ 828 h 878"/>
                    <a:gd name="T2" fmla="*/ 145 w 223"/>
                    <a:gd name="T3" fmla="*/ 878 h 878"/>
                    <a:gd name="T4" fmla="*/ 0 w 223"/>
                    <a:gd name="T5" fmla="*/ 18 h 878"/>
                    <a:gd name="T6" fmla="*/ 109 w 223"/>
                    <a:gd name="T7" fmla="*/ 0 h 878"/>
                    <a:gd name="T8" fmla="*/ 223 w 223"/>
                    <a:gd name="T9" fmla="*/ 828 h 878"/>
                  </a:gdLst>
                  <a:ahLst/>
                  <a:cxnLst>
                    <a:cxn ang="0">
                      <a:pos x="T0" y="T1"/>
                    </a:cxn>
                    <a:cxn ang="0">
                      <a:pos x="T2" y="T3"/>
                    </a:cxn>
                    <a:cxn ang="0">
                      <a:pos x="T4" y="T5"/>
                    </a:cxn>
                    <a:cxn ang="0">
                      <a:pos x="T6" y="T7"/>
                    </a:cxn>
                    <a:cxn ang="0">
                      <a:pos x="T8" y="T9"/>
                    </a:cxn>
                  </a:cxnLst>
                  <a:rect l="0" t="0" r="r" b="b"/>
                  <a:pathLst>
                    <a:path w="223" h="878">
                      <a:moveTo>
                        <a:pt x="223" y="828"/>
                      </a:moveTo>
                      <a:lnTo>
                        <a:pt x="145" y="878"/>
                      </a:lnTo>
                      <a:lnTo>
                        <a:pt x="0" y="18"/>
                      </a:lnTo>
                      <a:lnTo>
                        <a:pt x="109" y="0"/>
                      </a:lnTo>
                      <a:lnTo>
                        <a:pt x="223" y="828"/>
                      </a:lnTo>
                      <a:close/>
                    </a:path>
                  </a:pathLst>
                </a:custGeom>
                <a:solidFill>
                  <a:srgbClr val="1C88A8"/>
                </a:solidFill>
                <a:ln w="38100">
                  <a:solidFill>
                    <a:srgbClr val="1C88A8"/>
                  </a:solidFill>
                  <a:round/>
                  <a:headEnd/>
                  <a:tailEnd/>
                </a:ln>
              </p:spPr>
              <p:txBody>
                <a:bodyPr vert="horz" wrap="square" lIns="91440" tIns="45720" rIns="91440" bIns="45720" numCol="1" anchor="t" anchorCtr="0" compatLnSpc="1">
                  <a:prstTxWarp prst="textNoShape">
                    <a:avLst/>
                  </a:prstTxWarp>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400" b="0" u="none" strike="noStrike" kern="0" cap="none" spc="0" normalizeH="0" baseline="0" noProof="0">
                    <a:ln>
                      <a:noFill/>
                    </a:ln>
                    <a:solidFill>
                      <a:srgbClr val="002060"/>
                    </a:solidFill>
                    <a:effectLst/>
                    <a:uLnTx/>
                    <a:uFillTx/>
                    <a:ea typeface="+mn-ea"/>
                    <a:cs typeface="Arial"/>
                    <a:sym typeface="Arial"/>
                  </a:endParaRPr>
                </a:p>
              </p:txBody>
            </p:sp>
            <p:sp>
              <p:nvSpPr>
                <p:cNvPr id="89" name="Freeform 8"/>
                <p:cNvSpPr>
                  <a:spLocks/>
                </p:cNvSpPr>
                <p:nvPr/>
              </p:nvSpPr>
              <p:spPr bwMode="auto">
                <a:xfrm rot="121145">
                  <a:off x="1003103" y="3612138"/>
                  <a:ext cx="2601889" cy="1728632"/>
                </a:xfrm>
                <a:custGeom>
                  <a:avLst/>
                  <a:gdLst>
                    <a:gd name="T0" fmla="*/ 393 w 427"/>
                    <a:gd name="T1" fmla="*/ 15 h 287"/>
                    <a:gd name="T2" fmla="*/ 375 w 427"/>
                    <a:gd name="T3" fmla="*/ 2 h 287"/>
                    <a:gd name="T4" fmla="*/ 15 w 427"/>
                    <a:gd name="T5" fmla="*/ 63 h 287"/>
                    <a:gd name="T6" fmla="*/ 1 w 427"/>
                    <a:gd name="T7" fmla="*/ 81 h 287"/>
                    <a:gd name="T8" fmla="*/ 33 w 427"/>
                    <a:gd name="T9" fmla="*/ 272 h 287"/>
                    <a:gd name="T10" fmla="*/ 52 w 427"/>
                    <a:gd name="T11" fmla="*/ 285 h 287"/>
                    <a:gd name="T12" fmla="*/ 412 w 427"/>
                    <a:gd name="T13" fmla="*/ 224 h 287"/>
                    <a:gd name="T14" fmla="*/ 425 w 427"/>
                    <a:gd name="T15" fmla="*/ 206 h 287"/>
                    <a:gd name="T16" fmla="*/ 393 w 427"/>
                    <a:gd name="T17" fmla="*/ 15 h 28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Lst>
                  <a:rect l="0" t="0" r="r" b="b"/>
                  <a:pathLst>
                    <a:path w="427" h="287">
                      <a:moveTo>
                        <a:pt x="393" y="15"/>
                      </a:moveTo>
                      <a:cubicBezTo>
                        <a:pt x="392" y="6"/>
                        <a:pt x="383" y="0"/>
                        <a:pt x="375" y="2"/>
                      </a:cubicBezTo>
                      <a:cubicBezTo>
                        <a:pt x="15" y="63"/>
                        <a:pt x="15" y="63"/>
                        <a:pt x="15" y="63"/>
                      </a:cubicBezTo>
                      <a:cubicBezTo>
                        <a:pt x="6" y="64"/>
                        <a:pt x="0" y="72"/>
                        <a:pt x="1" y="81"/>
                      </a:cubicBezTo>
                      <a:cubicBezTo>
                        <a:pt x="33" y="272"/>
                        <a:pt x="33" y="272"/>
                        <a:pt x="33" y="272"/>
                      </a:cubicBezTo>
                      <a:cubicBezTo>
                        <a:pt x="35" y="281"/>
                        <a:pt x="43" y="287"/>
                        <a:pt x="52" y="285"/>
                      </a:cubicBezTo>
                      <a:cubicBezTo>
                        <a:pt x="412" y="224"/>
                        <a:pt x="412" y="224"/>
                        <a:pt x="412" y="224"/>
                      </a:cubicBezTo>
                      <a:cubicBezTo>
                        <a:pt x="421" y="223"/>
                        <a:pt x="427" y="215"/>
                        <a:pt x="425" y="206"/>
                      </a:cubicBezTo>
                      <a:lnTo>
                        <a:pt x="393" y="15"/>
                      </a:lnTo>
                      <a:close/>
                    </a:path>
                  </a:pathLst>
                </a:custGeom>
                <a:solidFill>
                  <a:schemeClr val="bg1"/>
                </a:solidFill>
                <a:ln w="57150" cap="flat">
                  <a:solidFill>
                    <a:srgbClr val="1987A8"/>
                  </a:solidFill>
                  <a:prstDash val="solid"/>
                  <a:miter lim="800000"/>
                  <a:headEnd/>
                  <a:tailEnd/>
                </a:ln>
              </p:spPr>
              <p:txBody>
                <a:bodyPr vert="horz" wrap="square" lIns="91440" tIns="45720" rIns="91440" bIns="45720" numCol="1" anchor="t" anchorCtr="0" compatLnSpc="1">
                  <a:prstTxWarp prst="textNoShape">
                    <a:avLst/>
                  </a:prstTxWarp>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400" b="0" u="none" strike="noStrike" kern="0" cap="none" spc="0" normalizeH="0" baseline="0" noProof="0">
                    <a:ln>
                      <a:noFill/>
                    </a:ln>
                    <a:solidFill>
                      <a:srgbClr val="002060"/>
                    </a:solidFill>
                    <a:effectLst/>
                    <a:uLnTx/>
                    <a:uFillTx/>
                    <a:ea typeface="+mn-ea"/>
                    <a:cs typeface="Arial"/>
                    <a:sym typeface="Arial"/>
                  </a:endParaRPr>
                </a:p>
              </p:txBody>
            </p:sp>
          </p:grpSp>
          <p:sp>
            <p:nvSpPr>
              <p:cNvPr id="87" name="Rectangle 86"/>
              <p:cNvSpPr/>
              <p:nvPr/>
            </p:nvSpPr>
            <p:spPr>
              <a:xfrm rot="21418174">
                <a:off x="279185" y="2732157"/>
                <a:ext cx="1984603" cy="954107"/>
              </a:xfrm>
              <a:prstGeom prst="rect">
                <a:avLst/>
              </a:prstGeom>
              <a:noFill/>
            </p:spPr>
            <p:txBody>
              <a:bodyPr wrap="square" lIns="91440" tIns="45720" rIns="91440" bIns="45720">
                <a:spAutoFit/>
              </a:bodyPr>
              <a:lstStyle/>
              <a:p>
                <a:pPr lvl="0"/>
                <a:r>
                  <a:rPr lang="ga-IE" sz="1400">
                    <a:solidFill>
                      <a:srgbClr val="002060"/>
                    </a:solidFill>
                    <a:latin typeface="Arial" panose="020B0604020202020204" pitchFamily="34" charset="0"/>
                    <a:cs typeface="Arial" panose="020B0604020202020204" pitchFamily="34" charset="0"/>
                  </a:rPr>
                  <a:t>Comhlánaigh Foirm D agus roinn í leis an gComhairle</a:t>
                </a:r>
                <a:r>
                  <a:rPr lang="en-GB" sz="1400">
                    <a:solidFill>
                      <a:srgbClr val="002060"/>
                    </a:solidFill>
                    <a:latin typeface="Arial" panose="020B0604020202020204" pitchFamily="34" charset="0"/>
                    <a:cs typeface="Arial" panose="020B0604020202020204" pitchFamily="34" charset="0"/>
                  </a:rPr>
                  <a:t> </a:t>
                </a:r>
                <a:r>
                  <a:rPr lang="ga-IE" sz="1400">
                    <a:solidFill>
                      <a:srgbClr val="002060"/>
                    </a:solidFill>
                    <a:latin typeface="Arial" panose="020B0604020202020204" pitchFamily="34" charset="0"/>
                    <a:cs typeface="Arial" panose="020B0604020202020204" pitchFamily="34" charset="0"/>
                  </a:rPr>
                  <a:t>Múinteoireachta</a:t>
                </a:r>
                <a:endParaRPr lang="en-US" sz="1400" b="1">
                  <a:solidFill>
                    <a:srgbClr val="002060"/>
                  </a:solidFill>
                  <a:latin typeface="Arial" panose="020B0604020202020204" pitchFamily="34" charset="0"/>
                  <a:cs typeface="Arial" panose="020B0604020202020204" pitchFamily="34" charset="0"/>
                </a:endParaRPr>
              </a:p>
            </p:txBody>
          </p:sp>
        </p:grpSp>
        <p:pic>
          <p:nvPicPr>
            <p:cNvPr id="90" name="Picture 89"/>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rot="21421183">
              <a:off x="10601663" y="3263453"/>
              <a:ext cx="639326" cy="266386"/>
            </a:xfrm>
            <a:prstGeom prst="rect">
              <a:avLst/>
            </a:prstGeom>
          </p:spPr>
        </p:pic>
      </p:grpSp>
      <p:pic>
        <p:nvPicPr>
          <p:cNvPr id="7" name="Pictiúr 6" descr="Pictiúr a bhfuil téacs, leictreonaic, gabháil scáileáin, Leathanach gréasáin ann&#10;&#10;Gineadh an tuairisc go huathoibríoch">
            <a:extLst>
              <a:ext uri="{FF2B5EF4-FFF2-40B4-BE49-F238E27FC236}">
                <a16:creationId xmlns:a16="http://schemas.microsoft.com/office/drawing/2014/main" id="{CE242964-DBFD-E6D2-884B-28D6D3B6AB51}"/>
              </a:ext>
            </a:extLst>
          </p:cNvPr>
          <p:cNvPicPr>
            <a:picLocks noChangeAspect="1"/>
          </p:cNvPicPr>
          <p:nvPr/>
        </p:nvPicPr>
        <p:blipFill>
          <a:blip r:embed="rId7" cstate="print">
            <a:extLst>
              <a:ext uri="{28A0092B-C50C-407E-A947-70E740481C1C}">
                <a14:useLocalDpi xmlns:a14="http://schemas.microsoft.com/office/drawing/2010/main" val="0"/>
              </a:ext>
            </a:extLst>
          </a:blip>
          <a:stretch>
            <a:fillRect/>
          </a:stretch>
        </p:blipFill>
        <p:spPr>
          <a:xfrm>
            <a:off x="92996" y="187207"/>
            <a:ext cx="1708788" cy="2413200"/>
          </a:xfrm>
          <a:prstGeom prst="rect">
            <a:avLst/>
          </a:prstGeom>
          <a:solidFill>
            <a:srgbClr val="FFFFFF">
              <a:shade val="85000"/>
            </a:srgbClr>
          </a:solidFill>
          <a:ln w="889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p:spPr>
      </p:pic>
    </p:spTree>
    <p:extLst>
      <p:ext uri="{BB962C8B-B14F-4D97-AF65-F5344CB8AC3E}">
        <p14:creationId xmlns:p14="http://schemas.microsoft.com/office/powerpoint/2010/main" val="243495777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1" presetClass="entr" presetSubtype="0" fill="hold" nodeType="clickEffect">
                                  <p:stCondLst>
                                    <p:cond delay="0"/>
                                  </p:stCondLst>
                                  <p:childTnLst>
                                    <p:set>
                                      <p:cBhvr>
                                        <p:cTn id="6" dur="1" fill="hold">
                                          <p:stCondLst>
                                            <p:cond delay="0"/>
                                          </p:stCondLst>
                                        </p:cTn>
                                        <p:tgtEl>
                                          <p:spTgt spid="3"/>
                                        </p:tgtEl>
                                        <p:attrNameLst>
                                          <p:attrName>style.visibility</p:attrName>
                                        </p:attrNameLst>
                                      </p:cBhvr>
                                      <p:to>
                                        <p:strVal val="visible"/>
                                      </p:to>
                                    </p:set>
                                    <p:anim calcmode="lin" valueType="num">
                                      <p:cBhvr>
                                        <p:cTn id="7" dur="1000" fill="hold"/>
                                        <p:tgtEl>
                                          <p:spTgt spid="3"/>
                                        </p:tgtEl>
                                        <p:attrNameLst>
                                          <p:attrName>ppt_w</p:attrName>
                                        </p:attrNameLst>
                                      </p:cBhvr>
                                      <p:tavLst>
                                        <p:tav tm="0">
                                          <p:val>
                                            <p:fltVal val="0"/>
                                          </p:val>
                                        </p:tav>
                                        <p:tav tm="100000">
                                          <p:val>
                                            <p:strVal val="#ppt_w"/>
                                          </p:val>
                                        </p:tav>
                                      </p:tavLst>
                                    </p:anim>
                                    <p:anim calcmode="lin" valueType="num">
                                      <p:cBhvr>
                                        <p:cTn id="8" dur="1000" fill="hold"/>
                                        <p:tgtEl>
                                          <p:spTgt spid="3"/>
                                        </p:tgtEl>
                                        <p:attrNameLst>
                                          <p:attrName>ppt_h</p:attrName>
                                        </p:attrNameLst>
                                      </p:cBhvr>
                                      <p:tavLst>
                                        <p:tav tm="0">
                                          <p:val>
                                            <p:fltVal val="0"/>
                                          </p:val>
                                        </p:tav>
                                        <p:tav tm="100000">
                                          <p:val>
                                            <p:strVal val="#ppt_h"/>
                                          </p:val>
                                        </p:tav>
                                      </p:tavLst>
                                    </p:anim>
                                    <p:anim calcmode="lin" valueType="num">
                                      <p:cBhvr>
                                        <p:cTn id="9" dur="1000" fill="hold"/>
                                        <p:tgtEl>
                                          <p:spTgt spid="3"/>
                                        </p:tgtEl>
                                        <p:attrNameLst>
                                          <p:attrName>style.rotation</p:attrName>
                                        </p:attrNameLst>
                                      </p:cBhvr>
                                      <p:tavLst>
                                        <p:tav tm="0">
                                          <p:val>
                                            <p:fltVal val="90"/>
                                          </p:val>
                                        </p:tav>
                                        <p:tav tm="100000">
                                          <p:val>
                                            <p:fltVal val="0"/>
                                          </p:val>
                                        </p:tav>
                                      </p:tavLst>
                                    </p:anim>
                                    <p:animEffect transition="in" filter="fade">
                                      <p:cBhvr>
                                        <p:cTn id="10" dur="1000"/>
                                        <p:tgtEl>
                                          <p:spTgt spid="3"/>
                                        </p:tgtEl>
                                      </p:cBhvr>
                                    </p:animEffect>
                                  </p:childTnLst>
                                </p:cTn>
                              </p:par>
                            </p:childTnLst>
                          </p:cTn>
                        </p:par>
                      </p:childTnLst>
                    </p:cTn>
                  </p:par>
                  <p:par>
                    <p:cTn id="11" fill="hold">
                      <p:stCondLst>
                        <p:cond delay="indefinite"/>
                      </p:stCondLst>
                      <p:childTnLst>
                        <p:par>
                          <p:cTn id="12" fill="hold">
                            <p:stCondLst>
                              <p:cond delay="0"/>
                            </p:stCondLst>
                            <p:childTnLst>
                              <p:par>
                                <p:cTn id="13" presetID="31" presetClass="entr" presetSubtype="0" fill="hold" nodeType="clickEffect">
                                  <p:stCondLst>
                                    <p:cond delay="0"/>
                                  </p:stCondLst>
                                  <p:childTnLst>
                                    <p:set>
                                      <p:cBhvr>
                                        <p:cTn id="14" dur="1" fill="hold">
                                          <p:stCondLst>
                                            <p:cond delay="0"/>
                                          </p:stCondLst>
                                        </p:cTn>
                                        <p:tgtEl>
                                          <p:spTgt spid="40"/>
                                        </p:tgtEl>
                                        <p:attrNameLst>
                                          <p:attrName>style.visibility</p:attrName>
                                        </p:attrNameLst>
                                      </p:cBhvr>
                                      <p:to>
                                        <p:strVal val="visible"/>
                                      </p:to>
                                    </p:set>
                                    <p:anim calcmode="lin" valueType="num">
                                      <p:cBhvr>
                                        <p:cTn id="15" dur="1000" fill="hold"/>
                                        <p:tgtEl>
                                          <p:spTgt spid="40"/>
                                        </p:tgtEl>
                                        <p:attrNameLst>
                                          <p:attrName>ppt_w</p:attrName>
                                        </p:attrNameLst>
                                      </p:cBhvr>
                                      <p:tavLst>
                                        <p:tav tm="0">
                                          <p:val>
                                            <p:fltVal val="0"/>
                                          </p:val>
                                        </p:tav>
                                        <p:tav tm="100000">
                                          <p:val>
                                            <p:strVal val="#ppt_w"/>
                                          </p:val>
                                        </p:tav>
                                      </p:tavLst>
                                    </p:anim>
                                    <p:anim calcmode="lin" valueType="num">
                                      <p:cBhvr>
                                        <p:cTn id="16" dur="1000" fill="hold"/>
                                        <p:tgtEl>
                                          <p:spTgt spid="40"/>
                                        </p:tgtEl>
                                        <p:attrNameLst>
                                          <p:attrName>ppt_h</p:attrName>
                                        </p:attrNameLst>
                                      </p:cBhvr>
                                      <p:tavLst>
                                        <p:tav tm="0">
                                          <p:val>
                                            <p:fltVal val="0"/>
                                          </p:val>
                                        </p:tav>
                                        <p:tav tm="100000">
                                          <p:val>
                                            <p:strVal val="#ppt_h"/>
                                          </p:val>
                                        </p:tav>
                                      </p:tavLst>
                                    </p:anim>
                                    <p:anim calcmode="lin" valueType="num">
                                      <p:cBhvr>
                                        <p:cTn id="17" dur="1000" fill="hold"/>
                                        <p:tgtEl>
                                          <p:spTgt spid="40"/>
                                        </p:tgtEl>
                                        <p:attrNameLst>
                                          <p:attrName>style.rotation</p:attrName>
                                        </p:attrNameLst>
                                      </p:cBhvr>
                                      <p:tavLst>
                                        <p:tav tm="0">
                                          <p:val>
                                            <p:fltVal val="90"/>
                                          </p:val>
                                        </p:tav>
                                        <p:tav tm="100000">
                                          <p:val>
                                            <p:fltVal val="0"/>
                                          </p:val>
                                        </p:tav>
                                      </p:tavLst>
                                    </p:anim>
                                    <p:animEffect transition="in" filter="fade">
                                      <p:cBhvr>
                                        <p:cTn id="18" dur="1000"/>
                                        <p:tgtEl>
                                          <p:spTgt spid="40"/>
                                        </p:tgtEl>
                                      </p:cBhvr>
                                    </p:animEffect>
                                  </p:childTnLst>
                                </p:cTn>
                              </p:par>
                            </p:childTnLst>
                          </p:cTn>
                        </p:par>
                      </p:childTnLst>
                    </p:cTn>
                  </p:par>
                  <p:par>
                    <p:cTn id="19" fill="hold">
                      <p:stCondLst>
                        <p:cond delay="indefinite"/>
                      </p:stCondLst>
                      <p:childTnLst>
                        <p:par>
                          <p:cTn id="20" fill="hold">
                            <p:stCondLst>
                              <p:cond delay="0"/>
                            </p:stCondLst>
                            <p:childTnLst>
                              <p:par>
                                <p:cTn id="21" presetID="31" presetClass="entr" presetSubtype="0" fill="hold" nodeType="clickEffect">
                                  <p:stCondLst>
                                    <p:cond delay="0"/>
                                  </p:stCondLst>
                                  <p:childTnLst>
                                    <p:set>
                                      <p:cBhvr>
                                        <p:cTn id="22" dur="1" fill="hold">
                                          <p:stCondLst>
                                            <p:cond delay="0"/>
                                          </p:stCondLst>
                                        </p:cTn>
                                        <p:tgtEl>
                                          <p:spTgt spid="70"/>
                                        </p:tgtEl>
                                        <p:attrNameLst>
                                          <p:attrName>style.visibility</p:attrName>
                                        </p:attrNameLst>
                                      </p:cBhvr>
                                      <p:to>
                                        <p:strVal val="visible"/>
                                      </p:to>
                                    </p:set>
                                    <p:anim calcmode="lin" valueType="num">
                                      <p:cBhvr>
                                        <p:cTn id="23" dur="1000" fill="hold"/>
                                        <p:tgtEl>
                                          <p:spTgt spid="70"/>
                                        </p:tgtEl>
                                        <p:attrNameLst>
                                          <p:attrName>ppt_w</p:attrName>
                                        </p:attrNameLst>
                                      </p:cBhvr>
                                      <p:tavLst>
                                        <p:tav tm="0">
                                          <p:val>
                                            <p:fltVal val="0"/>
                                          </p:val>
                                        </p:tav>
                                        <p:tav tm="100000">
                                          <p:val>
                                            <p:strVal val="#ppt_w"/>
                                          </p:val>
                                        </p:tav>
                                      </p:tavLst>
                                    </p:anim>
                                    <p:anim calcmode="lin" valueType="num">
                                      <p:cBhvr>
                                        <p:cTn id="24" dur="1000" fill="hold"/>
                                        <p:tgtEl>
                                          <p:spTgt spid="70"/>
                                        </p:tgtEl>
                                        <p:attrNameLst>
                                          <p:attrName>ppt_h</p:attrName>
                                        </p:attrNameLst>
                                      </p:cBhvr>
                                      <p:tavLst>
                                        <p:tav tm="0">
                                          <p:val>
                                            <p:fltVal val="0"/>
                                          </p:val>
                                        </p:tav>
                                        <p:tav tm="100000">
                                          <p:val>
                                            <p:strVal val="#ppt_h"/>
                                          </p:val>
                                        </p:tav>
                                      </p:tavLst>
                                    </p:anim>
                                    <p:anim calcmode="lin" valueType="num">
                                      <p:cBhvr>
                                        <p:cTn id="25" dur="1000" fill="hold"/>
                                        <p:tgtEl>
                                          <p:spTgt spid="70"/>
                                        </p:tgtEl>
                                        <p:attrNameLst>
                                          <p:attrName>style.rotation</p:attrName>
                                        </p:attrNameLst>
                                      </p:cBhvr>
                                      <p:tavLst>
                                        <p:tav tm="0">
                                          <p:val>
                                            <p:fltVal val="90"/>
                                          </p:val>
                                        </p:tav>
                                        <p:tav tm="100000">
                                          <p:val>
                                            <p:fltVal val="0"/>
                                          </p:val>
                                        </p:tav>
                                      </p:tavLst>
                                    </p:anim>
                                    <p:animEffect transition="in" filter="fade">
                                      <p:cBhvr>
                                        <p:cTn id="26" dur="1000"/>
                                        <p:tgtEl>
                                          <p:spTgt spid="70"/>
                                        </p:tgtEl>
                                      </p:cBhvr>
                                    </p:animEffect>
                                  </p:childTnLst>
                                </p:cTn>
                              </p:par>
                            </p:childTnLst>
                          </p:cTn>
                        </p:par>
                      </p:childTnLst>
                    </p:cTn>
                  </p:par>
                  <p:par>
                    <p:cTn id="27" fill="hold">
                      <p:stCondLst>
                        <p:cond delay="indefinite"/>
                      </p:stCondLst>
                      <p:childTnLst>
                        <p:par>
                          <p:cTn id="28" fill="hold">
                            <p:stCondLst>
                              <p:cond delay="0"/>
                            </p:stCondLst>
                            <p:childTnLst>
                              <p:par>
                                <p:cTn id="29" presetID="31" presetClass="entr" presetSubtype="0" fill="hold" nodeType="clickEffect">
                                  <p:stCondLst>
                                    <p:cond delay="0"/>
                                  </p:stCondLst>
                                  <p:childTnLst>
                                    <p:set>
                                      <p:cBhvr>
                                        <p:cTn id="30" dur="1" fill="hold">
                                          <p:stCondLst>
                                            <p:cond delay="0"/>
                                          </p:stCondLst>
                                        </p:cTn>
                                        <p:tgtEl>
                                          <p:spTgt spid="80"/>
                                        </p:tgtEl>
                                        <p:attrNameLst>
                                          <p:attrName>style.visibility</p:attrName>
                                        </p:attrNameLst>
                                      </p:cBhvr>
                                      <p:to>
                                        <p:strVal val="visible"/>
                                      </p:to>
                                    </p:set>
                                    <p:anim calcmode="lin" valueType="num">
                                      <p:cBhvr>
                                        <p:cTn id="31" dur="1000" fill="hold"/>
                                        <p:tgtEl>
                                          <p:spTgt spid="80"/>
                                        </p:tgtEl>
                                        <p:attrNameLst>
                                          <p:attrName>ppt_w</p:attrName>
                                        </p:attrNameLst>
                                      </p:cBhvr>
                                      <p:tavLst>
                                        <p:tav tm="0">
                                          <p:val>
                                            <p:fltVal val="0"/>
                                          </p:val>
                                        </p:tav>
                                        <p:tav tm="100000">
                                          <p:val>
                                            <p:strVal val="#ppt_w"/>
                                          </p:val>
                                        </p:tav>
                                      </p:tavLst>
                                    </p:anim>
                                    <p:anim calcmode="lin" valueType="num">
                                      <p:cBhvr>
                                        <p:cTn id="32" dur="1000" fill="hold"/>
                                        <p:tgtEl>
                                          <p:spTgt spid="80"/>
                                        </p:tgtEl>
                                        <p:attrNameLst>
                                          <p:attrName>ppt_h</p:attrName>
                                        </p:attrNameLst>
                                      </p:cBhvr>
                                      <p:tavLst>
                                        <p:tav tm="0">
                                          <p:val>
                                            <p:fltVal val="0"/>
                                          </p:val>
                                        </p:tav>
                                        <p:tav tm="100000">
                                          <p:val>
                                            <p:strVal val="#ppt_h"/>
                                          </p:val>
                                        </p:tav>
                                      </p:tavLst>
                                    </p:anim>
                                    <p:anim calcmode="lin" valueType="num">
                                      <p:cBhvr>
                                        <p:cTn id="33" dur="1000" fill="hold"/>
                                        <p:tgtEl>
                                          <p:spTgt spid="80"/>
                                        </p:tgtEl>
                                        <p:attrNameLst>
                                          <p:attrName>style.rotation</p:attrName>
                                        </p:attrNameLst>
                                      </p:cBhvr>
                                      <p:tavLst>
                                        <p:tav tm="0">
                                          <p:val>
                                            <p:fltVal val="90"/>
                                          </p:val>
                                        </p:tav>
                                        <p:tav tm="100000">
                                          <p:val>
                                            <p:fltVal val="0"/>
                                          </p:val>
                                        </p:tav>
                                      </p:tavLst>
                                    </p:anim>
                                    <p:animEffect transition="in" filter="fade">
                                      <p:cBhvr>
                                        <p:cTn id="34" dur="1000"/>
                                        <p:tgtEl>
                                          <p:spTgt spid="80"/>
                                        </p:tgtEl>
                                      </p:cBhvr>
                                    </p:animEffect>
                                  </p:childTnLst>
                                </p:cTn>
                              </p:par>
                            </p:childTnLst>
                          </p:cTn>
                        </p:par>
                      </p:childTnLst>
                    </p:cTn>
                  </p:par>
                  <p:par>
                    <p:cTn id="35" fill="hold">
                      <p:stCondLst>
                        <p:cond delay="indefinite"/>
                      </p:stCondLst>
                      <p:childTnLst>
                        <p:par>
                          <p:cTn id="36" fill="hold">
                            <p:stCondLst>
                              <p:cond delay="0"/>
                            </p:stCondLst>
                            <p:childTnLst>
                              <p:par>
                                <p:cTn id="37" presetID="31" presetClass="entr" presetSubtype="0" fill="hold" nodeType="clickEffect">
                                  <p:stCondLst>
                                    <p:cond delay="0"/>
                                  </p:stCondLst>
                                  <p:childTnLst>
                                    <p:set>
                                      <p:cBhvr>
                                        <p:cTn id="38" dur="1" fill="hold">
                                          <p:stCondLst>
                                            <p:cond delay="0"/>
                                          </p:stCondLst>
                                        </p:cTn>
                                        <p:tgtEl>
                                          <p:spTgt spid="75"/>
                                        </p:tgtEl>
                                        <p:attrNameLst>
                                          <p:attrName>style.visibility</p:attrName>
                                        </p:attrNameLst>
                                      </p:cBhvr>
                                      <p:to>
                                        <p:strVal val="visible"/>
                                      </p:to>
                                    </p:set>
                                    <p:anim calcmode="lin" valueType="num">
                                      <p:cBhvr>
                                        <p:cTn id="39" dur="1000" fill="hold"/>
                                        <p:tgtEl>
                                          <p:spTgt spid="75"/>
                                        </p:tgtEl>
                                        <p:attrNameLst>
                                          <p:attrName>ppt_w</p:attrName>
                                        </p:attrNameLst>
                                      </p:cBhvr>
                                      <p:tavLst>
                                        <p:tav tm="0">
                                          <p:val>
                                            <p:fltVal val="0"/>
                                          </p:val>
                                        </p:tav>
                                        <p:tav tm="100000">
                                          <p:val>
                                            <p:strVal val="#ppt_w"/>
                                          </p:val>
                                        </p:tav>
                                      </p:tavLst>
                                    </p:anim>
                                    <p:anim calcmode="lin" valueType="num">
                                      <p:cBhvr>
                                        <p:cTn id="40" dur="1000" fill="hold"/>
                                        <p:tgtEl>
                                          <p:spTgt spid="75"/>
                                        </p:tgtEl>
                                        <p:attrNameLst>
                                          <p:attrName>ppt_h</p:attrName>
                                        </p:attrNameLst>
                                      </p:cBhvr>
                                      <p:tavLst>
                                        <p:tav tm="0">
                                          <p:val>
                                            <p:fltVal val="0"/>
                                          </p:val>
                                        </p:tav>
                                        <p:tav tm="100000">
                                          <p:val>
                                            <p:strVal val="#ppt_h"/>
                                          </p:val>
                                        </p:tav>
                                      </p:tavLst>
                                    </p:anim>
                                    <p:anim calcmode="lin" valueType="num">
                                      <p:cBhvr>
                                        <p:cTn id="41" dur="1000" fill="hold"/>
                                        <p:tgtEl>
                                          <p:spTgt spid="75"/>
                                        </p:tgtEl>
                                        <p:attrNameLst>
                                          <p:attrName>style.rotation</p:attrName>
                                        </p:attrNameLst>
                                      </p:cBhvr>
                                      <p:tavLst>
                                        <p:tav tm="0">
                                          <p:val>
                                            <p:fltVal val="90"/>
                                          </p:val>
                                        </p:tav>
                                        <p:tav tm="100000">
                                          <p:val>
                                            <p:fltVal val="0"/>
                                          </p:val>
                                        </p:tav>
                                      </p:tavLst>
                                    </p:anim>
                                    <p:animEffect transition="in" filter="fade">
                                      <p:cBhvr>
                                        <p:cTn id="42" dur="1000"/>
                                        <p:tgtEl>
                                          <p:spTgt spid="75"/>
                                        </p:tgtEl>
                                      </p:cBhvr>
                                    </p:animEffect>
                                  </p:childTnLst>
                                </p:cTn>
                              </p:par>
                            </p:childTnLst>
                          </p:cTn>
                        </p:par>
                      </p:childTnLst>
                    </p:cTn>
                  </p:par>
                  <p:par>
                    <p:cTn id="43" fill="hold">
                      <p:stCondLst>
                        <p:cond delay="indefinite"/>
                      </p:stCondLst>
                      <p:childTnLst>
                        <p:par>
                          <p:cTn id="44" fill="hold">
                            <p:stCondLst>
                              <p:cond delay="0"/>
                            </p:stCondLst>
                            <p:childTnLst>
                              <p:par>
                                <p:cTn id="45" presetID="31" presetClass="entr" presetSubtype="0" fill="hold" nodeType="clickEffect">
                                  <p:stCondLst>
                                    <p:cond delay="0"/>
                                  </p:stCondLst>
                                  <p:childTnLst>
                                    <p:set>
                                      <p:cBhvr>
                                        <p:cTn id="46" dur="1" fill="hold">
                                          <p:stCondLst>
                                            <p:cond delay="0"/>
                                          </p:stCondLst>
                                        </p:cTn>
                                        <p:tgtEl>
                                          <p:spTgt spid="4"/>
                                        </p:tgtEl>
                                        <p:attrNameLst>
                                          <p:attrName>style.visibility</p:attrName>
                                        </p:attrNameLst>
                                      </p:cBhvr>
                                      <p:to>
                                        <p:strVal val="visible"/>
                                      </p:to>
                                    </p:set>
                                    <p:anim calcmode="lin" valueType="num">
                                      <p:cBhvr>
                                        <p:cTn id="47" dur="1000" fill="hold"/>
                                        <p:tgtEl>
                                          <p:spTgt spid="4"/>
                                        </p:tgtEl>
                                        <p:attrNameLst>
                                          <p:attrName>ppt_w</p:attrName>
                                        </p:attrNameLst>
                                      </p:cBhvr>
                                      <p:tavLst>
                                        <p:tav tm="0">
                                          <p:val>
                                            <p:fltVal val="0"/>
                                          </p:val>
                                        </p:tav>
                                        <p:tav tm="100000">
                                          <p:val>
                                            <p:strVal val="#ppt_w"/>
                                          </p:val>
                                        </p:tav>
                                      </p:tavLst>
                                    </p:anim>
                                    <p:anim calcmode="lin" valueType="num">
                                      <p:cBhvr>
                                        <p:cTn id="48" dur="1000" fill="hold"/>
                                        <p:tgtEl>
                                          <p:spTgt spid="4"/>
                                        </p:tgtEl>
                                        <p:attrNameLst>
                                          <p:attrName>ppt_h</p:attrName>
                                        </p:attrNameLst>
                                      </p:cBhvr>
                                      <p:tavLst>
                                        <p:tav tm="0">
                                          <p:val>
                                            <p:fltVal val="0"/>
                                          </p:val>
                                        </p:tav>
                                        <p:tav tm="100000">
                                          <p:val>
                                            <p:strVal val="#ppt_h"/>
                                          </p:val>
                                        </p:tav>
                                      </p:tavLst>
                                    </p:anim>
                                    <p:anim calcmode="lin" valueType="num">
                                      <p:cBhvr>
                                        <p:cTn id="49" dur="1000" fill="hold"/>
                                        <p:tgtEl>
                                          <p:spTgt spid="4"/>
                                        </p:tgtEl>
                                        <p:attrNameLst>
                                          <p:attrName>style.rotation</p:attrName>
                                        </p:attrNameLst>
                                      </p:cBhvr>
                                      <p:tavLst>
                                        <p:tav tm="0">
                                          <p:val>
                                            <p:fltVal val="90"/>
                                          </p:val>
                                        </p:tav>
                                        <p:tav tm="100000">
                                          <p:val>
                                            <p:fltVal val="0"/>
                                          </p:val>
                                        </p:tav>
                                      </p:tavLst>
                                    </p:anim>
                                    <p:animEffect transition="in" filter="fade">
                                      <p:cBhvr>
                                        <p:cTn id="50" dur="1000"/>
                                        <p:tgtEl>
                                          <p:spTgt spid="4"/>
                                        </p:tgtEl>
                                      </p:cBhvr>
                                    </p:animEffect>
                                  </p:childTnLst>
                                </p:cTn>
                              </p:par>
                            </p:childTnLst>
                          </p:cTn>
                        </p:par>
                      </p:childTnLst>
                    </p:cTn>
                  </p:par>
                  <p:par>
                    <p:cTn id="51" fill="hold">
                      <p:stCondLst>
                        <p:cond delay="indefinite"/>
                      </p:stCondLst>
                      <p:childTnLst>
                        <p:par>
                          <p:cTn id="52" fill="hold">
                            <p:stCondLst>
                              <p:cond delay="0"/>
                            </p:stCondLst>
                            <p:childTnLst>
                              <p:par>
                                <p:cTn id="53" presetID="42" presetClass="entr" presetSubtype="0" fill="hold" nodeType="clickEffect">
                                  <p:stCondLst>
                                    <p:cond delay="0"/>
                                  </p:stCondLst>
                                  <p:childTnLst>
                                    <p:set>
                                      <p:cBhvr>
                                        <p:cTn id="54" dur="1" fill="hold">
                                          <p:stCondLst>
                                            <p:cond delay="0"/>
                                          </p:stCondLst>
                                        </p:cTn>
                                        <p:tgtEl>
                                          <p:spTgt spid="7"/>
                                        </p:tgtEl>
                                        <p:attrNameLst>
                                          <p:attrName>style.visibility</p:attrName>
                                        </p:attrNameLst>
                                      </p:cBhvr>
                                      <p:to>
                                        <p:strVal val="visible"/>
                                      </p:to>
                                    </p:set>
                                    <p:animEffect transition="in" filter="fade">
                                      <p:cBhvr>
                                        <p:cTn id="55" dur="1000"/>
                                        <p:tgtEl>
                                          <p:spTgt spid="7"/>
                                        </p:tgtEl>
                                      </p:cBhvr>
                                    </p:animEffect>
                                    <p:anim calcmode="lin" valueType="num">
                                      <p:cBhvr>
                                        <p:cTn id="56" dur="1000" fill="hold"/>
                                        <p:tgtEl>
                                          <p:spTgt spid="7"/>
                                        </p:tgtEl>
                                        <p:attrNameLst>
                                          <p:attrName>ppt_x</p:attrName>
                                        </p:attrNameLst>
                                      </p:cBhvr>
                                      <p:tavLst>
                                        <p:tav tm="0">
                                          <p:val>
                                            <p:strVal val="#ppt_x"/>
                                          </p:val>
                                        </p:tav>
                                        <p:tav tm="100000">
                                          <p:val>
                                            <p:strVal val="#ppt_x"/>
                                          </p:val>
                                        </p:tav>
                                      </p:tavLst>
                                    </p:anim>
                                    <p:anim calcmode="lin" valueType="num">
                                      <p:cBhvr>
                                        <p:cTn id="57" dur="1000" fill="hold"/>
                                        <p:tgtEl>
                                          <p:spTgt spid="7"/>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Shape 770"/>
        <p:cNvGrpSpPr/>
        <p:nvPr/>
      </p:nvGrpSpPr>
      <p:grpSpPr>
        <a:xfrm>
          <a:off x="0" y="0"/>
          <a:ext cx="0" cy="0"/>
          <a:chOff x="0" y="0"/>
          <a:chExt cx="0" cy="0"/>
        </a:xfrm>
      </p:grpSpPr>
      <p:pic>
        <p:nvPicPr>
          <p:cNvPr id="3" name="Picture 2"/>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4599018"/>
            <a:ext cx="12192000" cy="2258982"/>
          </a:xfrm>
          <a:prstGeom prst="rect">
            <a:avLst/>
          </a:prstGeom>
        </p:spPr>
      </p:pic>
      <p:sp>
        <p:nvSpPr>
          <p:cNvPr id="2" name="TextBox 1">
            <a:extLst>
              <a:ext uri="{FF2B5EF4-FFF2-40B4-BE49-F238E27FC236}">
                <a16:creationId xmlns:a16="http://schemas.microsoft.com/office/drawing/2014/main" id="{FB1A31A8-2586-4186-8389-92A3C5392DB9}"/>
              </a:ext>
            </a:extLst>
          </p:cNvPr>
          <p:cNvSpPr txBox="1"/>
          <p:nvPr/>
        </p:nvSpPr>
        <p:spPr>
          <a:xfrm>
            <a:off x="190242" y="1220401"/>
            <a:ext cx="11171258" cy="3378617"/>
          </a:xfrm>
          <a:prstGeom prst="rect">
            <a:avLst/>
          </a:prstGeom>
          <a:noFill/>
        </p:spPr>
        <p:txBody>
          <a:bodyPr wrap="square" lIns="91440" tIns="45720" rIns="91440" bIns="45720" rtlCol="0" anchor="t">
            <a:spAutoFit/>
          </a:bodyPr>
          <a:lstStyle/>
          <a:p>
            <a:pPr marL="285750" marR="0" lvl="0" indent="-285750" algn="l" defTabSz="914400" rtl="0" eaLnBrk="1" fontAlgn="auto" latinLnBrk="0" hangingPunct="1">
              <a:spcBef>
                <a:spcPts val="0"/>
              </a:spcBef>
              <a:spcAft>
                <a:spcPts val="0"/>
              </a:spcAft>
              <a:buClr>
                <a:srgbClr val="000000"/>
              </a:buClr>
              <a:buSzTx/>
              <a:buFont typeface="Arial" panose="020B0604020202020204" pitchFamily="34" charset="0"/>
              <a:buChar char="•"/>
              <a:tabLst/>
              <a:defRPr/>
            </a:pPr>
            <a:r>
              <a:rPr kumimoji="0" lang="en-IE" sz="2800" b="0" i="0" u="none" strike="noStrike" kern="0" cap="none" spc="0" normalizeH="0" baseline="0" noProof="0" err="1">
                <a:ln>
                  <a:noFill/>
                </a:ln>
                <a:solidFill>
                  <a:srgbClr val="002060"/>
                </a:solidFill>
                <a:effectLst/>
                <a:uLnTx/>
                <a:uFillTx/>
                <a:latin typeface="Arial" panose="020B0604020202020204" pitchFamily="34" charset="0"/>
                <a:cs typeface="Arial" panose="020B0604020202020204" pitchFamily="34" charset="0"/>
                <a:sym typeface="Arial"/>
              </a:rPr>
              <a:t>Eolas</a:t>
            </a:r>
            <a:r>
              <a:rPr kumimoji="0" lang="en-IE" sz="2800" b="0" i="0" u="none" strike="noStrike" kern="0" cap="none" spc="0" normalizeH="0" baseline="0" noProof="0">
                <a:ln>
                  <a:noFill/>
                </a:ln>
                <a:solidFill>
                  <a:srgbClr val="002060"/>
                </a:solidFill>
                <a:effectLst/>
                <a:uLnTx/>
                <a:uFillTx/>
                <a:latin typeface="Arial" panose="020B0604020202020204" pitchFamily="34" charset="0"/>
                <a:cs typeface="Arial" panose="020B0604020202020204" pitchFamily="34" charset="0"/>
                <a:sym typeface="Arial"/>
              </a:rPr>
              <a:t> a </a:t>
            </a:r>
            <a:r>
              <a:rPr kumimoji="0" lang="en-IE" sz="2800" b="0" i="0" u="none" strike="noStrike" kern="0" cap="none" spc="0" normalizeH="0" baseline="0" noProof="0" err="1">
                <a:ln>
                  <a:noFill/>
                </a:ln>
                <a:solidFill>
                  <a:srgbClr val="002060"/>
                </a:solidFill>
                <a:effectLst/>
                <a:uLnTx/>
                <a:uFillTx/>
                <a:latin typeface="Arial" panose="020B0604020202020204" pitchFamily="34" charset="0"/>
                <a:cs typeface="Arial" panose="020B0604020202020204" pitchFamily="34" charset="0"/>
                <a:sym typeface="Arial"/>
              </a:rPr>
              <a:t>roinnt</a:t>
            </a:r>
            <a:r>
              <a:rPr kumimoji="0" lang="en-IE" sz="2800" b="0" i="0" u="none" strike="noStrike" kern="0" cap="none" spc="0" normalizeH="0" baseline="0" noProof="0">
                <a:ln>
                  <a:noFill/>
                </a:ln>
                <a:solidFill>
                  <a:srgbClr val="002060"/>
                </a:solidFill>
                <a:effectLst/>
                <a:uLnTx/>
                <a:uFillTx/>
                <a:latin typeface="Arial" panose="020B0604020202020204" pitchFamily="34" charset="0"/>
                <a:cs typeface="Arial" panose="020B0604020202020204" pitchFamily="34" charset="0"/>
                <a:sym typeface="Arial"/>
              </a:rPr>
              <a:t> faoi </a:t>
            </a:r>
            <a:r>
              <a:rPr kumimoji="0" lang="en-IE" sz="2800" b="0" i="0" u="none" strike="noStrike" kern="0" cap="none" spc="0" normalizeH="0" baseline="0" noProof="0" err="1">
                <a:ln>
                  <a:noFill/>
                </a:ln>
                <a:solidFill>
                  <a:srgbClr val="002060"/>
                </a:solidFill>
                <a:effectLst/>
                <a:uLnTx/>
                <a:uFillTx/>
                <a:latin typeface="Arial" panose="020B0604020202020204" pitchFamily="34" charset="0"/>
                <a:cs typeface="Arial" panose="020B0604020202020204" pitchFamily="34" charset="0"/>
                <a:sym typeface="Arial"/>
              </a:rPr>
              <a:t>chomhthéacs</a:t>
            </a:r>
            <a:r>
              <a:rPr kumimoji="0" lang="en-IE" sz="2800" b="0" i="0" u="none" strike="noStrike" kern="0" cap="none" spc="0" normalizeH="0" baseline="0" noProof="0">
                <a:ln>
                  <a:noFill/>
                </a:ln>
                <a:solidFill>
                  <a:srgbClr val="002060"/>
                </a:solidFill>
                <a:effectLst/>
                <a:uLnTx/>
                <a:uFillTx/>
                <a:latin typeface="Arial" panose="020B0604020202020204" pitchFamily="34" charset="0"/>
                <a:cs typeface="Arial" panose="020B0604020202020204" pitchFamily="34" charset="0"/>
                <a:sym typeface="Arial"/>
              </a:rPr>
              <a:t>, </a:t>
            </a:r>
            <a:r>
              <a:rPr kumimoji="0" lang="en-IE" sz="2800" b="0" i="0" u="none" strike="noStrike" kern="0" cap="none" spc="0" normalizeH="0" baseline="0" noProof="0" err="1">
                <a:ln>
                  <a:noFill/>
                </a:ln>
                <a:solidFill>
                  <a:srgbClr val="002060"/>
                </a:solidFill>
                <a:effectLst/>
                <a:uLnTx/>
                <a:uFillTx/>
                <a:latin typeface="Arial" panose="020B0604020202020204" pitchFamily="34" charset="0"/>
                <a:cs typeface="Arial" panose="020B0604020202020204" pitchFamily="34" charset="0"/>
                <a:sym typeface="Arial"/>
              </a:rPr>
              <a:t>córais</a:t>
            </a:r>
            <a:r>
              <a:rPr kumimoji="0" lang="en-IE" sz="2800" b="0" i="0" u="none" strike="noStrike" kern="0" cap="none" spc="0" normalizeH="0" baseline="0" noProof="0">
                <a:ln>
                  <a:noFill/>
                </a:ln>
                <a:solidFill>
                  <a:srgbClr val="002060"/>
                </a:solidFill>
                <a:effectLst/>
                <a:uLnTx/>
                <a:uFillTx/>
                <a:latin typeface="Arial" panose="020B0604020202020204" pitchFamily="34" charset="0"/>
                <a:cs typeface="Arial" panose="020B0604020202020204" pitchFamily="34" charset="0"/>
                <a:sym typeface="Arial"/>
              </a:rPr>
              <a:t> agus </a:t>
            </a:r>
            <a:r>
              <a:rPr kumimoji="0" lang="en-IE" sz="2800" b="0" i="0" u="none" strike="noStrike" kern="0" cap="none" spc="0" normalizeH="0" baseline="0" noProof="0" err="1">
                <a:ln>
                  <a:noFill/>
                </a:ln>
                <a:solidFill>
                  <a:srgbClr val="002060"/>
                </a:solidFill>
                <a:effectLst/>
                <a:uLnTx/>
                <a:uFillTx/>
                <a:latin typeface="Arial" panose="020B0604020202020204" pitchFamily="34" charset="0"/>
                <a:cs typeface="Arial" panose="020B0604020202020204" pitchFamily="34" charset="0"/>
                <a:sym typeface="Arial"/>
              </a:rPr>
              <a:t>tionscnaimh</a:t>
            </a:r>
            <a:r>
              <a:rPr kumimoji="0" lang="en-IE" sz="2800" b="0" i="0" u="none" strike="noStrike" kern="0" cap="none" spc="0" normalizeH="0" baseline="0" noProof="0">
                <a:ln>
                  <a:noFill/>
                </a:ln>
                <a:solidFill>
                  <a:srgbClr val="002060"/>
                </a:solidFill>
                <a:effectLst/>
                <a:uLnTx/>
                <a:uFillTx/>
                <a:latin typeface="Arial" panose="020B0604020202020204" pitchFamily="34" charset="0"/>
                <a:cs typeface="Arial" panose="020B0604020202020204" pitchFamily="34" charset="0"/>
                <a:sym typeface="Arial"/>
              </a:rPr>
              <a:t> na   scoile</a:t>
            </a:r>
          </a:p>
          <a:p>
            <a:pPr marL="285750" marR="0" lvl="0" indent="-285750" algn="l" defTabSz="914400" rtl="0" eaLnBrk="1" fontAlgn="auto" latinLnBrk="0" hangingPunct="1">
              <a:lnSpc>
                <a:spcPct val="150000"/>
              </a:lnSpc>
              <a:spcBef>
                <a:spcPts val="0"/>
              </a:spcBef>
              <a:spcAft>
                <a:spcPts val="0"/>
              </a:spcAft>
              <a:buClr>
                <a:srgbClr val="000000"/>
              </a:buClr>
              <a:buSzTx/>
              <a:buFont typeface="Arial" panose="020B0604020202020204" pitchFamily="34" charset="0"/>
              <a:buChar char="•"/>
              <a:tabLst/>
              <a:defRPr/>
            </a:pPr>
            <a:r>
              <a:rPr lang="en-IE" sz="2800" kern="0" err="1">
                <a:solidFill>
                  <a:srgbClr val="002060"/>
                </a:solidFill>
                <a:latin typeface="Arial" panose="020B0604020202020204" pitchFamily="34" charset="0"/>
                <a:ea typeface="Calibri"/>
                <a:cs typeface="Arial" panose="020B0604020202020204" pitchFamily="34" charset="0"/>
                <a:sym typeface="Arial"/>
              </a:rPr>
              <a:t>Breathnóireacht</a:t>
            </a:r>
            <a:r>
              <a:rPr lang="en-IE" sz="2800" kern="0">
                <a:solidFill>
                  <a:srgbClr val="002060"/>
                </a:solidFill>
                <a:latin typeface="Arial" panose="020B0604020202020204" pitchFamily="34" charset="0"/>
                <a:ea typeface="Calibri"/>
                <a:cs typeface="Arial" panose="020B0604020202020204" pitchFamily="34" charset="0"/>
                <a:sym typeface="Arial"/>
              </a:rPr>
              <a:t> an MNC a </a:t>
            </a:r>
            <a:r>
              <a:rPr lang="en-IE" sz="2800" kern="0" err="1">
                <a:solidFill>
                  <a:srgbClr val="002060"/>
                </a:solidFill>
                <a:latin typeface="Arial" panose="020B0604020202020204" pitchFamily="34" charset="0"/>
                <a:ea typeface="Calibri"/>
                <a:cs typeface="Arial" panose="020B0604020202020204" pitchFamily="34" charset="0"/>
                <a:sym typeface="Arial"/>
              </a:rPr>
              <a:t>éascú</a:t>
            </a:r>
            <a:endParaRPr lang="en-IE" sz="2800" b="0" i="0" u="none" strike="noStrike" kern="0" cap="none" spc="0" normalizeH="0" baseline="0" noProof="0">
              <a:ln>
                <a:noFill/>
              </a:ln>
              <a:solidFill>
                <a:srgbClr val="002060"/>
              </a:solidFill>
              <a:effectLst/>
              <a:uLnTx/>
              <a:uFillTx/>
              <a:latin typeface="Arial" panose="020B0604020202020204" pitchFamily="34" charset="0"/>
              <a:ea typeface="Calibri"/>
              <a:cs typeface="Arial" panose="020B0604020202020204" pitchFamily="34" charset="0"/>
            </a:endParaRPr>
          </a:p>
          <a:p>
            <a:pPr marL="285750" marR="0" lvl="0" indent="-285750" algn="l" defTabSz="914400" rtl="0" eaLnBrk="1" fontAlgn="auto" latinLnBrk="0" hangingPunct="1">
              <a:lnSpc>
                <a:spcPct val="150000"/>
              </a:lnSpc>
              <a:spcBef>
                <a:spcPts val="0"/>
              </a:spcBef>
              <a:spcAft>
                <a:spcPts val="0"/>
              </a:spcAft>
              <a:buClr>
                <a:srgbClr val="000000"/>
              </a:buClr>
              <a:buSzTx/>
              <a:buFont typeface="Arial" panose="020B0604020202020204" pitchFamily="34" charset="0"/>
              <a:buChar char="•"/>
              <a:tabLst/>
              <a:defRPr/>
            </a:pPr>
            <a:r>
              <a:rPr kumimoji="0" lang="en-IE" sz="2800" b="0" i="0" u="none" strike="noStrike" kern="0" cap="none" spc="0" normalizeH="0" baseline="0" noProof="0" err="1">
                <a:ln>
                  <a:noFill/>
                </a:ln>
                <a:solidFill>
                  <a:srgbClr val="002060"/>
                </a:solidFill>
                <a:effectLst/>
                <a:uLnTx/>
                <a:uFillTx/>
                <a:latin typeface="Arial" panose="020B0604020202020204" pitchFamily="34" charset="0"/>
                <a:cs typeface="Arial" panose="020B0604020202020204" pitchFamily="34" charset="0"/>
                <a:sym typeface="Arial"/>
              </a:rPr>
              <a:t>Taithí</a:t>
            </a:r>
            <a:r>
              <a:rPr kumimoji="0" lang="en-IE" sz="2800" b="0" i="0" u="none" strike="noStrike" kern="0" cap="none" spc="0" normalizeH="0" baseline="0" noProof="0">
                <a:ln>
                  <a:noFill/>
                </a:ln>
                <a:solidFill>
                  <a:srgbClr val="002060"/>
                </a:solidFill>
                <a:effectLst/>
                <a:uLnTx/>
                <a:uFillTx/>
                <a:latin typeface="Arial" panose="020B0604020202020204" pitchFamily="34" charset="0"/>
                <a:cs typeface="Arial" panose="020B0604020202020204" pitchFamily="34" charset="0"/>
                <a:sym typeface="Arial"/>
              </a:rPr>
              <a:t> agus </a:t>
            </a:r>
            <a:r>
              <a:rPr kumimoji="0" lang="en-IE" sz="2800" b="0" i="0" u="none" strike="noStrike" kern="0" cap="none" spc="0" normalizeH="0" baseline="0" noProof="0" err="1">
                <a:ln>
                  <a:noFill/>
                </a:ln>
                <a:solidFill>
                  <a:srgbClr val="002060"/>
                </a:solidFill>
                <a:effectLst/>
                <a:uLnTx/>
                <a:uFillTx/>
                <a:latin typeface="Arial" panose="020B0604020202020204" pitchFamily="34" charset="0"/>
                <a:cs typeface="Arial" panose="020B0604020202020204" pitchFamily="34" charset="0"/>
                <a:sym typeface="Arial"/>
              </a:rPr>
              <a:t>saineolas</a:t>
            </a:r>
            <a:r>
              <a:rPr kumimoji="0" lang="en-IE" sz="2800" b="0" i="0" u="none" strike="noStrike" kern="0" cap="none" spc="0" normalizeH="0" baseline="0" noProof="0">
                <a:ln>
                  <a:noFill/>
                </a:ln>
                <a:solidFill>
                  <a:srgbClr val="002060"/>
                </a:solidFill>
                <a:effectLst/>
                <a:uLnTx/>
                <a:uFillTx/>
                <a:latin typeface="Arial" panose="020B0604020202020204" pitchFamily="34" charset="0"/>
                <a:cs typeface="Arial" panose="020B0604020202020204" pitchFamily="34" charset="0"/>
                <a:sym typeface="Arial"/>
              </a:rPr>
              <a:t> a </a:t>
            </a:r>
            <a:r>
              <a:rPr kumimoji="0" lang="en-IE" sz="2800" b="0" i="0" u="none" strike="noStrike" kern="0" cap="none" spc="0" normalizeH="0" baseline="0" noProof="0" err="1">
                <a:ln>
                  <a:noFill/>
                </a:ln>
                <a:solidFill>
                  <a:srgbClr val="002060"/>
                </a:solidFill>
                <a:effectLst/>
                <a:uLnTx/>
                <a:uFillTx/>
                <a:latin typeface="Arial" panose="020B0604020202020204" pitchFamily="34" charset="0"/>
                <a:cs typeface="Arial" panose="020B0604020202020204" pitchFamily="34" charset="0"/>
                <a:sym typeface="Arial"/>
              </a:rPr>
              <a:t>roinnt</a:t>
            </a:r>
            <a:endParaRPr lang="en-IE" sz="2800" b="0" i="0" u="none" strike="noStrike" kern="0" cap="none" spc="0" normalizeH="0" baseline="0" noProof="0">
              <a:ln>
                <a:noFill/>
              </a:ln>
              <a:solidFill>
                <a:srgbClr val="002060"/>
              </a:solidFill>
              <a:effectLst/>
              <a:uLnTx/>
              <a:uFillTx/>
              <a:latin typeface="Arial" panose="020B0604020202020204" pitchFamily="34" charset="0"/>
              <a:cs typeface="Arial" panose="020B0604020202020204" pitchFamily="34" charset="0"/>
            </a:endParaRPr>
          </a:p>
          <a:p>
            <a:pPr marL="285750" marR="0" lvl="0" indent="-285750" algn="l" defTabSz="914400" rtl="0" eaLnBrk="1" fontAlgn="auto" latinLnBrk="0" hangingPunct="1">
              <a:lnSpc>
                <a:spcPct val="150000"/>
              </a:lnSpc>
              <a:spcBef>
                <a:spcPts val="0"/>
              </a:spcBef>
              <a:spcAft>
                <a:spcPts val="0"/>
              </a:spcAft>
              <a:buClr>
                <a:srgbClr val="000000"/>
              </a:buClr>
              <a:buSzTx/>
              <a:buFont typeface="Arial" panose="020B0604020202020204" pitchFamily="34" charset="0"/>
              <a:buChar char="•"/>
              <a:tabLst/>
              <a:defRPr/>
            </a:pPr>
            <a:r>
              <a:rPr kumimoji="0" lang="en-IE" sz="2800" b="0" i="0" u="none" strike="noStrike" kern="0" cap="none" spc="0" normalizeH="0" baseline="0" noProof="0" err="1">
                <a:ln>
                  <a:noFill/>
                </a:ln>
                <a:solidFill>
                  <a:srgbClr val="002060"/>
                </a:solidFill>
                <a:effectLst/>
                <a:uLnTx/>
                <a:uFillTx/>
                <a:latin typeface="Arial" panose="020B0604020202020204" pitchFamily="34" charset="0"/>
                <a:cs typeface="Arial" panose="020B0604020202020204" pitchFamily="34" charset="0"/>
                <a:sym typeface="Arial"/>
              </a:rPr>
              <a:t>Rannpháirtíocht</a:t>
            </a:r>
            <a:r>
              <a:rPr kumimoji="0" lang="en-IE" sz="2800" b="0" i="0" u="none" strike="noStrike" kern="0" cap="none" spc="0" normalizeH="0" baseline="0" noProof="0">
                <a:ln>
                  <a:noFill/>
                </a:ln>
                <a:solidFill>
                  <a:srgbClr val="002060"/>
                </a:solidFill>
                <a:effectLst/>
                <a:uLnTx/>
                <a:uFillTx/>
                <a:latin typeface="Arial" panose="020B0604020202020204" pitchFamily="34" charset="0"/>
                <a:cs typeface="Arial" panose="020B0604020202020204" pitchFamily="34" charset="0"/>
                <a:sym typeface="Arial"/>
              </a:rPr>
              <a:t> </a:t>
            </a:r>
            <a:r>
              <a:rPr kumimoji="0" lang="en-IE" sz="2800" b="0" i="0" u="none" strike="noStrike" kern="0" cap="none" spc="0" normalizeH="0" baseline="0" noProof="0" err="1">
                <a:ln>
                  <a:noFill/>
                </a:ln>
                <a:solidFill>
                  <a:srgbClr val="002060"/>
                </a:solidFill>
                <a:effectLst/>
                <a:uLnTx/>
                <a:uFillTx/>
                <a:latin typeface="Arial" panose="020B0604020202020204" pitchFamily="34" charset="0"/>
                <a:cs typeface="Arial" panose="020B0604020202020204" pitchFamily="34" charset="0"/>
                <a:sym typeface="Arial"/>
              </a:rPr>
              <a:t>sa</a:t>
            </a:r>
            <a:r>
              <a:rPr kumimoji="0" lang="en-IE" sz="2800" b="0" i="0" u="none" strike="noStrike" kern="0" cap="none" spc="0" normalizeH="0" baseline="0" noProof="0">
                <a:ln>
                  <a:noFill/>
                </a:ln>
                <a:solidFill>
                  <a:srgbClr val="002060"/>
                </a:solidFill>
                <a:effectLst/>
                <a:uLnTx/>
                <a:uFillTx/>
                <a:latin typeface="Arial" panose="020B0604020202020204" pitchFamily="34" charset="0"/>
                <a:cs typeface="Arial" panose="020B0604020202020204" pitchFamily="34" charset="0"/>
                <a:sym typeface="Arial"/>
              </a:rPr>
              <a:t> </a:t>
            </a:r>
            <a:r>
              <a:rPr kumimoji="0" lang="en-IE" sz="2800" b="0" i="0" u="none" strike="noStrike" kern="0" cap="none" spc="0" normalizeH="0" baseline="0" noProof="0" err="1">
                <a:ln>
                  <a:noFill/>
                </a:ln>
                <a:solidFill>
                  <a:srgbClr val="002060"/>
                </a:solidFill>
                <a:effectLst/>
                <a:uLnTx/>
                <a:uFillTx/>
                <a:latin typeface="Arial" panose="020B0604020202020204" pitchFamily="34" charset="0"/>
                <a:cs typeface="Arial" panose="020B0604020202020204" pitchFamily="34" charset="0"/>
                <a:sym typeface="Arial"/>
              </a:rPr>
              <a:t>ghné</a:t>
            </a:r>
            <a:r>
              <a:rPr kumimoji="0" lang="en-IE" sz="2800" b="0" i="0" u="none" strike="noStrike" kern="0" cap="none" spc="0" normalizeH="0" baseline="0" noProof="0">
                <a:ln>
                  <a:noFill/>
                </a:ln>
                <a:solidFill>
                  <a:srgbClr val="002060"/>
                </a:solidFill>
                <a:effectLst/>
                <a:uLnTx/>
                <a:uFillTx/>
                <a:latin typeface="Arial" panose="020B0604020202020204" pitchFamily="34" charset="0"/>
                <a:cs typeface="Arial" panose="020B0604020202020204" pitchFamily="34" charset="0"/>
                <a:sym typeface="Arial"/>
              </a:rPr>
              <a:t> </a:t>
            </a:r>
            <a:r>
              <a:rPr kumimoji="0" lang="en-IE" sz="2800" b="0" i="0" u="none" strike="noStrike" kern="0" cap="none" spc="0" normalizeH="0" baseline="0" noProof="0" err="1">
                <a:ln>
                  <a:noFill/>
                </a:ln>
                <a:solidFill>
                  <a:srgbClr val="002060"/>
                </a:solidFill>
                <a:effectLst/>
                <a:uLnTx/>
                <a:uFillTx/>
                <a:latin typeface="Arial" panose="020B0604020202020204" pitchFamily="34" charset="0"/>
                <a:cs typeface="Arial" panose="020B0604020202020204" pitchFamily="34" charset="0"/>
                <a:sym typeface="Arial"/>
              </a:rPr>
              <a:t>shóisialta</a:t>
            </a:r>
            <a:r>
              <a:rPr kumimoji="0" lang="en-IE" sz="2800" b="0" i="0" u="none" strike="noStrike" kern="0" cap="none" spc="0" normalizeH="0" baseline="0" noProof="0">
                <a:ln>
                  <a:noFill/>
                </a:ln>
                <a:solidFill>
                  <a:srgbClr val="002060"/>
                </a:solidFill>
                <a:effectLst/>
                <a:uLnTx/>
                <a:uFillTx/>
                <a:latin typeface="Arial" panose="020B0604020202020204" pitchFamily="34" charset="0"/>
                <a:cs typeface="Arial" panose="020B0604020202020204" pitchFamily="34" charset="0"/>
                <a:sym typeface="Arial"/>
              </a:rPr>
              <a:t> de </a:t>
            </a:r>
            <a:r>
              <a:rPr kumimoji="0" lang="en-IE" sz="2800" b="0" i="0" u="none" strike="noStrike" kern="0" cap="none" spc="0" normalizeH="0" baseline="0" noProof="0" err="1">
                <a:ln>
                  <a:noFill/>
                </a:ln>
                <a:solidFill>
                  <a:srgbClr val="002060"/>
                </a:solidFill>
                <a:effectLst/>
                <a:uLnTx/>
                <a:uFillTx/>
                <a:latin typeface="Arial" panose="020B0604020202020204" pitchFamily="34" charset="0"/>
                <a:cs typeface="Arial" panose="020B0604020202020204" pitchFamily="34" charset="0"/>
                <a:sym typeface="Arial"/>
              </a:rPr>
              <a:t>shaol</a:t>
            </a:r>
            <a:r>
              <a:rPr kumimoji="0" lang="en-IE" sz="2800" b="0" i="0" u="none" strike="noStrike" kern="0" cap="none" spc="0" normalizeH="0" baseline="0" noProof="0">
                <a:ln>
                  <a:noFill/>
                </a:ln>
                <a:solidFill>
                  <a:srgbClr val="002060"/>
                </a:solidFill>
                <a:effectLst/>
                <a:uLnTx/>
                <a:uFillTx/>
                <a:latin typeface="Arial" panose="020B0604020202020204" pitchFamily="34" charset="0"/>
                <a:cs typeface="Arial" panose="020B0604020202020204" pitchFamily="34" charset="0"/>
                <a:sym typeface="Arial"/>
              </a:rPr>
              <a:t> na scoile a </a:t>
            </a:r>
            <a:r>
              <a:rPr kumimoji="0" lang="en-IE" sz="2800" b="0" i="0" u="none" strike="noStrike" kern="0" cap="none" spc="0" normalizeH="0" baseline="0" noProof="0" err="1">
                <a:ln>
                  <a:noFill/>
                </a:ln>
                <a:solidFill>
                  <a:srgbClr val="002060"/>
                </a:solidFill>
                <a:effectLst/>
                <a:uLnTx/>
                <a:uFillTx/>
                <a:latin typeface="Arial" panose="020B0604020202020204" pitchFamily="34" charset="0"/>
                <a:cs typeface="Arial" panose="020B0604020202020204" pitchFamily="34" charset="0"/>
                <a:sym typeface="Arial"/>
              </a:rPr>
              <a:t>spreagadh</a:t>
            </a:r>
            <a:endParaRPr lang="en-IE" sz="2800" b="0" i="0" u="none" strike="noStrike" kern="0" cap="none" spc="0" normalizeH="0" baseline="0" noProof="0">
              <a:ln>
                <a:noFill/>
              </a:ln>
              <a:solidFill>
                <a:srgbClr val="002060"/>
              </a:solidFill>
              <a:effectLst/>
              <a:uLnTx/>
              <a:uFillTx/>
              <a:latin typeface="Arial" panose="020B0604020202020204" pitchFamily="34" charset="0"/>
              <a:cs typeface="Arial" panose="020B0604020202020204" pitchFamily="34" charset="0"/>
            </a:endParaRPr>
          </a:p>
          <a:p>
            <a:pPr marL="285750" marR="0" lvl="0" indent="-285750" algn="l" defTabSz="914400" rtl="0" eaLnBrk="1" fontAlgn="auto" latinLnBrk="0" hangingPunct="1">
              <a:lnSpc>
                <a:spcPct val="150000"/>
              </a:lnSpc>
              <a:spcBef>
                <a:spcPts val="0"/>
              </a:spcBef>
              <a:spcAft>
                <a:spcPts val="0"/>
              </a:spcAft>
              <a:buClr>
                <a:srgbClr val="000000"/>
              </a:buClr>
              <a:buSzTx/>
              <a:buFont typeface="Arial" panose="020B0604020202020204" pitchFamily="34" charset="0"/>
              <a:buChar char="•"/>
              <a:tabLst/>
              <a:defRPr/>
            </a:pPr>
            <a:endParaRPr kumimoji="0" lang="en-IE" sz="2400" b="0" i="0" u="none" strike="noStrike" kern="0" cap="none" spc="0" normalizeH="0" baseline="0" noProof="0">
              <a:ln>
                <a:noFill/>
              </a:ln>
              <a:solidFill>
                <a:srgbClr val="000000"/>
              </a:solidFill>
              <a:effectLst/>
              <a:uLnTx/>
              <a:uFillTx/>
              <a:latin typeface="+mj-lt"/>
              <a:ea typeface="+mn-ea"/>
              <a:cs typeface="Calibri" panose="020F0502020204030204" pitchFamily="34" charset="0"/>
              <a:sym typeface="Arial"/>
            </a:endParaRPr>
          </a:p>
        </p:txBody>
      </p:sp>
      <p:pic>
        <p:nvPicPr>
          <p:cNvPr id="5" name="Picture 4">
            <a:extLst>
              <a:ext uri="{FF2B5EF4-FFF2-40B4-BE49-F238E27FC236}">
                <a16:creationId xmlns:a16="http://schemas.microsoft.com/office/drawing/2014/main" id="{C3679878-5929-4B8D-A1CA-142A349F6C35}"/>
              </a:ext>
            </a:extLst>
          </p:cNvPr>
          <p:cNvPicPr>
            <a:picLocks noChangeAspect="1"/>
          </p:cNvPicPr>
          <p:nvPr/>
        </p:nvPicPr>
        <p:blipFill>
          <a:blip r:embed="rId4" cstate="print">
            <a:extLst>
              <a:ext uri="{28A0092B-C50C-407E-A947-70E740481C1C}">
                <a14:useLocalDpi xmlns:a14="http://schemas.microsoft.com/office/drawing/2010/main" val="0"/>
              </a:ext>
            </a:extLst>
          </a:blip>
          <a:srcRect/>
          <a:stretch/>
        </p:blipFill>
        <p:spPr>
          <a:xfrm>
            <a:off x="10359129" y="1384918"/>
            <a:ext cx="1425285" cy="2044082"/>
          </a:xfrm>
          <a:prstGeom prst="rect">
            <a:avLst/>
          </a:prstGeom>
          <a:solidFill>
            <a:srgbClr val="FFFFFF">
              <a:shade val="85000"/>
            </a:srgbClr>
          </a:solidFill>
          <a:ln w="889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p:spPr>
      </p:pic>
      <p:sp>
        <p:nvSpPr>
          <p:cNvPr id="4" name="Rectangle 3"/>
          <p:cNvSpPr/>
          <p:nvPr/>
        </p:nvSpPr>
        <p:spPr>
          <a:xfrm>
            <a:off x="205571" y="184008"/>
            <a:ext cx="9502922" cy="707886"/>
          </a:xfrm>
          <a:prstGeom prst="rect">
            <a:avLst/>
          </a:prstGeom>
        </p:spPr>
        <p:txBody>
          <a:bodyPr wrap="none">
            <a:spAutoFit/>
          </a:body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r>
              <a:rPr kumimoji="0" lang="en-GB" sz="4000" b="1" i="0" u="none" strike="noStrike" kern="0" cap="none" spc="0" normalizeH="0" baseline="0" noProof="0" err="1">
                <a:ln>
                  <a:noFill/>
                </a:ln>
                <a:solidFill>
                  <a:srgbClr val="002060"/>
                </a:solidFill>
                <a:effectLst/>
                <a:uLnTx/>
                <a:uFillTx/>
                <a:latin typeface="+mj-lt"/>
                <a:cs typeface="Calibri"/>
                <a:sym typeface="Calibri"/>
              </a:rPr>
              <a:t>Ról</a:t>
            </a:r>
            <a:r>
              <a:rPr kumimoji="0" lang="en-GB" sz="4000" b="1" i="0" u="none" strike="noStrike" kern="0" cap="none" spc="0" normalizeH="0" baseline="0" noProof="0">
                <a:ln>
                  <a:noFill/>
                </a:ln>
                <a:solidFill>
                  <a:srgbClr val="002060"/>
                </a:solidFill>
                <a:effectLst/>
                <a:uLnTx/>
                <a:uFillTx/>
                <a:latin typeface="+mj-lt"/>
                <a:cs typeface="Calibri"/>
                <a:sym typeface="Calibri"/>
              </a:rPr>
              <a:t> </a:t>
            </a:r>
            <a:r>
              <a:rPr kumimoji="0" lang="en-GB" sz="4000" b="1" i="0" u="none" strike="noStrike" kern="0" cap="none" spc="0" normalizeH="0" baseline="0" noProof="0" err="1">
                <a:ln>
                  <a:noFill/>
                </a:ln>
                <a:solidFill>
                  <a:srgbClr val="002060"/>
                </a:solidFill>
                <a:effectLst/>
                <a:uLnTx/>
                <a:uFillTx/>
                <a:latin typeface="+mj-lt"/>
                <a:cs typeface="Calibri"/>
                <a:sym typeface="Calibri"/>
              </a:rPr>
              <a:t>agus</a:t>
            </a:r>
            <a:r>
              <a:rPr kumimoji="0" lang="en-GB" sz="4000" b="1" i="0" u="none" strike="noStrike" kern="0" cap="none" spc="0" normalizeH="0" baseline="0" noProof="0">
                <a:ln>
                  <a:noFill/>
                </a:ln>
                <a:solidFill>
                  <a:srgbClr val="002060"/>
                </a:solidFill>
                <a:effectLst/>
                <a:uLnTx/>
                <a:uFillTx/>
                <a:latin typeface="+mj-lt"/>
                <a:cs typeface="Calibri"/>
                <a:sym typeface="Calibri"/>
              </a:rPr>
              <a:t> </a:t>
            </a:r>
            <a:r>
              <a:rPr kumimoji="0" lang="en-GB" sz="4000" b="1" i="0" u="none" strike="noStrike" kern="0" cap="none" spc="0" normalizeH="0" baseline="0" noProof="0" err="1">
                <a:ln>
                  <a:noFill/>
                </a:ln>
                <a:solidFill>
                  <a:srgbClr val="002060"/>
                </a:solidFill>
                <a:effectLst/>
                <a:uLnTx/>
                <a:uFillTx/>
                <a:latin typeface="+mj-lt"/>
                <a:cs typeface="Calibri"/>
                <a:sym typeface="Calibri"/>
              </a:rPr>
              <a:t>Freagrachtaí</a:t>
            </a:r>
            <a:r>
              <a:rPr kumimoji="0" lang="en-GB" sz="4000" b="1" i="0" u="none" strike="noStrike" kern="0" cap="none" spc="0" normalizeH="0" baseline="0" noProof="0">
                <a:ln>
                  <a:noFill/>
                </a:ln>
                <a:solidFill>
                  <a:srgbClr val="002060"/>
                </a:solidFill>
                <a:effectLst/>
                <a:uLnTx/>
                <a:uFillTx/>
                <a:latin typeface="+mj-lt"/>
                <a:cs typeface="Calibri"/>
                <a:sym typeface="Calibri"/>
              </a:rPr>
              <a:t> </a:t>
            </a:r>
            <a:r>
              <a:rPr kumimoji="0" lang="en-GB" sz="4000" b="1" i="0" u="none" strike="noStrike" kern="0" cap="none" spc="0" normalizeH="0" baseline="0" noProof="0" err="1">
                <a:ln>
                  <a:noFill/>
                </a:ln>
                <a:solidFill>
                  <a:srgbClr val="002060"/>
                </a:solidFill>
                <a:effectLst/>
                <a:uLnTx/>
                <a:uFillTx/>
                <a:latin typeface="+mj-lt"/>
                <a:cs typeface="Calibri"/>
                <a:sym typeface="Calibri"/>
              </a:rPr>
              <a:t>gach</a:t>
            </a:r>
            <a:r>
              <a:rPr kumimoji="0" lang="en-GB" sz="4000" b="1" i="0" u="none" strike="noStrike" kern="0" cap="none" spc="0" normalizeH="0" baseline="0" noProof="0">
                <a:ln>
                  <a:noFill/>
                </a:ln>
                <a:solidFill>
                  <a:srgbClr val="002060"/>
                </a:solidFill>
                <a:effectLst/>
                <a:uLnTx/>
                <a:uFillTx/>
                <a:latin typeface="+mj-lt"/>
                <a:cs typeface="Calibri"/>
                <a:sym typeface="Calibri"/>
              </a:rPr>
              <a:t> </a:t>
            </a:r>
            <a:r>
              <a:rPr kumimoji="0" lang="en-GB" sz="4000" b="1" i="0" u="none" strike="noStrike" kern="0" cap="none" spc="0" normalizeH="0" baseline="0" noProof="0" err="1">
                <a:ln>
                  <a:noFill/>
                </a:ln>
                <a:solidFill>
                  <a:srgbClr val="002060"/>
                </a:solidFill>
                <a:effectLst/>
                <a:uLnTx/>
                <a:uFillTx/>
                <a:latin typeface="+mj-lt"/>
                <a:cs typeface="Calibri"/>
                <a:sym typeface="Calibri"/>
              </a:rPr>
              <a:t>Múinteora</a:t>
            </a:r>
            <a:endParaRPr kumimoji="0" lang="en-IE" sz="4000" b="0" i="0" u="none" strike="noStrike" kern="0" cap="none" spc="0" normalizeH="0" baseline="0" noProof="0">
              <a:ln>
                <a:noFill/>
              </a:ln>
              <a:solidFill>
                <a:srgbClr val="000000"/>
              </a:solidFill>
              <a:effectLst/>
              <a:uLnTx/>
              <a:uFillTx/>
              <a:latin typeface="+mj-lt"/>
              <a:cs typeface="Arial"/>
              <a:sym typeface="Arial"/>
            </a:endParaRPr>
          </a:p>
        </p:txBody>
      </p:sp>
    </p:spTree>
    <p:extLst>
      <p:ext uri="{BB962C8B-B14F-4D97-AF65-F5344CB8AC3E}">
        <p14:creationId xmlns:p14="http://schemas.microsoft.com/office/powerpoint/2010/main" val="377316310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1" presetClass="entr" presetSubtype="1" fill="hold" nodeType="click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wheel(1)">
                                      <p:cBhvr>
                                        <p:cTn id="7" dur="20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p:cNvSpPr txBox="1"/>
          <p:nvPr/>
        </p:nvSpPr>
        <p:spPr>
          <a:xfrm>
            <a:off x="2718817" y="348215"/>
            <a:ext cx="5912890" cy="769441"/>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IE" sz="4400" b="1" i="0" u="none" strike="noStrike" kern="1200" cap="none" spc="0" normalizeH="0" baseline="0" noProof="0" err="1">
                <a:ln>
                  <a:noFill/>
                </a:ln>
                <a:solidFill>
                  <a:srgbClr val="002060"/>
                </a:solidFill>
                <a:effectLst/>
                <a:uLnTx/>
                <a:uFillTx/>
                <a:latin typeface="Arial" panose="020B0604020202020204" pitchFamily="34" charset="0"/>
                <a:ea typeface="+mn-ea"/>
                <a:cs typeface="Arial" panose="020B0604020202020204" pitchFamily="34" charset="0"/>
              </a:rPr>
              <a:t>Ról</a:t>
            </a:r>
            <a:r>
              <a:rPr kumimoji="0" lang="en-IE" sz="4400" b="1" i="0" u="none" strike="noStrike" kern="1200" cap="none" spc="0" normalizeH="0" baseline="0" noProof="0">
                <a:ln>
                  <a:noFill/>
                </a:ln>
                <a:solidFill>
                  <a:srgbClr val="002060"/>
                </a:solidFill>
                <a:effectLst/>
                <a:uLnTx/>
                <a:uFillTx/>
                <a:latin typeface="Arial" panose="020B0604020202020204" pitchFamily="34" charset="0"/>
                <a:ea typeface="+mn-ea"/>
                <a:cs typeface="Arial" panose="020B0604020202020204" pitchFamily="34" charset="0"/>
              </a:rPr>
              <a:t> an </a:t>
            </a:r>
            <a:r>
              <a:rPr kumimoji="0" lang="en-IE" sz="4400" b="1" i="0" u="none" strike="noStrike" kern="1200" cap="none" spc="0" normalizeH="0" baseline="0" noProof="0" err="1">
                <a:ln>
                  <a:noFill/>
                </a:ln>
                <a:solidFill>
                  <a:srgbClr val="002060"/>
                </a:solidFill>
                <a:effectLst/>
                <a:uLnTx/>
                <a:uFillTx/>
                <a:latin typeface="Arial" panose="020B0604020202020204" pitchFamily="34" charset="0"/>
                <a:ea typeface="+mn-ea"/>
                <a:cs typeface="Arial" panose="020B0604020202020204" pitchFamily="34" charset="0"/>
              </a:rPr>
              <a:t>Phríomhoide</a:t>
            </a:r>
            <a:endParaRPr kumimoji="0" lang="en-IE" sz="4400" b="1" i="0" u="none" strike="noStrike" kern="1200" cap="none" spc="0" normalizeH="0" baseline="0" noProof="0">
              <a:ln>
                <a:noFill/>
              </a:ln>
              <a:solidFill>
                <a:srgbClr val="002060"/>
              </a:solidFill>
              <a:effectLst/>
              <a:uLnTx/>
              <a:uFillTx/>
              <a:latin typeface="Arial" panose="020B0604020202020204" pitchFamily="34" charset="0"/>
              <a:ea typeface="+mn-ea"/>
              <a:cs typeface="Arial" panose="020B0604020202020204" pitchFamily="34" charset="0"/>
            </a:endParaRPr>
          </a:p>
        </p:txBody>
      </p:sp>
      <p:sp>
        <p:nvSpPr>
          <p:cNvPr id="5" name="Google Shape;621;p76"/>
          <p:cNvSpPr txBox="1">
            <a:spLocks/>
          </p:cNvSpPr>
          <p:nvPr/>
        </p:nvSpPr>
        <p:spPr>
          <a:xfrm>
            <a:off x="178243" y="1136576"/>
            <a:ext cx="5917757" cy="4163473"/>
          </a:xfrm>
          <a:prstGeom prst="rect">
            <a:avLst/>
          </a:prstGeom>
          <a:noFill/>
          <a:ln>
            <a:noFill/>
          </a:ln>
        </p:spPr>
        <p:txBody>
          <a:bodyPr spcFirstLastPara="1" vert="horz" wrap="square" lIns="91425" tIns="91425" rIns="91425" bIns="91425" rtlCol="0" anchor="t" anchorCtr="0">
            <a:no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rgbClr val="0E85AA"/>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rgbClr val="0E85AA"/>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rgbClr val="0E85AA"/>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rgbClr val="0E85AA"/>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rgbClr val="0E85AA"/>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342900" indent="0">
              <a:lnSpc>
                <a:spcPct val="150000"/>
              </a:lnSpc>
              <a:spcBef>
                <a:spcPts val="0"/>
              </a:spcBef>
              <a:buNone/>
              <a:defRPr/>
            </a:pPr>
            <a:r>
              <a:rPr lang="en-US" sz="2600" i="1">
                <a:solidFill>
                  <a:srgbClr val="002060"/>
                </a:solidFill>
                <a:ea typeface="+mn-lt"/>
                <a:cs typeface="+mn-lt"/>
              </a:rPr>
              <a:t>Mar </a:t>
            </a:r>
            <a:r>
              <a:rPr lang="en-US" sz="2600" i="1" err="1">
                <a:solidFill>
                  <a:srgbClr val="002060"/>
                </a:solidFill>
                <a:ea typeface="+mn-lt"/>
                <a:cs typeface="+mn-lt"/>
              </a:rPr>
              <a:t>cheannaire</a:t>
            </a:r>
            <a:r>
              <a:rPr lang="en-US" sz="2600" i="1">
                <a:solidFill>
                  <a:srgbClr val="002060"/>
                </a:solidFill>
                <a:ea typeface="+mn-lt"/>
                <a:cs typeface="+mn-lt"/>
              </a:rPr>
              <a:t> </a:t>
            </a:r>
            <a:r>
              <a:rPr lang="en-US" sz="2600" i="1" err="1">
                <a:solidFill>
                  <a:srgbClr val="002060"/>
                </a:solidFill>
                <a:ea typeface="+mn-lt"/>
                <a:cs typeface="+mn-lt"/>
              </a:rPr>
              <a:t>foghlama</a:t>
            </a:r>
            <a:r>
              <a:rPr lang="en-US" sz="2600" i="1">
                <a:solidFill>
                  <a:srgbClr val="002060"/>
                </a:solidFill>
                <a:ea typeface="+mn-lt"/>
                <a:cs typeface="+mn-lt"/>
              </a:rPr>
              <a:t> </a:t>
            </a:r>
            <a:r>
              <a:rPr lang="en-US" sz="2600" i="1" err="1">
                <a:solidFill>
                  <a:srgbClr val="002060"/>
                </a:solidFill>
                <a:ea typeface="+mn-lt"/>
                <a:cs typeface="+mn-lt"/>
              </a:rPr>
              <a:t>sa</a:t>
            </a:r>
            <a:r>
              <a:rPr lang="en-US" sz="2600" i="1">
                <a:solidFill>
                  <a:srgbClr val="002060"/>
                </a:solidFill>
                <a:ea typeface="+mn-lt"/>
                <a:cs typeface="+mn-lt"/>
              </a:rPr>
              <a:t> </a:t>
            </a:r>
            <a:r>
              <a:rPr lang="en-US" sz="2600" i="1" err="1">
                <a:solidFill>
                  <a:srgbClr val="002060"/>
                </a:solidFill>
                <a:ea typeface="+mn-lt"/>
                <a:cs typeface="+mn-lt"/>
              </a:rPr>
              <a:t>scoil</a:t>
            </a:r>
            <a:r>
              <a:rPr lang="en-US" sz="2600" i="1">
                <a:solidFill>
                  <a:srgbClr val="002060"/>
                </a:solidFill>
                <a:ea typeface="+mn-lt"/>
                <a:cs typeface="+mn-lt"/>
              </a:rPr>
              <a:t>, </a:t>
            </a:r>
            <a:r>
              <a:rPr lang="en-US" sz="2600" i="1" err="1">
                <a:solidFill>
                  <a:srgbClr val="002060"/>
                </a:solidFill>
                <a:ea typeface="+mn-lt"/>
                <a:cs typeface="+mn-lt"/>
              </a:rPr>
              <a:t>cothaíonn</a:t>
            </a:r>
            <a:r>
              <a:rPr lang="en-US" sz="2600" i="1">
                <a:solidFill>
                  <a:srgbClr val="002060"/>
                </a:solidFill>
                <a:ea typeface="+mn-lt"/>
                <a:cs typeface="+mn-lt"/>
              </a:rPr>
              <a:t> an </a:t>
            </a:r>
            <a:r>
              <a:rPr lang="en-US" sz="2600" i="1" err="1">
                <a:solidFill>
                  <a:srgbClr val="002060"/>
                </a:solidFill>
                <a:ea typeface="+mn-lt"/>
                <a:cs typeface="+mn-lt"/>
              </a:rPr>
              <a:t>príomhoide</a:t>
            </a:r>
            <a:r>
              <a:rPr lang="en-US" sz="2600" i="1">
                <a:solidFill>
                  <a:srgbClr val="002060"/>
                </a:solidFill>
                <a:ea typeface="+mn-lt"/>
                <a:cs typeface="+mn-lt"/>
              </a:rPr>
              <a:t>, </a:t>
            </a:r>
            <a:r>
              <a:rPr lang="en-US" sz="2600" i="1" err="1">
                <a:solidFill>
                  <a:srgbClr val="002060"/>
                </a:solidFill>
                <a:ea typeface="+mn-lt"/>
                <a:cs typeface="+mn-lt"/>
              </a:rPr>
              <a:t>cé</a:t>
            </a:r>
            <a:r>
              <a:rPr lang="en-US" sz="2600" i="1">
                <a:solidFill>
                  <a:srgbClr val="002060"/>
                </a:solidFill>
                <a:ea typeface="+mn-lt"/>
                <a:cs typeface="+mn-lt"/>
              </a:rPr>
              <a:t> </a:t>
            </a:r>
            <a:r>
              <a:rPr lang="en-US" sz="2600" i="1" err="1">
                <a:solidFill>
                  <a:srgbClr val="002060"/>
                </a:solidFill>
                <a:ea typeface="+mn-lt"/>
                <a:cs typeface="+mn-lt"/>
              </a:rPr>
              <a:t>nach</a:t>
            </a:r>
            <a:r>
              <a:rPr lang="en-US" sz="2600" i="1">
                <a:solidFill>
                  <a:srgbClr val="002060"/>
                </a:solidFill>
                <a:ea typeface="+mn-lt"/>
                <a:cs typeface="+mn-lt"/>
              </a:rPr>
              <a:t> </a:t>
            </a:r>
            <a:r>
              <a:rPr lang="en-US" sz="2600" i="1" err="1">
                <a:solidFill>
                  <a:srgbClr val="002060"/>
                </a:solidFill>
                <a:ea typeface="+mn-lt"/>
                <a:cs typeface="+mn-lt"/>
              </a:rPr>
              <a:t>gá</a:t>
            </a:r>
            <a:r>
              <a:rPr lang="en-US" sz="2600" i="1">
                <a:solidFill>
                  <a:srgbClr val="002060"/>
                </a:solidFill>
                <a:ea typeface="+mn-lt"/>
                <a:cs typeface="+mn-lt"/>
              </a:rPr>
              <a:t> go </a:t>
            </a:r>
            <a:r>
              <a:rPr lang="en-US" sz="2600" i="1" err="1">
                <a:solidFill>
                  <a:srgbClr val="002060"/>
                </a:solidFill>
                <a:ea typeface="+mn-lt"/>
                <a:cs typeface="+mn-lt"/>
              </a:rPr>
              <a:t>mbíonn</a:t>
            </a:r>
            <a:r>
              <a:rPr lang="en-US" sz="2600" i="1">
                <a:solidFill>
                  <a:srgbClr val="002060"/>
                </a:solidFill>
                <a:ea typeface="+mn-lt"/>
                <a:cs typeface="+mn-lt"/>
              </a:rPr>
              <a:t> </a:t>
            </a:r>
            <a:r>
              <a:rPr lang="en-US" sz="2600" i="1" err="1">
                <a:solidFill>
                  <a:srgbClr val="002060"/>
                </a:solidFill>
                <a:ea typeface="+mn-lt"/>
                <a:cs typeface="+mn-lt"/>
              </a:rPr>
              <a:t>baint</a:t>
            </a:r>
            <a:r>
              <a:rPr lang="en-US" sz="2600" i="1">
                <a:solidFill>
                  <a:srgbClr val="002060"/>
                </a:solidFill>
                <a:ea typeface="+mn-lt"/>
                <a:cs typeface="+mn-lt"/>
              </a:rPr>
              <a:t> </a:t>
            </a:r>
            <a:r>
              <a:rPr lang="en-US" sz="2600" i="1" err="1">
                <a:solidFill>
                  <a:srgbClr val="002060"/>
                </a:solidFill>
                <a:ea typeface="+mn-lt"/>
                <a:cs typeface="+mn-lt"/>
              </a:rPr>
              <a:t>acu</a:t>
            </a:r>
            <a:r>
              <a:rPr lang="en-US" sz="2600" i="1">
                <a:solidFill>
                  <a:srgbClr val="002060"/>
                </a:solidFill>
                <a:ea typeface="+mn-lt"/>
                <a:cs typeface="+mn-lt"/>
              </a:rPr>
              <a:t> leis an </a:t>
            </a:r>
            <a:r>
              <a:rPr lang="en-US" sz="2600" i="1" err="1">
                <a:solidFill>
                  <a:srgbClr val="002060"/>
                </a:solidFill>
                <a:ea typeface="+mn-lt"/>
                <a:cs typeface="+mn-lt"/>
              </a:rPr>
              <a:t>bpróiseas</a:t>
            </a:r>
            <a:r>
              <a:rPr lang="en-US" sz="2600" i="1">
                <a:solidFill>
                  <a:srgbClr val="002060"/>
                </a:solidFill>
                <a:ea typeface="+mn-lt"/>
                <a:cs typeface="+mn-lt"/>
              </a:rPr>
              <a:t> </a:t>
            </a:r>
            <a:r>
              <a:rPr lang="en-US" sz="2600" i="1" err="1">
                <a:solidFill>
                  <a:srgbClr val="002060"/>
                </a:solidFill>
                <a:ea typeface="+mn-lt"/>
                <a:cs typeface="+mn-lt"/>
              </a:rPr>
              <a:t>Droichead</a:t>
            </a:r>
            <a:r>
              <a:rPr lang="en-US" sz="2600" i="1">
                <a:solidFill>
                  <a:srgbClr val="002060"/>
                </a:solidFill>
                <a:ea typeface="+mn-lt"/>
                <a:cs typeface="+mn-lt"/>
              </a:rPr>
              <a:t>, </a:t>
            </a:r>
            <a:r>
              <a:rPr lang="en-US" sz="2600" i="1" err="1">
                <a:solidFill>
                  <a:srgbClr val="002060"/>
                </a:solidFill>
                <a:ea typeface="+mn-lt"/>
                <a:cs typeface="+mn-lt"/>
              </a:rPr>
              <a:t>cultúr</a:t>
            </a:r>
            <a:r>
              <a:rPr lang="en-US" sz="2600" i="1">
                <a:solidFill>
                  <a:srgbClr val="002060"/>
                </a:solidFill>
                <a:ea typeface="+mn-lt"/>
                <a:cs typeface="+mn-lt"/>
              </a:rPr>
              <a:t> </a:t>
            </a:r>
            <a:r>
              <a:rPr lang="en-US" sz="2600" i="1" err="1">
                <a:solidFill>
                  <a:srgbClr val="002060"/>
                </a:solidFill>
                <a:ea typeface="+mn-lt"/>
                <a:cs typeface="+mn-lt"/>
              </a:rPr>
              <a:t>foghlama</a:t>
            </a:r>
            <a:r>
              <a:rPr lang="en-US" sz="2600" i="1">
                <a:solidFill>
                  <a:srgbClr val="002060"/>
                </a:solidFill>
                <a:ea typeface="+mn-lt"/>
                <a:cs typeface="+mn-lt"/>
              </a:rPr>
              <a:t> </a:t>
            </a:r>
            <a:r>
              <a:rPr lang="en-US" sz="2600" i="1" err="1">
                <a:solidFill>
                  <a:srgbClr val="002060"/>
                </a:solidFill>
                <a:ea typeface="+mn-lt"/>
                <a:cs typeface="+mn-lt"/>
              </a:rPr>
              <a:t>inar</a:t>
            </a:r>
            <a:r>
              <a:rPr lang="en-US" sz="2600" i="1">
                <a:solidFill>
                  <a:srgbClr val="002060"/>
                </a:solidFill>
                <a:ea typeface="+mn-lt"/>
                <a:cs typeface="+mn-lt"/>
              </a:rPr>
              <a:t> </a:t>
            </a:r>
            <a:r>
              <a:rPr lang="en-US" sz="2600" i="1" err="1">
                <a:solidFill>
                  <a:srgbClr val="002060"/>
                </a:solidFill>
                <a:ea typeface="+mn-lt"/>
                <a:cs typeface="+mn-lt"/>
              </a:rPr>
              <a:t>féidir</a:t>
            </a:r>
            <a:r>
              <a:rPr lang="en-US" sz="2600" i="1">
                <a:solidFill>
                  <a:srgbClr val="002060"/>
                </a:solidFill>
                <a:ea typeface="+mn-lt"/>
                <a:cs typeface="+mn-lt"/>
              </a:rPr>
              <a:t> le </a:t>
            </a:r>
            <a:r>
              <a:rPr lang="en-US" sz="2600" i="1" err="1">
                <a:solidFill>
                  <a:srgbClr val="002060"/>
                </a:solidFill>
                <a:ea typeface="+mn-lt"/>
                <a:cs typeface="+mn-lt"/>
              </a:rPr>
              <a:t>Droichead</a:t>
            </a:r>
            <a:r>
              <a:rPr lang="en-US" sz="2600" i="1">
                <a:solidFill>
                  <a:srgbClr val="002060"/>
                </a:solidFill>
                <a:ea typeface="+mn-lt"/>
                <a:cs typeface="+mn-lt"/>
              </a:rPr>
              <a:t> </a:t>
            </a:r>
            <a:r>
              <a:rPr lang="en-US" sz="2600" i="1" err="1">
                <a:solidFill>
                  <a:srgbClr val="002060"/>
                </a:solidFill>
                <a:ea typeface="+mn-lt"/>
                <a:cs typeface="+mn-lt"/>
              </a:rPr>
              <a:t>bláthú</a:t>
            </a:r>
            <a:r>
              <a:rPr lang="en-US" sz="2600" i="1">
                <a:solidFill>
                  <a:srgbClr val="002060"/>
                </a:solidFill>
                <a:ea typeface="+mn-lt"/>
                <a:cs typeface="+mn-lt"/>
              </a:rPr>
              <a:t>, </a:t>
            </a:r>
            <a:r>
              <a:rPr lang="en-US" sz="2600" i="1" err="1">
                <a:solidFill>
                  <a:srgbClr val="002060"/>
                </a:solidFill>
                <a:ea typeface="+mn-lt"/>
                <a:cs typeface="+mn-lt"/>
              </a:rPr>
              <a:t>agus</a:t>
            </a:r>
            <a:r>
              <a:rPr lang="en-US" sz="2600" i="1">
                <a:solidFill>
                  <a:srgbClr val="002060"/>
                </a:solidFill>
                <a:ea typeface="+mn-lt"/>
                <a:cs typeface="+mn-lt"/>
              </a:rPr>
              <a:t> </a:t>
            </a:r>
            <a:r>
              <a:rPr lang="en-US" sz="2600" i="1" err="1">
                <a:solidFill>
                  <a:srgbClr val="002060"/>
                </a:solidFill>
                <a:ea typeface="+mn-lt"/>
                <a:cs typeface="+mn-lt"/>
              </a:rPr>
              <a:t>tacaíonn</a:t>
            </a:r>
            <a:r>
              <a:rPr lang="en-US" sz="2600" i="1">
                <a:solidFill>
                  <a:srgbClr val="002060"/>
                </a:solidFill>
                <a:ea typeface="+mn-lt"/>
                <a:cs typeface="+mn-lt"/>
              </a:rPr>
              <a:t> </a:t>
            </a:r>
            <a:r>
              <a:rPr lang="en-US" sz="2600" i="1" err="1">
                <a:solidFill>
                  <a:srgbClr val="002060"/>
                </a:solidFill>
                <a:ea typeface="+mn-lt"/>
                <a:cs typeface="+mn-lt"/>
              </a:rPr>
              <a:t>siad</a:t>
            </a:r>
            <a:r>
              <a:rPr lang="en-US" sz="2600" i="1">
                <a:solidFill>
                  <a:srgbClr val="002060"/>
                </a:solidFill>
                <a:ea typeface="+mn-lt"/>
                <a:cs typeface="+mn-lt"/>
              </a:rPr>
              <a:t> le FTG </a:t>
            </a:r>
            <a:r>
              <a:rPr lang="en-US" sz="2600" i="1" err="1">
                <a:solidFill>
                  <a:srgbClr val="002060"/>
                </a:solidFill>
                <a:ea typeface="+mn-lt"/>
                <a:cs typeface="+mn-lt"/>
              </a:rPr>
              <a:t>próiseas</a:t>
            </a:r>
            <a:r>
              <a:rPr lang="en-US" sz="2600" i="1">
                <a:solidFill>
                  <a:srgbClr val="002060"/>
                </a:solidFill>
                <a:ea typeface="+mn-lt"/>
                <a:cs typeface="+mn-lt"/>
              </a:rPr>
              <a:t> </a:t>
            </a:r>
            <a:r>
              <a:rPr lang="en-US" sz="2600" i="1" err="1">
                <a:solidFill>
                  <a:srgbClr val="002060"/>
                </a:solidFill>
                <a:ea typeface="+mn-lt"/>
                <a:cs typeface="+mn-lt"/>
              </a:rPr>
              <a:t>ionduchtaithe</a:t>
            </a:r>
            <a:r>
              <a:rPr lang="en-US" sz="2600" i="1">
                <a:solidFill>
                  <a:srgbClr val="002060"/>
                </a:solidFill>
                <a:ea typeface="+mn-lt"/>
                <a:cs typeface="+mn-lt"/>
              </a:rPr>
              <a:t> </a:t>
            </a:r>
            <a:r>
              <a:rPr lang="en-US" sz="2600" i="1" err="1">
                <a:solidFill>
                  <a:srgbClr val="002060"/>
                </a:solidFill>
                <a:ea typeface="+mn-lt"/>
                <a:cs typeface="+mn-lt"/>
              </a:rPr>
              <a:t>ardchaighdeáin</a:t>
            </a:r>
            <a:r>
              <a:rPr lang="en-US" sz="2600" i="1">
                <a:solidFill>
                  <a:srgbClr val="002060"/>
                </a:solidFill>
                <a:ea typeface="+mn-lt"/>
                <a:cs typeface="+mn-lt"/>
              </a:rPr>
              <a:t> a </a:t>
            </a:r>
            <a:r>
              <a:rPr lang="en-US" sz="2600" i="1" err="1">
                <a:solidFill>
                  <a:srgbClr val="002060"/>
                </a:solidFill>
                <a:ea typeface="+mn-lt"/>
                <a:cs typeface="+mn-lt"/>
              </a:rPr>
              <a:t>éascú</a:t>
            </a:r>
            <a:r>
              <a:rPr lang="en-US" sz="2600" i="1">
                <a:solidFill>
                  <a:srgbClr val="002060"/>
                </a:solidFill>
              </a:rPr>
              <a:t>.</a:t>
            </a:r>
            <a:r>
              <a:rPr lang="en-IE" sz="2600" i="1">
                <a:solidFill>
                  <a:srgbClr val="002060"/>
                </a:solidFill>
              </a:rPr>
              <a:t> </a:t>
            </a:r>
            <a:r>
              <a:rPr kumimoji="0" lang="ga" sz="2600" b="0" i="1" u="none" strike="noStrike" kern="1200" cap="none" spc="0" normalizeH="0" baseline="0">
                <a:ln>
                  <a:noFill/>
                </a:ln>
                <a:solidFill>
                  <a:srgbClr val="002060"/>
                </a:solidFill>
                <a:effectLst/>
                <a:uLnTx/>
                <a:uFillTx/>
                <a:latin typeface="Arial"/>
                <a:cs typeface="Arial"/>
              </a:rPr>
              <a:t>                                                      </a:t>
            </a:r>
            <a:endParaRPr lang="en-US"/>
          </a:p>
          <a:p>
            <a:pPr marL="342900" marR="0" lvl="0" indent="0" algn="l" defTabSz="914400" rtl="0" eaLnBrk="1" fontAlgn="auto" latinLnBrk="0" hangingPunct="1">
              <a:lnSpc>
                <a:spcPct val="100000"/>
              </a:lnSpc>
              <a:spcBef>
                <a:spcPts val="0"/>
              </a:spcBef>
              <a:spcAft>
                <a:spcPts val="0"/>
              </a:spcAft>
              <a:buClrTx/>
              <a:buSzPts val="2400"/>
              <a:buFont typeface="Arial" panose="020B0604020202020204" pitchFamily="34" charset="0"/>
              <a:buNone/>
              <a:tabLst/>
              <a:defRPr/>
            </a:pPr>
            <a:r>
              <a:rPr kumimoji="0" lang="en-GB" sz="2800" b="0" i="0" u="none" strike="noStrike" kern="1200" cap="none" spc="0" normalizeH="0" baseline="0" noProof="0">
                <a:ln>
                  <a:noFill/>
                </a:ln>
                <a:solidFill>
                  <a:srgbClr val="002060"/>
                </a:solidFill>
                <a:effectLst/>
                <a:uLnTx/>
                <a:uFillTx/>
                <a:latin typeface="Arial"/>
                <a:cs typeface="Arial"/>
              </a:rPr>
              <a:t>                                                       </a:t>
            </a:r>
            <a:endParaRPr lang="en-GB" sz="2800" b="0" i="0" u="none" strike="noStrike" kern="1200" cap="none" spc="0" normalizeH="0" baseline="0" noProof="0">
              <a:ln>
                <a:noFill/>
              </a:ln>
              <a:solidFill>
                <a:srgbClr val="002060"/>
              </a:solidFill>
              <a:effectLst/>
              <a:uLnTx/>
              <a:uFillTx/>
              <a:latin typeface="Arial"/>
              <a:cs typeface="Arial"/>
            </a:endParaRPr>
          </a:p>
          <a:p>
            <a:pPr marL="342900" marR="0" lvl="0" indent="0" algn="r" defTabSz="914400" rtl="0" eaLnBrk="1" fontAlgn="auto" latinLnBrk="0" hangingPunct="1">
              <a:lnSpc>
                <a:spcPct val="100000"/>
              </a:lnSpc>
              <a:spcBef>
                <a:spcPts val="0"/>
              </a:spcBef>
              <a:spcAft>
                <a:spcPts val="0"/>
              </a:spcAft>
              <a:buClrTx/>
              <a:buSzPts val="2400"/>
              <a:buFont typeface="Arial" panose="020B0604020202020204" pitchFamily="34" charset="0"/>
              <a:buNone/>
              <a:tabLst/>
              <a:defRPr/>
            </a:pPr>
            <a:endParaRPr kumimoji="0" lang="en-GB" sz="2800" b="0" i="0" u="none" strike="noStrike" kern="1200" cap="none" spc="0" normalizeH="0" baseline="0" noProof="0">
              <a:ln>
                <a:noFill/>
              </a:ln>
              <a:solidFill>
                <a:srgbClr val="002060"/>
              </a:solidFill>
              <a:effectLst/>
              <a:uLnTx/>
              <a:uFillTx/>
              <a:latin typeface="Arial" panose="020B0604020202020204" pitchFamily="34" charset="0"/>
              <a:ea typeface="+mn-ea"/>
              <a:cs typeface="Arial" panose="020B0604020202020204" pitchFamily="34" charset="0"/>
            </a:endParaRPr>
          </a:p>
        </p:txBody>
      </p:sp>
      <p:sp>
        <p:nvSpPr>
          <p:cNvPr id="4" name="Rectangle 3"/>
          <p:cNvSpPr/>
          <p:nvPr/>
        </p:nvSpPr>
        <p:spPr>
          <a:xfrm>
            <a:off x="3139229" y="6411082"/>
            <a:ext cx="5354351" cy="400110"/>
          </a:xfrm>
          <a:prstGeom prst="rect">
            <a:avLst/>
          </a:prstGeom>
        </p:spPr>
        <p:txBody>
          <a:bodyPr wrap="none" lIns="91440" tIns="45720" rIns="91440" bIns="45720" anchor="t">
            <a:spAutoFit/>
          </a:bodyPr>
          <a:lstStyle/>
          <a:p>
            <a:pPr>
              <a:defRPr/>
            </a:pPr>
            <a:r>
              <a:rPr kumimoji="0" lang="en-IE" sz="2000" b="0" i="0" u="none" strike="noStrike" kern="1200" cap="none" spc="0" normalizeH="0" baseline="0" noProof="0">
                <a:ln>
                  <a:noFill/>
                </a:ln>
                <a:solidFill>
                  <a:srgbClr val="002060"/>
                </a:solidFill>
                <a:effectLst/>
                <a:uLnTx/>
                <a:uFillTx/>
                <a:latin typeface="Arial"/>
                <a:cs typeface="Arial"/>
              </a:rPr>
              <a:t>(An Comhairle </a:t>
            </a:r>
            <a:r>
              <a:rPr kumimoji="0" lang="en-IE" sz="2000" b="0" i="0" u="none" strike="noStrike" kern="1200" cap="none" spc="0" normalizeH="0" baseline="0" noProof="0" err="1">
                <a:ln>
                  <a:noFill/>
                </a:ln>
                <a:solidFill>
                  <a:srgbClr val="002060"/>
                </a:solidFill>
                <a:effectLst/>
                <a:uLnTx/>
                <a:uFillTx/>
                <a:latin typeface="Arial"/>
                <a:cs typeface="Arial"/>
              </a:rPr>
              <a:t>Mhúínteoireachta</a:t>
            </a:r>
            <a:r>
              <a:rPr kumimoji="0" lang="en-IE" sz="2000" b="0" i="0" u="none" strike="noStrike" kern="1200" cap="none" spc="0" normalizeH="0" baseline="0" noProof="0">
                <a:ln>
                  <a:noFill/>
                </a:ln>
                <a:solidFill>
                  <a:srgbClr val="002060"/>
                </a:solidFill>
                <a:effectLst/>
                <a:uLnTx/>
                <a:uFillTx/>
                <a:latin typeface="Arial"/>
                <a:cs typeface="Arial"/>
              </a:rPr>
              <a:t>, 2017</a:t>
            </a:r>
            <a:r>
              <a:rPr lang="en-IE" sz="2000">
                <a:solidFill>
                  <a:srgbClr val="002060"/>
                </a:solidFill>
                <a:latin typeface="Arial"/>
                <a:cs typeface="Arial"/>
              </a:rPr>
              <a:t>, </a:t>
            </a:r>
            <a:r>
              <a:rPr lang="en-IE" sz="2000" err="1">
                <a:solidFill>
                  <a:srgbClr val="002060"/>
                </a:solidFill>
                <a:latin typeface="Arial"/>
                <a:cs typeface="Arial"/>
              </a:rPr>
              <a:t>lch</a:t>
            </a:r>
            <a:r>
              <a:rPr lang="en-IE" sz="2000">
                <a:solidFill>
                  <a:srgbClr val="002060"/>
                </a:solidFill>
                <a:latin typeface="Arial"/>
                <a:cs typeface="Arial"/>
              </a:rPr>
              <a:t> 7</a:t>
            </a:r>
            <a:r>
              <a:rPr kumimoji="0" lang="en-IE" sz="2000" b="0" i="0" u="none" strike="noStrike" kern="1200" cap="none" spc="0" normalizeH="0" baseline="0" noProof="0">
                <a:ln>
                  <a:noFill/>
                </a:ln>
                <a:solidFill>
                  <a:srgbClr val="002060"/>
                </a:solidFill>
                <a:effectLst/>
                <a:uLnTx/>
                <a:uFillTx/>
                <a:latin typeface="Arial"/>
                <a:cs typeface="Arial"/>
              </a:rPr>
              <a:t>)</a:t>
            </a:r>
          </a:p>
        </p:txBody>
      </p:sp>
      <p:pic>
        <p:nvPicPr>
          <p:cNvPr id="6" name="Picture 5" descr="C:\Users\Elizabeth\AppData\Local\Microsoft\Windows\INetCache\Content.MSO\60DF523B.tmp">
            <a:extLst>
              <a:ext uri="{FF2B5EF4-FFF2-40B4-BE49-F238E27FC236}">
                <a16:creationId xmlns:a16="http://schemas.microsoft.com/office/drawing/2014/main" id="{51688CBC-5C59-4D01-A3FE-65F19BB6F430}"/>
              </a:ext>
            </a:extLst>
          </p:cNvPr>
          <p:cNvPicPr/>
          <p:nvPr/>
        </p:nvPicPr>
        <p:blipFill>
          <a:blip r:embed="rId3">
            <a:extLst>
              <a:ext uri="{28A0092B-C50C-407E-A947-70E740481C1C}">
                <a14:useLocalDpi xmlns:a14="http://schemas.microsoft.com/office/drawing/2010/main" val="0"/>
              </a:ext>
            </a:extLst>
          </a:blip>
          <a:srcRect/>
          <a:stretch>
            <a:fillRect/>
          </a:stretch>
        </p:blipFill>
        <p:spPr bwMode="auto">
          <a:xfrm>
            <a:off x="142124" y="6060001"/>
            <a:ext cx="766352" cy="600317"/>
          </a:xfrm>
          <a:prstGeom prst="rect">
            <a:avLst/>
          </a:prstGeom>
          <a:noFill/>
          <a:ln>
            <a:noFill/>
          </a:ln>
        </p:spPr>
      </p:pic>
      <p:sp>
        <p:nvSpPr>
          <p:cNvPr id="7" name="Rectangle: Rounded Corners 6">
            <a:extLst>
              <a:ext uri="{FF2B5EF4-FFF2-40B4-BE49-F238E27FC236}">
                <a16:creationId xmlns:a16="http://schemas.microsoft.com/office/drawing/2014/main" id="{8E9CA2D4-1D3A-4D6C-8359-9C8C4D08FA9D}"/>
              </a:ext>
            </a:extLst>
          </p:cNvPr>
          <p:cNvSpPr/>
          <p:nvPr/>
        </p:nvSpPr>
        <p:spPr>
          <a:xfrm>
            <a:off x="7190624" y="1585063"/>
            <a:ext cx="4126523" cy="4101690"/>
          </a:xfrm>
          <a:prstGeom prst="roundRect">
            <a:avLst/>
          </a:prstGeom>
          <a:solidFill>
            <a:srgbClr val="44A0B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3200"/>
              <a:t>QR Code</a:t>
            </a:r>
            <a:endParaRPr lang="en-IE" sz="3200"/>
          </a:p>
        </p:txBody>
      </p:sp>
      <p:pic>
        <p:nvPicPr>
          <p:cNvPr id="2" name="Picture 1">
            <a:extLst>
              <a:ext uri="{FF2B5EF4-FFF2-40B4-BE49-F238E27FC236}">
                <a16:creationId xmlns:a16="http://schemas.microsoft.com/office/drawing/2014/main" id="{C14AD281-BE03-3D1D-28DC-6C0E08219BA1}"/>
              </a:ext>
            </a:extLst>
          </p:cNvPr>
          <p:cNvPicPr>
            <a:picLocks noChangeAspect="1"/>
          </p:cNvPicPr>
          <p:nvPr/>
        </p:nvPicPr>
        <p:blipFill>
          <a:blip r:embed="rId4">
            <a:extLst>
              <a:ext uri="{28A0092B-C50C-407E-A947-70E740481C1C}">
                <a14:useLocalDpi xmlns:a14="http://schemas.microsoft.com/office/drawing/2010/main" val="0"/>
              </a:ext>
            </a:extLst>
          </a:blip>
          <a:srcRect/>
          <a:stretch/>
        </p:blipFill>
        <p:spPr>
          <a:xfrm>
            <a:off x="6209346" y="1585063"/>
            <a:ext cx="5570416" cy="4358612"/>
          </a:xfrm>
          <a:prstGeom prst="rect">
            <a:avLst/>
          </a:prstGeom>
        </p:spPr>
      </p:pic>
    </p:spTree>
    <p:extLst>
      <p:ext uri="{BB962C8B-B14F-4D97-AF65-F5344CB8AC3E}">
        <p14:creationId xmlns:p14="http://schemas.microsoft.com/office/powerpoint/2010/main" val="355341679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animEffect transition="in" filter="fade">
                                      <p:cBhvr>
                                        <p:cTn id="7" dur="500"/>
                                        <p:tgtEl>
                                          <p:spTgt spid="7"/>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nodeType="clickEffect">
                                  <p:stCondLst>
                                    <p:cond delay="0"/>
                                  </p:stCondLst>
                                  <p:childTnLst>
                                    <p:set>
                                      <p:cBhvr>
                                        <p:cTn id="11" dur="1" fill="hold">
                                          <p:stCondLst>
                                            <p:cond delay="0"/>
                                          </p:stCondLst>
                                        </p:cTn>
                                        <p:tgtEl>
                                          <p:spTgt spid="2"/>
                                        </p:tgtEl>
                                        <p:attrNameLst>
                                          <p:attrName>style.visibility</p:attrName>
                                        </p:attrNameLst>
                                      </p:cBhvr>
                                      <p:to>
                                        <p:strVal val="visible"/>
                                      </p:to>
                                    </p:set>
                                    <p:animEffect transition="in" filter="fade">
                                      <p:cBhvr>
                                        <p:cTn id="12" dur="5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a:extLst>
              <a:ext uri="{FF2B5EF4-FFF2-40B4-BE49-F238E27FC236}">
                <a16:creationId xmlns:a16="http://schemas.microsoft.com/office/drawing/2014/main" id="{BED5B00C-C024-BE46-B4B4-4B64F7CCE153}"/>
              </a:ext>
            </a:extLst>
          </p:cNvPr>
          <p:cNvSpPr>
            <a:spLocks noGrp="1"/>
          </p:cNvSpPr>
          <p:nvPr>
            <p:ph type="title"/>
          </p:nvPr>
        </p:nvSpPr>
        <p:spPr>
          <a:xfrm>
            <a:off x="0" y="0"/>
            <a:ext cx="10515600" cy="1325563"/>
          </a:xfrm>
        </p:spPr>
        <p:txBody>
          <a:bodyPr>
            <a:normAutofit/>
          </a:bodyPr>
          <a:lstStyle/>
          <a:p>
            <a:r>
              <a:rPr lang="en-US" sz="4000" b="1" err="1">
                <a:cs typeface="Calibri" panose="020F0502020204030204" pitchFamily="34" charset="0"/>
              </a:rPr>
              <a:t>Cuid</a:t>
            </a:r>
            <a:r>
              <a:rPr lang="en-US" sz="4000" b="1">
                <a:cs typeface="Calibri" panose="020F0502020204030204" pitchFamily="34" charset="0"/>
              </a:rPr>
              <a:t> 3: </a:t>
            </a:r>
            <a:r>
              <a:rPr lang="en-US" sz="4000" b="1" err="1">
                <a:cs typeface="Calibri" panose="020F0502020204030204" pitchFamily="34" charset="0"/>
              </a:rPr>
              <a:t>Próiseas</a:t>
            </a:r>
            <a:r>
              <a:rPr lang="en-US" sz="4000" b="1">
                <a:cs typeface="Calibri" panose="020F0502020204030204" pitchFamily="34" charset="0"/>
              </a:rPr>
              <a:t> </a:t>
            </a:r>
            <a:r>
              <a:rPr lang="en-US" sz="4000" b="1" err="1">
                <a:cs typeface="Calibri" panose="020F0502020204030204" pitchFamily="34" charset="0"/>
              </a:rPr>
              <a:t>Ionduchtaithe</a:t>
            </a:r>
            <a:r>
              <a:rPr lang="en-US" sz="4000" b="1">
                <a:cs typeface="Calibri" panose="020F0502020204030204" pitchFamily="34" charset="0"/>
              </a:rPr>
              <a:t> ar </a:t>
            </a:r>
            <a:r>
              <a:rPr lang="en-US" sz="4000" b="1" err="1">
                <a:cs typeface="Calibri" panose="020F0502020204030204" pitchFamily="34" charset="0"/>
              </a:rPr>
              <a:t>Ardchaighdeán</a:t>
            </a:r>
            <a:endParaRPr lang="en-IE" sz="4000" b="1"/>
          </a:p>
        </p:txBody>
      </p:sp>
      <p:pic>
        <p:nvPicPr>
          <p:cNvPr id="3" name="Content Placeholder 2"/>
          <p:cNvPicPr>
            <a:picLocks noGrp="1" noChangeAspect="1"/>
          </p:cNvPicPr>
          <p:nvPr>
            <p:ph idx="1"/>
          </p:nvPr>
        </p:nvPicPr>
        <p:blipFill>
          <a:blip r:embed="rId3">
            <a:extLst>
              <a:ext uri="{28A0092B-C50C-407E-A947-70E740481C1C}">
                <a14:useLocalDpi xmlns:a14="http://schemas.microsoft.com/office/drawing/2010/main" val="0"/>
              </a:ext>
            </a:extLst>
          </a:blip>
          <a:stretch>
            <a:fillRect/>
          </a:stretch>
        </p:blipFill>
        <p:spPr>
          <a:xfrm>
            <a:off x="1073150" y="1407191"/>
            <a:ext cx="10045700" cy="4967033"/>
          </a:xfrm>
          <a:prstGeom prst="rect">
            <a:avLst/>
          </a:prstGeom>
          <a:solidFill>
            <a:srgbClr val="FFFFFF">
              <a:shade val="85000"/>
            </a:srgbClr>
          </a:solidFill>
          <a:ln w="889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p:spPr>
      </p:pic>
    </p:spTree>
    <p:extLst>
      <p:ext uri="{BB962C8B-B14F-4D97-AF65-F5344CB8AC3E}">
        <p14:creationId xmlns:p14="http://schemas.microsoft.com/office/powerpoint/2010/main" val="826735675"/>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 name="TextBox 17"/>
          <p:cNvSpPr txBox="1"/>
          <p:nvPr/>
        </p:nvSpPr>
        <p:spPr>
          <a:xfrm>
            <a:off x="3218787" y="0"/>
            <a:ext cx="7739726" cy="1384995"/>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ga" sz="4200" b="1" i="0" u="none" strike="noStrike" kern="1200" cap="none" spc="0" normalizeH="0" baseline="0">
                <a:ln>
                  <a:noFill/>
                </a:ln>
                <a:solidFill>
                  <a:srgbClr val="002060"/>
                </a:solidFill>
                <a:effectLst/>
                <a:uLnTx/>
                <a:uFillTx/>
                <a:latin typeface="Arial" panose="020B0604020202020204" pitchFamily="34" charset="0"/>
                <a:ea typeface="+mn-ea"/>
                <a:cs typeface="Arial" panose="020B0604020202020204" pitchFamily="34" charset="0"/>
              </a:rPr>
              <a:t>Príomhchéimeanna</a:t>
            </a:r>
          </a:p>
          <a:p>
            <a:pPr marL="0" marR="0" lvl="0" indent="0" algn="ctr" defTabSz="914400" rtl="0" eaLnBrk="1" fontAlgn="auto" latinLnBrk="0" hangingPunct="1">
              <a:lnSpc>
                <a:spcPct val="100000"/>
              </a:lnSpc>
              <a:spcBef>
                <a:spcPts val="0"/>
              </a:spcBef>
              <a:spcAft>
                <a:spcPts val="0"/>
              </a:spcAft>
              <a:buClrTx/>
              <a:buSzTx/>
              <a:buFontTx/>
              <a:buNone/>
              <a:tabLst/>
              <a:defRPr/>
            </a:pPr>
            <a:r>
              <a:rPr lang="ga" sz="4200" b="1">
                <a:solidFill>
                  <a:srgbClr val="002060"/>
                </a:solidFill>
                <a:latin typeface="Arial" panose="020B0604020202020204" pitchFamily="34" charset="0"/>
                <a:cs typeface="Arial" panose="020B0604020202020204" pitchFamily="34" charset="0"/>
              </a:rPr>
              <a:t>Droichead</a:t>
            </a:r>
            <a:endParaRPr kumimoji="0" lang="ga" sz="4200" b="1" i="0" u="none" strike="noStrike" kern="1200" cap="none" spc="0" normalizeH="0" baseline="0">
              <a:ln>
                <a:noFill/>
              </a:ln>
              <a:solidFill>
                <a:srgbClr val="002060"/>
              </a:solidFill>
              <a:effectLst/>
              <a:uLnTx/>
              <a:uFillTx/>
              <a:latin typeface="Arial" panose="020B0604020202020204" pitchFamily="34" charset="0"/>
              <a:ea typeface="+mn-ea"/>
              <a:cs typeface="Arial" panose="020B0604020202020204" pitchFamily="34" charset="0"/>
            </a:endParaRPr>
          </a:p>
        </p:txBody>
      </p:sp>
      <p:pic>
        <p:nvPicPr>
          <p:cNvPr id="8" name="Picture 7"/>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flipH="1">
            <a:off x="0" y="0"/>
            <a:ext cx="3183292" cy="6858000"/>
          </a:xfrm>
          <a:prstGeom prst="rect">
            <a:avLst/>
          </a:prstGeom>
        </p:spPr>
      </p:pic>
      <p:pic>
        <p:nvPicPr>
          <p:cNvPr id="9" name="Picture 8" descr="C: \Users\Elizabeth\AppData\Local\Microsoft\Windows\INetCache\Content.MSO\60DF523B.tmp"/>
          <p:cNvPicPr/>
          <p:nvPr/>
        </p:nvPicPr>
        <p:blipFill>
          <a:blip r:embed="rId4">
            <a:extLst>
              <a:ext uri="{28A0092B-C50C-407E-A947-70E740481C1C}">
                <a14:useLocalDpi xmlns:a14="http://schemas.microsoft.com/office/drawing/2010/main" val="0"/>
              </a:ext>
            </a:extLst>
          </a:blip>
          <a:srcRect/>
          <a:stretch>
            <a:fillRect/>
          </a:stretch>
        </p:blipFill>
        <p:spPr bwMode="auto">
          <a:xfrm>
            <a:off x="148049" y="6115170"/>
            <a:ext cx="766352" cy="600317"/>
          </a:xfrm>
          <a:prstGeom prst="rect">
            <a:avLst/>
          </a:prstGeom>
          <a:noFill/>
          <a:ln>
            <a:noFill/>
          </a:ln>
        </p:spPr>
      </p:pic>
      <p:pic>
        <p:nvPicPr>
          <p:cNvPr id="6" name="Picture 5">
            <a:extLst>
              <a:ext uri="{FF2B5EF4-FFF2-40B4-BE49-F238E27FC236}">
                <a16:creationId xmlns:a16="http://schemas.microsoft.com/office/drawing/2014/main" id="{8C9B57CA-6B90-468F-A1F8-06556619790F}"/>
              </a:ext>
            </a:extLst>
          </p:cNvPr>
          <p:cNvPicPr>
            <a:picLocks noChangeAspect="1"/>
          </p:cNvPicPr>
          <p:nvPr/>
        </p:nvPicPr>
        <p:blipFill>
          <a:blip r:embed="rId5">
            <a:extLst>
              <a:ext uri="{28A0092B-C50C-407E-A947-70E740481C1C}">
                <a14:useLocalDpi xmlns:a14="http://schemas.microsoft.com/office/drawing/2010/main" val="0"/>
              </a:ext>
            </a:extLst>
          </a:blip>
          <a:srcRect/>
          <a:stretch/>
        </p:blipFill>
        <p:spPr>
          <a:xfrm>
            <a:off x="5275288" y="1384995"/>
            <a:ext cx="3626723" cy="5219494"/>
          </a:xfrm>
          <a:prstGeom prst="rect">
            <a:avLst/>
          </a:prstGeom>
          <a:solidFill>
            <a:srgbClr val="FFFFFF">
              <a:shade val="85000"/>
            </a:srgbClr>
          </a:solidFill>
          <a:ln w="889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p:spPr>
      </p:pic>
    </p:spTree>
    <p:extLst>
      <p:ext uri="{BB962C8B-B14F-4D97-AF65-F5344CB8AC3E}">
        <p14:creationId xmlns:p14="http://schemas.microsoft.com/office/powerpoint/2010/main" val="294640717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1" presetClass="entr" presetSubtype="1" fill="hold" nodeType="with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wheel(1)">
                                      <p:cBhvr>
                                        <p:cTn id="7" dur="2000"/>
                                        <p:tgtEl>
                                          <p:spTgt spid="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 name="TextBox 17"/>
          <p:cNvSpPr txBox="1"/>
          <p:nvPr/>
        </p:nvSpPr>
        <p:spPr>
          <a:xfrm>
            <a:off x="516849" y="105360"/>
            <a:ext cx="10804369" cy="769441"/>
          </a:xfrm>
          <a:prstGeom prst="rect">
            <a:avLst/>
          </a:prstGeom>
          <a:noFill/>
        </p:spPr>
        <p:txBody>
          <a:bodyPr wrap="square" lIns="91440" tIns="45720" rIns="91440" bIns="45720" rtlCol="0" anchor="t">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ga" sz="4400" b="1" i="0" u="none" strike="noStrike" kern="1200" cap="none" spc="0" normalizeH="0" baseline="0">
                <a:ln>
                  <a:noFill/>
                </a:ln>
                <a:solidFill>
                  <a:srgbClr val="002060"/>
                </a:solidFill>
                <a:effectLst/>
                <a:uLnTx/>
                <a:uFillTx/>
                <a:latin typeface="Arial"/>
                <a:cs typeface="Arial"/>
              </a:rPr>
              <a:t>Sracphlean Droichead</a:t>
            </a:r>
            <a:endParaRPr lang="en-US" sz="4400" b="1" i="0" u="none" strike="noStrike" kern="1200" cap="none" spc="0" normalizeH="0" baseline="0">
              <a:ln>
                <a:noFill/>
              </a:ln>
              <a:solidFill>
                <a:srgbClr val="002060"/>
              </a:solidFill>
              <a:effectLst/>
              <a:uLnTx/>
              <a:uFillTx/>
              <a:latin typeface="Arial"/>
              <a:cs typeface="Arial"/>
            </a:endParaRPr>
          </a:p>
        </p:txBody>
      </p:sp>
      <p:pic>
        <p:nvPicPr>
          <p:cNvPr id="21" name="Picture 20"/>
          <p:cNvPicPr>
            <a:picLocks noChangeAspect="1"/>
          </p:cNvPicPr>
          <p:nvPr/>
        </p:nvPicPr>
        <p:blipFill>
          <a:blip r:embed="rId3">
            <a:extLst>
              <a:ext uri="{28A0092B-C50C-407E-A947-70E740481C1C}">
                <a14:useLocalDpi xmlns:a14="http://schemas.microsoft.com/office/drawing/2010/main" val="0"/>
              </a:ext>
            </a:extLst>
          </a:blip>
          <a:srcRect/>
          <a:stretch/>
        </p:blipFill>
        <p:spPr>
          <a:xfrm>
            <a:off x="1943357" y="1135753"/>
            <a:ext cx="3619301" cy="5145158"/>
          </a:xfrm>
          <a:prstGeom prst="rect">
            <a:avLst/>
          </a:prstGeom>
          <a:solidFill>
            <a:srgbClr val="FFFFFF">
              <a:shade val="85000"/>
            </a:srgbClr>
          </a:solidFill>
          <a:ln w="889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p:spPr>
      </p:pic>
      <p:pic>
        <p:nvPicPr>
          <p:cNvPr id="23" name="Picture 22" descr="C: \Users\Elizabeth\AppData\Local\Microsoft\Windows\INetCache\Content.MSO\60DF523B.tmp"/>
          <p:cNvPicPr/>
          <p:nvPr/>
        </p:nvPicPr>
        <p:blipFill>
          <a:blip r:embed="rId4">
            <a:extLst>
              <a:ext uri="{28A0092B-C50C-407E-A947-70E740481C1C}">
                <a14:useLocalDpi xmlns:a14="http://schemas.microsoft.com/office/drawing/2010/main" val="0"/>
              </a:ext>
            </a:extLst>
          </a:blip>
          <a:srcRect/>
          <a:stretch>
            <a:fillRect/>
          </a:stretch>
        </p:blipFill>
        <p:spPr bwMode="auto">
          <a:xfrm>
            <a:off x="133673" y="6152323"/>
            <a:ext cx="766352" cy="600317"/>
          </a:xfrm>
          <a:prstGeom prst="rect">
            <a:avLst/>
          </a:prstGeom>
          <a:noFill/>
          <a:ln>
            <a:noFill/>
          </a:ln>
        </p:spPr>
      </p:pic>
      <p:pic>
        <p:nvPicPr>
          <p:cNvPr id="6" name="Picture 5">
            <a:extLst>
              <a:ext uri="{FF2B5EF4-FFF2-40B4-BE49-F238E27FC236}">
                <a16:creationId xmlns:a16="http://schemas.microsoft.com/office/drawing/2014/main" id="{EA5EE6CE-4969-F857-AFDD-0F60B8F668CC}"/>
              </a:ext>
            </a:extLst>
          </p:cNvPr>
          <p:cNvPicPr>
            <a:picLocks noChangeAspect="1"/>
          </p:cNvPicPr>
          <p:nvPr/>
        </p:nvPicPr>
        <p:blipFill>
          <a:blip r:embed="rId5"/>
          <a:stretch>
            <a:fillRect/>
          </a:stretch>
        </p:blipFill>
        <p:spPr>
          <a:xfrm>
            <a:off x="6096000" y="1135753"/>
            <a:ext cx="3661097" cy="5145158"/>
          </a:xfrm>
          <a:prstGeom prst="rect">
            <a:avLst/>
          </a:prstGeom>
          <a:solidFill>
            <a:srgbClr val="FFFFFF">
              <a:shade val="85000"/>
            </a:srgbClr>
          </a:solidFill>
          <a:ln w="889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p:spPr>
      </p:pic>
    </p:spTree>
    <p:extLst>
      <p:ext uri="{BB962C8B-B14F-4D97-AF65-F5344CB8AC3E}">
        <p14:creationId xmlns:p14="http://schemas.microsoft.com/office/powerpoint/2010/main" val="192883458"/>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flipH="1">
            <a:off x="-1" y="0"/>
            <a:ext cx="3435927" cy="6858000"/>
          </a:xfrm>
          <a:prstGeom prst="rect">
            <a:avLst/>
          </a:prstGeom>
        </p:spPr>
      </p:pic>
      <p:sp>
        <p:nvSpPr>
          <p:cNvPr id="4" name="TextBox 3"/>
          <p:cNvSpPr txBox="1"/>
          <p:nvPr/>
        </p:nvSpPr>
        <p:spPr>
          <a:xfrm>
            <a:off x="3330995" y="0"/>
            <a:ext cx="7177110" cy="1261884"/>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IE" sz="3800" b="1" i="0" u="none" strike="noStrike" kern="1200" cap="none" spc="0" normalizeH="0" baseline="0" noProof="0" err="1">
                <a:ln w="0"/>
                <a:solidFill>
                  <a:srgbClr val="002060"/>
                </a:solidFill>
                <a:effectLst>
                  <a:outerShdw blurRad="38100" dist="19050" dir="2700000" algn="tl" rotWithShape="0">
                    <a:prstClr val="black">
                      <a:alpha val="40000"/>
                    </a:prstClr>
                  </a:outerShdw>
                </a:effectLst>
                <a:uLnTx/>
                <a:uFillTx/>
                <a:latin typeface="Arial" panose="020B0604020202020204"/>
                <a:ea typeface="+mn-ea"/>
                <a:cs typeface="Calibri" panose="020F0502020204030204" pitchFamily="34" charset="0"/>
              </a:rPr>
              <a:t>Gníomhaíochtaí</a:t>
            </a:r>
            <a:r>
              <a:rPr kumimoji="0" lang="en-IE" sz="3800" b="1" i="0" u="none" strike="noStrike" kern="1200" cap="none" spc="0" normalizeH="0" baseline="0" noProof="0">
                <a:ln w="0"/>
                <a:solidFill>
                  <a:srgbClr val="002060"/>
                </a:solidFill>
                <a:effectLst>
                  <a:outerShdw blurRad="38100" dist="19050" dir="2700000" algn="tl" rotWithShape="0">
                    <a:prstClr val="black">
                      <a:alpha val="40000"/>
                    </a:prstClr>
                  </a:outerShdw>
                </a:effectLst>
                <a:uLnTx/>
                <a:uFillTx/>
                <a:latin typeface="Arial" panose="020B0604020202020204"/>
                <a:ea typeface="+mn-ea"/>
                <a:cs typeface="Calibri" panose="020F0502020204030204" pitchFamily="34" charset="0"/>
              </a:rPr>
              <a:t> </a:t>
            </a:r>
            <a:r>
              <a:rPr kumimoji="0" lang="en-IE" sz="3800" b="1" i="0" u="none" strike="noStrike" kern="1200" cap="none" spc="0" normalizeH="0" baseline="0" noProof="0" err="1">
                <a:ln w="0"/>
                <a:solidFill>
                  <a:srgbClr val="002060"/>
                </a:solidFill>
                <a:effectLst>
                  <a:outerShdw blurRad="38100" dist="19050" dir="2700000" algn="tl" rotWithShape="0">
                    <a:prstClr val="black">
                      <a:alpha val="40000"/>
                    </a:prstClr>
                  </a:outerShdw>
                </a:effectLst>
                <a:uLnTx/>
                <a:uFillTx/>
                <a:latin typeface="Arial" panose="020B0604020202020204"/>
                <a:ea typeface="+mn-ea"/>
                <a:cs typeface="Calibri" panose="020F0502020204030204" pitchFamily="34" charset="0"/>
              </a:rPr>
              <a:t>Ionduchtaithe</a:t>
            </a:r>
            <a:r>
              <a:rPr kumimoji="0" lang="en-IE" sz="3800" b="1" i="0" u="none" strike="noStrike" kern="1200" cap="none" spc="0" normalizeH="0" baseline="0" noProof="0">
                <a:ln w="0"/>
                <a:solidFill>
                  <a:srgbClr val="002060"/>
                </a:solidFill>
                <a:effectLst>
                  <a:outerShdw blurRad="38100" dist="19050" dir="2700000" algn="tl" rotWithShape="0">
                    <a:prstClr val="black">
                      <a:alpha val="40000"/>
                    </a:prstClr>
                  </a:outerShdw>
                </a:effectLst>
                <a:uLnTx/>
                <a:uFillTx/>
                <a:latin typeface="Arial" panose="020B0604020202020204"/>
                <a:ea typeface="+mn-ea"/>
                <a:cs typeface="Calibri" panose="020F0502020204030204" pitchFamily="34" charset="0"/>
              </a:rPr>
              <a:t> </a:t>
            </a:r>
            <a:r>
              <a:rPr kumimoji="0" lang="en-IE" sz="3800" b="1" i="0" u="none" strike="noStrike" kern="1200" cap="none" spc="0" normalizeH="0" baseline="0" noProof="0" err="1">
                <a:ln w="0"/>
                <a:solidFill>
                  <a:srgbClr val="002060"/>
                </a:solidFill>
                <a:effectLst>
                  <a:outerShdw blurRad="38100" dist="19050" dir="2700000" algn="tl" rotWithShape="0">
                    <a:prstClr val="black">
                      <a:alpha val="40000"/>
                    </a:prstClr>
                  </a:outerShdw>
                </a:effectLst>
                <a:uLnTx/>
                <a:uFillTx/>
                <a:latin typeface="Arial" panose="020B0604020202020204"/>
                <a:ea typeface="+mn-ea"/>
                <a:cs typeface="Calibri" panose="020F0502020204030204" pitchFamily="34" charset="0"/>
              </a:rPr>
              <a:t>Samplacha</a:t>
            </a:r>
            <a:endParaRPr kumimoji="0" lang="en-IE" sz="3800" b="1" i="0" u="none" strike="noStrike" kern="1200" cap="none" spc="0" normalizeH="0" baseline="0" noProof="0">
              <a:ln w="0"/>
              <a:solidFill>
                <a:srgbClr val="002060"/>
              </a:solidFill>
              <a:effectLst>
                <a:outerShdw blurRad="38100" dist="19050" dir="2700000" algn="tl" rotWithShape="0">
                  <a:prstClr val="black">
                    <a:alpha val="40000"/>
                  </a:prstClr>
                </a:outerShdw>
              </a:effectLst>
              <a:uLnTx/>
              <a:uFillTx/>
              <a:latin typeface="Arial" panose="020B0604020202020204"/>
              <a:ea typeface="+mn-ea"/>
              <a:cs typeface="Calibri" panose="020F0502020204030204" pitchFamily="34" charset="0"/>
            </a:endParaRPr>
          </a:p>
        </p:txBody>
      </p:sp>
      <p:sp>
        <p:nvSpPr>
          <p:cNvPr id="5" name="TextBox 4"/>
          <p:cNvSpPr txBox="1"/>
          <p:nvPr/>
        </p:nvSpPr>
        <p:spPr>
          <a:xfrm>
            <a:off x="3673194" y="1074509"/>
            <a:ext cx="8518806" cy="5575309"/>
          </a:xfrm>
          <a:prstGeom prst="rect">
            <a:avLst/>
          </a:prstGeom>
          <a:noFill/>
        </p:spPr>
        <p:txBody>
          <a:bodyPr wrap="square" rtlCol="0">
            <a:spAutoFit/>
          </a:bodyPr>
          <a:lstStyle/>
          <a:p>
            <a:pPr marL="342900" marR="0" lvl="0" indent="-342900" algn="l" defTabSz="914400" rtl="0" eaLnBrk="1" fontAlgn="auto" latinLnBrk="0" hangingPunct="1">
              <a:lnSpc>
                <a:spcPct val="150000"/>
              </a:lnSpc>
              <a:spcBef>
                <a:spcPts val="0"/>
              </a:spcBef>
              <a:spcAft>
                <a:spcPts val="0"/>
              </a:spcAft>
              <a:buClrTx/>
              <a:buSzTx/>
              <a:buFont typeface="Arial" panose="020B0604020202020204" pitchFamily="34" charset="0"/>
              <a:buChar char="•"/>
              <a:tabLst/>
              <a:defRPr/>
            </a:pPr>
            <a:r>
              <a:rPr kumimoji="0" lang="en-GB" sz="2000" b="0" i="0" u="none" strike="noStrike" kern="1200" cap="none" spc="0" normalizeH="0" baseline="0" noProof="0" err="1">
                <a:ln>
                  <a:noFill/>
                </a:ln>
                <a:solidFill>
                  <a:srgbClr val="002060"/>
                </a:solidFill>
                <a:effectLst/>
                <a:uLnTx/>
                <a:uFillTx/>
                <a:latin typeface="Arial" panose="020B0604020202020204"/>
                <a:ea typeface="Calibri"/>
                <a:cs typeface="Calibri"/>
                <a:sym typeface="Calibri"/>
              </a:rPr>
              <a:t>Cruinnithe</a:t>
            </a:r>
            <a:r>
              <a:rPr kumimoji="0" lang="en-GB" sz="2000" b="0" i="0" u="none" strike="noStrike" kern="1200" cap="none" spc="0" normalizeH="0" noProof="0">
                <a:ln>
                  <a:noFill/>
                </a:ln>
                <a:solidFill>
                  <a:srgbClr val="002060"/>
                </a:solidFill>
                <a:effectLst/>
                <a:uLnTx/>
                <a:uFillTx/>
                <a:latin typeface="Arial" panose="020B0604020202020204"/>
                <a:ea typeface="Calibri"/>
                <a:cs typeface="Calibri"/>
                <a:sym typeface="Calibri"/>
              </a:rPr>
              <a:t> le ba(</a:t>
            </a:r>
            <a:r>
              <a:rPr kumimoji="0" lang="en-GB" sz="2000" b="0" i="0" u="none" strike="noStrike" kern="1200" cap="none" spc="0" normalizeH="0" noProof="0" err="1">
                <a:ln>
                  <a:noFill/>
                </a:ln>
                <a:solidFill>
                  <a:srgbClr val="002060"/>
                </a:solidFill>
                <a:effectLst/>
                <a:uLnTx/>
                <a:uFillTx/>
                <a:latin typeface="Arial" panose="020B0604020202020204"/>
                <a:ea typeface="Calibri"/>
                <a:cs typeface="Calibri"/>
                <a:sym typeface="Calibri"/>
              </a:rPr>
              <a:t>i</a:t>
            </a:r>
            <a:r>
              <a:rPr kumimoji="0" lang="en-GB" sz="2000" b="0" i="0" u="none" strike="noStrike" kern="1200" cap="none" spc="0" normalizeH="0" noProof="0">
                <a:ln>
                  <a:noFill/>
                </a:ln>
                <a:solidFill>
                  <a:srgbClr val="002060"/>
                </a:solidFill>
                <a:effectLst/>
                <a:uLnTx/>
                <a:uFillTx/>
                <a:latin typeface="Arial" panose="020B0604020202020204"/>
                <a:ea typeface="Calibri"/>
                <a:cs typeface="Calibri"/>
                <a:sym typeface="Calibri"/>
              </a:rPr>
              <a:t>)</a:t>
            </a:r>
            <a:r>
              <a:rPr kumimoji="0" lang="en-GB" sz="2000" b="0" i="0" u="none" strike="noStrike" kern="1200" cap="none" spc="0" normalizeH="0" noProof="0" err="1">
                <a:ln>
                  <a:noFill/>
                </a:ln>
                <a:solidFill>
                  <a:srgbClr val="002060"/>
                </a:solidFill>
                <a:effectLst/>
                <a:uLnTx/>
                <a:uFillTx/>
                <a:latin typeface="Arial" panose="020B0604020202020204"/>
                <a:ea typeface="Calibri"/>
                <a:cs typeface="Calibri"/>
                <a:sym typeface="Calibri"/>
              </a:rPr>
              <a:t>ll</a:t>
            </a:r>
            <a:r>
              <a:rPr kumimoji="0" lang="en-GB" sz="2000" b="0" i="0" u="none" strike="noStrike" kern="1200" cap="none" spc="0" normalizeH="0" noProof="0">
                <a:ln>
                  <a:noFill/>
                </a:ln>
                <a:solidFill>
                  <a:srgbClr val="002060"/>
                </a:solidFill>
                <a:effectLst/>
                <a:uLnTx/>
                <a:uFillTx/>
                <a:latin typeface="Arial" panose="020B0604020202020204"/>
                <a:ea typeface="Calibri"/>
                <a:cs typeface="Calibri"/>
                <a:sym typeface="Calibri"/>
              </a:rPr>
              <a:t> FTG</a:t>
            </a:r>
            <a:endParaRPr kumimoji="0" lang="en-GB" sz="2000" b="0" i="0" u="none" strike="noStrike" kern="1200" cap="none" spc="0" normalizeH="0" baseline="0" noProof="0">
              <a:ln>
                <a:noFill/>
              </a:ln>
              <a:solidFill>
                <a:srgbClr val="002060"/>
              </a:solidFill>
              <a:effectLst/>
              <a:uLnTx/>
              <a:uFillTx/>
              <a:latin typeface="Arial" panose="020B0604020202020204"/>
              <a:ea typeface="Calibri"/>
              <a:cs typeface="Calibri"/>
              <a:sym typeface="Calibri"/>
            </a:endParaRPr>
          </a:p>
          <a:p>
            <a:pPr marL="342900" marR="0" lvl="0" indent="-342900" algn="l" defTabSz="914400" rtl="0" eaLnBrk="1" fontAlgn="auto" latinLnBrk="0" hangingPunct="1">
              <a:lnSpc>
                <a:spcPct val="150000"/>
              </a:lnSpc>
              <a:spcBef>
                <a:spcPts val="0"/>
              </a:spcBef>
              <a:spcAft>
                <a:spcPts val="0"/>
              </a:spcAft>
              <a:buClrTx/>
              <a:buSzTx/>
              <a:buFont typeface="Arial" panose="020B0604020202020204" pitchFamily="34" charset="0"/>
              <a:buChar char="•"/>
              <a:tabLst/>
              <a:defRPr/>
            </a:pPr>
            <a:r>
              <a:rPr kumimoji="0" lang="en-GB" sz="2000" b="1" i="0" u="none" strike="noStrike" kern="1200" cap="none" spc="0" normalizeH="0" baseline="0" noProof="0" err="1">
                <a:ln>
                  <a:noFill/>
                </a:ln>
                <a:solidFill>
                  <a:srgbClr val="002060"/>
                </a:solidFill>
                <a:effectLst/>
                <a:uLnTx/>
                <a:uFillTx/>
                <a:latin typeface="Arial" panose="020B0604020202020204"/>
                <a:ea typeface="+mn-ea"/>
                <a:cs typeface="Calibri" panose="020F0502020204030204" pitchFamily="34" charset="0"/>
              </a:rPr>
              <a:t>Seisiún</a:t>
            </a:r>
            <a:r>
              <a:rPr kumimoji="0" lang="en-GB" sz="2000" b="1" i="0" u="none" strike="noStrike" kern="1200" cap="none" spc="0" normalizeH="0" noProof="0">
                <a:ln>
                  <a:noFill/>
                </a:ln>
                <a:solidFill>
                  <a:srgbClr val="002060"/>
                </a:solidFill>
                <a:effectLst/>
                <a:uLnTx/>
                <a:uFillTx/>
                <a:latin typeface="Arial" panose="020B0604020202020204"/>
                <a:ea typeface="+mn-ea"/>
                <a:cs typeface="Calibri" panose="020F0502020204030204" pitchFamily="34" charset="0"/>
              </a:rPr>
              <a:t> tacaíochta le </a:t>
            </a:r>
            <a:r>
              <a:rPr kumimoji="0" lang="en-GB" sz="2000" b="1" i="0" u="none" strike="noStrike" kern="1200" cap="none" spc="0" normalizeH="0" noProof="0" err="1">
                <a:ln>
                  <a:noFill/>
                </a:ln>
                <a:solidFill>
                  <a:srgbClr val="002060"/>
                </a:solidFill>
                <a:effectLst/>
                <a:uLnTx/>
                <a:uFillTx/>
                <a:latin typeface="Arial" panose="020B0604020202020204"/>
                <a:ea typeface="+mn-ea"/>
                <a:cs typeface="Calibri" panose="020F0502020204030204" pitchFamily="34" charset="0"/>
              </a:rPr>
              <a:t>pearsanra</a:t>
            </a:r>
            <a:r>
              <a:rPr kumimoji="0" lang="en-GB" sz="2000" b="1" i="0" u="none" strike="noStrike" kern="1200" cap="none" spc="0" normalizeH="0" noProof="0">
                <a:ln>
                  <a:noFill/>
                </a:ln>
                <a:solidFill>
                  <a:srgbClr val="002060"/>
                </a:solidFill>
                <a:effectLst/>
                <a:uLnTx/>
                <a:uFillTx/>
                <a:latin typeface="Arial" panose="020B0604020202020204"/>
                <a:ea typeface="+mn-ea"/>
                <a:cs typeface="Calibri" panose="020F0502020204030204" pitchFamily="34" charset="0"/>
              </a:rPr>
              <a:t> </a:t>
            </a:r>
            <a:r>
              <a:rPr kumimoji="0" lang="en-GB" sz="2000" b="1" i="0" u="none" strike="noStrike" kern="1200" cap="none" spc="0" normalizeH="0" noProof="0" err="1">
                <a:ln>
                  <a:noFill/>
                </a:ln>
                <a:solidFill>
                  <a:srgbClr val="002060"/>
                </a:solidFill>
                <a:effectLst/>
                <a:uLnTx/>
                <a:uFillTx/>
                <a:latin typeface="Arial" panose="020B0604020202020204"/>
                <a:ea typeface="+mn-ea"/>
                <a:cs typeface="Calibri" panose="020F0502020204030204" pitchFamily="34" charset="0"/>
              </a:rPr>
              <a:t>riaracháin</a:t>
            </a:r>
            <a:r>
              <a:rPr kumimoji="0" lang="en-GB" sz="2000" b="1" i="0" u="none" strike="noStrike" kern="1200" cap="none" spc="0" normalizeH="0" noProof="0">
                <a:ln>
                  <a:noFill/>
                </a:ln>
                <a:solidFill>
                  <a:srgbClr val="002060"/>
                </a:solidFill>
                <a:effectLst/>
                <a:uLnTx/>
                <a:uFillTx/>
                <a:latin typeface="Arial" panose="020B0604020202020204"/>
                <a:ea typeface="+mn-ea"/>
                <a:cs typeface="Calibri" panose="020F0502020204030204" pitchFamily="34" charset="0"/>
              </a:rPr>
              <a:t> na scoile</a:t>
            </a:r>
            <a:r>
              <a:rPr kumimoji="0" lang="en-GB" sz="2000" b="1" i="0" u="none" strike="noStrike" kern="1200" cap="none" spc="0" normalizeH="0" baseline="0" noProof="0">
                <a:ln>
                  <a:noFill/>
                </a:ln>
                <a:solidFill>
                  <a:srgbClr val="002060"/>
                </a:solidFill>
                <a:effectLst/>
                <a:uLnTx/>
                <a:uFillTx/>
                <a:latin typeface="Arial" panose="020B0604020202020204"/>
                <a:ea typeface="+mn-ea"/>
                <a:cs typeface="Calibri" panose="020F0502020204030204" pitchFamily="34" charset="0"/>
              </a:rPr>
              <a:t> m.sh. Aladdin a </a:t>
            </a:r>
            <a:r>
              <a:rPr kumimoji="0" lang="en-GB" sz="2000" b="1" i="0" u="none" strike="noStrike" kern="1200" cap="none" spc="0" normalizeH="0" baseline="0" noProof="0" err="1">
                <a:ln>
                  <a:noFill/>
                </a:ln>
                <a:solidFill>
                  <a:srgbClr val="002060"/>
                </a:solidFill>
                <a:effectLst/>
                <a:uLnTx/>
                <a:uFillTx/>
                <a:latin typeface="Arial" panose="020B0604020202020204"/>
                <a:ea typeface="+mn-ea"/>
                <a:cs typeface="Calibri" panose="020F0502020204030204" pitchFamily="34" charset="0"/>
              </a:rPr>
              <a:t>úsáid</a:t>
            </a:r>
            <a:endParaRPr kumimoji="0" lang="en-GB" sz="2000" b="1" i="0" u="none" strike="noStrike" kern="1200" cap="none" spc="0" normalizeH="0" baseline="0" noProof="0">
              <a:ln>
                <a:noFill/>
              </a:ln>
              <a:solidFill>
                <a:srgbClr val="002060"/>
              </a:solidFill>
              <a:effectLst/>
              <a:uLnTx/>
              <a:uFillTx/>
              <a:latin typeface="Arial" panose="020B0604020202020204"/>
              <a:ea typeface="+mn-ea"/>
              <a:cs typeface="Calibri" panose="020F0502020204030204" pitchFamily="34" charset="0"/>
            </a:endParaRPr>
          </a:p>
          <a:p>
            <a:pPr marL="342900" marR="0" lvl="0" indent="-342900" algn="l" defTabSz="914400" rtl="0" eaLnBrk="1" fontAlgn="auto" latinLnBrk="0" hangingPunct="1">
              <a:lnSpc>
                <a:spcPct val="150000"/>
              </a:lnSpc>
              <a:spcBef>
                <a:spcPts val="0"/>
              </a:spcBef>
              <a:spcAft>
                <a:spcPts val="0"/>
              </a:spcAft>
              <a:buClrTx/>
              <a:buSzTx/>
              <a:buFont typeface="Arial" panose="020B0604020202020204" pitchFamily="34" charset="0"/>
              <a:buChar char="•"/>
              <a:tabLst/>
              <a:defRPr/>
            </a:pPr>
            <a:r>
              <a:rPr kumimoji="0" lang="en-GB" sz="2000" b="0" i="0" u="none" strike="noStrike" kern="1200" cap="none" spc="0" normalizeH="0" baseline="0" noProof="0" err="1">
                <a:ln>
                  <a:noFill/>
                </a:ln>
                <a:solidFill>
                  <a:srgbClr val="002060"/>
                </a:solidFill>
                <a:effectLst/>
                <a:uLnTx/>
                <a:uFillTx/>
                <a:latin typeface="Arial" panose="020B0604020202020204"/>
                <a:ea typeface="Calibri"/>
                <a:cs typeface="Calibri"/>
                <a:sym typeface="Calibri"/>
              </a:rPr>
              <a:t>Breathnóireacht</a:t>
            </a:r>
            <a:r>
              <a:rPr kumimoji="0" lang="en-GB" sz="2000" b="0" i="0" u="none" strike="noStrike" kern="1200" cap="none" spc="0" normalizeH="0" baseline="0" noProof="0">
                <a:ln>
                  <a:noFill/>
                </a:ln>
                <a:solidFill>
                  <a:srgbClr val="002060"/>
                </a:solidFill>
                <a:effectLst/>
                <a:uLnTx/>
                <a:uFillTx/>
                <a:latin typeface="Arial" panose="020B0604020202020204"/>
                <a:ea typeface="Calibri"/>
                <a:cs typeface="Calibri"/>
                <a:sym typeface="Calibri"/>
              </a:rPr>
              <a:t> ar </a:t>
            </a:r>
            <a:r>
              <a:rPr kumimoji="0" lang="en-GB" sz="2000" b="0" i="0" u="none" strike="noStrike" kern="1200" cap="none" spc="0" normalizeH="0" baseline="0" noProof="0" err="1">
                <a:ln>
                  <a:noFill/>
                </a:ln>
                <a:solidFill>
                  <a:srgbClr val="002060"/>
                </a:solidFill>
                <a:effectLst/>
                <a:uLnTx/>
                <a:uFillTx/>
                <a:latin typeface="Arial" panose="020B0604020202020204"/>
                <a:ea typeface="Calibri"/>
                <a:cs typeface="Calibri"/>
                <a:sym typeface="Calibri"/>
              </a:rPr>
              <a:t>mhúinteoir</a:t>
            </a:r>
            <a:r>
              <a:rPr kumimoji="0" lang="en-GB" sz="2000" b="0" i="0" u="none" strike="noStrike" kern="1200" cap="none" spc="0" normalizeH="0" noProof="0">
                <a:ln>
                  <a:noFill/>
                </a:ln>
                <a:solidFill>
                  <a:srgbClr val="002060"/>
                </a:solidFill>
                <a:effectLst/>
                <a:uLnTx/>
                <a:uFillTx/>
                <a:latin typeface="Arial" panose="020B0604020202020204"/>
                <a:ea typeface="Calibri"/>
                <a:cs typeface="Calibri"/>
                <a:sym typeface="Calibri"/>
              </a:rPr>
              <a:t> a bhfuil </a:t>
            </a:r>
            <a:r>
              <a:rPr kumimoji="0" lang="en-GB" sz="2000" b="0" i="0" u="none" strike="noStrike" kern="1200" cap="none" spc="0" normalizeH="0" noProof="0" err="1">
                <a:ln>
                  <a:noFill/>
                </a:ln>
                <a:solidFill>
                  <a:srgbClr val="002060"/>
                </a:solidFill>
                <a:effectLst/>
                <a:uLnTx/>
                <a:uFillTx/>
                <a:latin typeface="Arial" panose="020B0604020202020204"/>
                <a:ea typeface="Calibri"/>
                <a:cs typeface="Calibri"/>
                <a:sym typeface="Calibri"/>
              </a:rPr>
              <a:t>taithí</a:t>
            </a:r>
            <a:r>
              <a:rPr kumimoji="0" lang="en-GB" sz="2000" b="0" i="0" u="none" strike="noStrike" kern="1200" cap="none" spc="0" normalizeH="0" noProof="0">
                <a:ln>
                  <a:noFill/>
                </a:ln>
                <a:solidFill>
                  <a:srgbClr val="002060"/>
                </a:solidFill>
                <a:effectLst/>
                <a:uLnTx/>
                <a:uFillTx/>
                <a:latin typeface="Arial" panose="020B0604020202020204"/>
                <a:ea typeface="Calibri"/>
                <a:cs typeface="Calibri"/>
                <a:sym typeface="Calibri"/>
              </a:rPr>
              <a:t> </a:t>
            </a:r>
            <a:r>
              <a:rPr kumimoji="0" lang="en-GB" sz="2000" b="0" i="0" u="none" strike="noStrike" kern="1200" cap="none" spc="0" normalizeH="0" noProof="0" err="1">
                <a:ln>
                  <a:noFill/>
                </a:ln>
                <a:solidFill>
                  <a:srgbClr val="002060"/>
                </a:solidFill>
                <a:effectLst/>
                <a:uLnTx/>
                <a:uFillTx/>
                <a:latin typeface="Arial" panose="020B0604020202020204"/>
                <a:ea typeface="Calibri"/>
                <a:cs typeface="Calibri"/>
                <a:sym typeface="Calibri"/>
              </a:rPr>
              <a:t>acu</a:t>
            </a:r>
            <a:r>
              <a:rPr kumimoji="0" lang="en-GB" sz="2000" b="0" i="0" u="none" strike="noStrike" kern="1200" cap="none" spc="0" normalizeH="0" noProof="0">
                <a:ln>
                  <a:noFill/>
                </a:ln>
                <a:solidFill>
                  <a:srgbClr val="002060"/>
                </a:solidFill>
                <a:effectLst/>
                <a:uLnTx/>
                <a:uFillTx/>
                <a:latin typeface="Arial" panose="020B0604020202020204"/>
                <a:ea typeface="Calibri"/>
                <a:cs typeface="Calibri"/>
                <a:sym typeface="Calibri"/>
              </a:rPr>
              <a:t> ag </a:t>
            </a:r>
            <a:r>
              <a:rPr kumimoji="0" lang="en-GB" sz="2000" b="0" i="0" u="none" strike="noStrike" kern="1200" cap="none" spc="0" normalizeH="0" noProof="0" err="1">
                <a:ln>
                  <a:noFill/>
                </a:ln>
                <a:solidFill>
                  <a:srgbClr val="002060"/>
                </a:solidFill>
                <a:effectLst/>
                <a:uLnTx/>
                <a:uFillTx/>
                <a:latin typeface="Arial" panose="020B0604020202020204"/>
                <a:ea typeface="Calibri"/>
                <a:cs typeface="Calibri"/>
                <a:sym typeface="Calibri"/>
              </a:rPr>
              <a:t>múineadh</a:t>
            </a:r>
            <a:r>
              <a:rPr kumimoji="0" lang="en-GB" sz="2000" b="0" i="0" u="none" strike="noStrike" kern="1200" cap="none" spc="0" normalizeH="0" noProof="0">
                <a:ln>
                  <a:noFill/>
                </a:ln>
                <a:solidFill>
                  <a:srgbClr val="002060"/>
                </a:solidFill>
                <a:effectLst/>
                <a:uLnTx/>
                <a:uFillTx/>
                <a:latin typeface="Arial" panose="020B0604020202020204"/>
                <a:ea typeface="Calibri"/>
                <a:cs typeface="Calibri"/>
                <a:sym typeface="Calibri"/>
              </a:rPr>
              <a:t> rang an MNC</a:t>
            </a:r>
            <a:endParaRPr kumimoji="0" lang="en-GB" sz="2000" b="0" i="0" u="none" strike="noStrike" kern="1200" cap="none" spc="0" normalizeH="0" baseline="0" noProof="0">
              <a:ln>
                <a:noFill/>
              </a:ln>
              <a:solidFill>
                <a:srgbClr val="002060"/>
              </a:solidFill>
              <a:effectLst/>
              <a:uLnTx/>
              <a:uFillTx/>
              <a:latin typeface="Arial" panose="020B0604020202020204"/>
              <a:ea typeface="Calibri"/>
              <a:cs typeface="Calibri"/>
              <a:sym typeface="Calibri"/>
            </a:endParaRPr>
          </a:p>
          <a:p>
            <a:pPr marL="342900" marR="0" lvl="0" indent="-342900" algn="l" defTabSz="914400" rtl="0" eaLnBrk="1" fontAlgn="auto" latinLnBrk="0" hangingPunct="1">
              <a:lnSpc>
                <a:spcPct val="150000"/>
              </a:lnSpc>
              <a:spcBef>
                <a:spcPts val="0"/>
              </a:spcBef>
              <a:spcAft>
                <a:spcPts val="0"/>
              </a:spcAft>
              <a:buClrTx/>
              <a:buSzTx/>
              <a:buFont typeface="Arial" panose="020B0604020202020204" pitchFamily="34" charset="0"/>
              <a:buChar char="•"/>
              <a:tabLst/>
              <a:defRPr/>
            </a:pPr>
            <a:r>
              <a:rPr kumimoji="0" lang="en-GB" sz="2000" b="0" i="0" u="none" strike="noStrike" kern="1200" cap="none" spc="0" normalizeH="0" baseline="0" noProof="0" err="1">
                <a:ln>
                  <a:noFill/>
                </a:ln>
                <a:solidFill>
                  <a:srgbClr val="002060"/>
                </a:solidFill>
                <a:effectLst/>
                <a:uLnTx/>
                <a:uFillTx/>
                <a:latin typeface="Arial" panose="020B0604020202020204"/>
                <a:ea typeface="Calibri"/>
                <a:cs typeface="Calibri"/>
                <a:sym typeface="Calibri"/>
              </a:rPr>
              <a:t>Breathnóireacht</a:t>
            </a:r>
            <a:r>
              <a:rPr kumimoji="0" lang="en-GB" sz="2000" b="0" i="0" u="none" strike="noStrike" kern="1200" cap="none" spc="0" normalizeH="0" baseline="0" noProof="0">
                <a:ln>
                  <a:noFill/>
                </a:ln>
                <a:solidFill>
                  <a:srgbClr val="002060"/>
                </a:solidFill>
                <a:effectLst/>
                <a:uLnTx/>
                <a:uFillTx/>
                <a:latin typeface="Arial" panose="020B0604020202020204"/>
                <a:ea typeface="Calibri"/>
                <a:cs typeface="Calibri"/>
                <a:sym typeface="Calibri"/>
              </a:rPr>
              <a:t> ar </a:t>
            </a:r>
            <a:r>
              <a:rPr kumimoji="0" lang="en-GB" sz="2000" b="0" i="0" u="none" strike="noStrike" kern="1200" cap="none" spc="0" normalizeH="0" baseline="0" noProof="0" err="1">
                <a:ln>
                  <a:noFill/>
                </a:ln>
                <a:solidFill>
                  <a:srgbClr val="002060"/>
                </a:solidFill>
                <a:effectLst/>
                <a:uLnTx/>
                <a:uFillTx/>
                <a:latin typeface="Arial" panose="020B0604020202020204"/>
                <a:ea typeface="Calibri"/>
                <a:cs typeface="Calibri"/>
                <a:sym typeface="Calibri"/>
              </a:rPr>
              <a:t>mhúinteoir</a:t>
            </a:r>
            <a:r>
              <a:rPr kumimoji="0" lang="en-GB" sz="2000" b="0" i="0" u="none" strike="noStrike" kern="1200" cap="none" spc="0" normalizeH="0" baseline="0" noProof="0">
                <a:ln>
                  <a:noFill/>
                </a:ln>
                <a:solidFill>
                  <a:srgbClr val="002060"/>
                </a:solidFill>
                <a:effectLst/>
                <a:uLnTx/>
                <a:uFillTx/>
                <a:latin typeface="Arial" panose="020B0604020202020204"/>
                <a:ea typeface="Calibri"/>
                <a:cs typeface="Calibri"/>
                <a:sym typeface="Calibri"/>
              </a:rPr>
              <a:t> a bhfuil </a:t>
            </a:r>
            <a:r>
              <a:rPr kumimoji="0" lang="en-GB" sz="2000" b="0" i="0" u="none" strike="noStrike" kern="1200" cap="none" spc="0" normalizeH="0" baseline="0" noProof="0" err="1">
                <a:ln>
                  <a:noFill/>
                </a:ln>
                <a:solidFill>
                  <a:srgbClr val="002060"/>
                </a:solidFill>
                <a:effectLst/>
                <a:uLnTx/>
                <a:uFillTx/>
                <a:latin typeface="Arial" panose="020B0604020202020204"/>
                <a:ea typeface="Calibri"/>
                <a:cs typeface="Calibri"/>
                <a:sym typeface="Calibri"/>
              </a:rPr>
              <a:t>taithí</a:t>
            </a:r>
            <a:r>
              <a:rPr kumimoji="0" lang="en-GB" sz="2000" b="0" i="0" u="none" strike="noStrike" kern="1200" cap="none" spc="0" normalizeH="0" noProof="0">
                <a:ln>
                  <a:noFill/>
                </a:ln>
                <a:solidFill>
                  <a:srgbClr val="002060"/>
                </a:solidFill>
                <a:effectLst/>
                <a:uLnTx/>
                <a:uFillTx/>
                <a:latin typeface="Arial" panose="020B0604020202020204"/>
                <a:ea typeface="Calibri"/>
                <a:cs typeface="Calibri"/>
                <a:sym typeface="Calibri"/>
              </a:rPr>
              <a:t> </a:t>
            </a:r>
            <a:r>
              <a:rPr kumimoji="0" lang="en-GB" sz="2000" b="0" i="0" u="none" strike="noStrike" kern="1200" cap="none" spc="0" normalizeH="0" noProof="0" err="1">
                <a:ln>
                  <a:noFill/>
                </a:ln>
                <a:solidFill>
                  <a:srgbClr val="002060"/>
                </a:solidFill>
                <a:effectLst/>
                <a:uLnTx/>
                <a:uFillTx/>
                <a:latin typeface="Arial" panose="020B0604020202020204"/>
                <a:ea typeface="Calibri"/>
                <a:cs typeface="Calibri"/>
                <a:sym typeface="Calibri"/>
              </a:rPr>
              <a:t>acu</a:t>
            </a:r>
            <a:r>
              <a:rPr kumimoji="0" lang="en-GB" sz="2000" b="0" i="0" u="none" strike="noStrike" kern="1200" cap="none" spc="0" normalizeH="0" noProof="0">
                <a:ln>
                  <a:noFill/>
                </a:ln>
                <a:solidFill>
                  <a:srgbClr val="002060"/>
                </a:solidFill>
                <a:effectLst/>
                <a:uLnTx/>
                <a:uFillTx/>
                <a:latin typeface="Arial" panose="020B0604020202020204"/>
                <a:ea typeface="Calibri"/>
                <a:cs typeface="Calibri"/>
                <a:sym typeface="Calibri"/>
              </a:rPr>
              <a:t> ag </a:t>
            </a:r>
            <a:r>
              <a:rPr kumimoji="0" lang="en-GB" sz="2000" b="0" i="0" u="none" strike="noStrike" kern="1200" cap="none" spc="0" normalizeH="0" noProof="0" err="1">
                <a:ln>
                  <a:noFill/>
                </a:ln>
                <a:solidFill>
                  <a:srgbClr val="002060"/>
                </a:solidFill>
                <a:effectLst/>
                <a:uLnTx/>
                <a:uFillTx/>
                <a:latin typeface="Arial" panose="020B0604020202020204"/>
                <a:ea typeface="Calibri"/>
                <a:cs typeface="Calibri"/>
                <a:sym typeface="Calibri"/>
              </a:rPr>
              <a:t>múineadh</a:t>
            </a:r>
            <a:r>
              <a:rPr kumimoji="0" lang="en-GB" sz="2000" b="0" i="0" u="none" strike="noStrike" kern="1200" cap="none" spc="0" normalizeH="0" noProof="0">
                <a:ln>
                  <a:noFill/>
                </a:ln>
                <a:solidFill>
                  <a:srgbClr val="002060"/>
                </a:solidFill>
                <a:effectLst/>
                <a:uLnTx/>
                <a:uFillTx/>
                <a:latin typeface="Arial" panose="020B0604020202020204"/>
                <a:ea typeface="Calibri"/>
                <a:cs typeface="Calibri"/>
                <a:sym typeface="Calibri"/>
              </a:rPr>
              <a:t> rang </a:t>
            </a:r>
            <a:r>
              <a:rPr kumimoji="0" lang="en-GB" sz="2000" b="0" i="0" u="none" strike="noStrike" kern="1200" cap="none" spc="0" normalizeH="0" noProof="0" err="1">
                <a:ln>
                  <a:noFill/>
                </a:ln>
                <a:solidFill>
                  <a:srgbClr val="002060"/>
                </a:solidFill>
                <a:effectLst/>
                <a:uLnTx/>
                <a:uFillTx/>
                <a:latin typeface="Arial" panose="020B0604020202020204"/>
                <a:ea typeface="Calibri"/>
                <a:cs typeface="Calibri"/>
                <a:sym typeface="Calibri"/>
              </a:rPr>
              <a:t>eile</a:t>
            </a:r>
            <a:endParaRPr kumimoji="0" lang="en-GB" sz="2000" b="0" i="0" u="none" strike="noStrike" kern="1200" cap="none" spc="0" normalizeH="0" baseline="0" noProof="0">
              <a:ln>
                <a:noFill/>
              </a:ln>
              <a:solidFill>
                <a:srgbClr val="002060"/>
              </a:solidFill>
              <a:effectLst/>
              <a:uLnTx/>
              <a:uFillTx/>
              <a:latin typeface="Arial" panose="020B0604020202020204"/>
              <a:ea typeface="Calibri"/>
              <a:cs typeface="Calibri"/>
              <a:sym typeface="Calibri"/>
            </a:endParaRPr>
          </a:p>
          <a:p>
            <a:pPr marL="342900" marR="0" lvl="0" indent="-342900" algn="l" defTabSz="914400" rtl="0" eaLnBrk="1" fontAlgn="auto" latinLnBrk="0" hangingPunct="1">
              <a:lnSpc>
                <a:spcPct val="150000"/>
              </a:lnSpc>
              <a:spcBef>
                <a:spcPts val="0"/>
              </a:spcBef>
              <a:spcAft>
                <a:spcPts val="0"/>
              </a:spcAft>
              <a:buClrTx/>
              <a:buSzTx/>
              <a:buFont typeface="Arial" panose="020B0604020202020204" pitchFamily="34" charset="0"/>
              <a:buChar char="•"/>
              <a:tabLst/>
              <a:defRPr/>
            </a:pPr>
            <a:r>
              <a:rPr kumimoji="0" lang="en-GB" sz="2000" b="0" i="0" u="none" strike="noStrike" kern="1200" cap="none" spc="0" normalizeH="0" baseline="0" noProof="0" err="1">
                <a:ln>
                  <a:noFill/>
                </a:ln>
                <a:solidFill>
                  <a:srgbClr val="002060"/>
                </a:solidFill>
                <a:effectLst/>
                <a:uLnTx/>
                <a:uFillTx/>
                <a:latin typeface="Arial" panose="020B0604020202020204"/>
                <a:ea typeface="Calibri"/>
                <a:cs typeface="Calibri"/>
                <a:sym typeface="Calibri"/>
              </a:rPr>
              <a:t>Cruinniú</a:t>
            </a:r>
            <a:r>
              <a:rPr kumimoji="0" lang="en-GB" sz="2000" b="0" i="0" u="none" strike="noStrike" kern="1200" cap="none" spc="0" normalizeH="0" baseline="0" noProof="0">
                <a:ln>
                  <a:noFill/>
                </a:ln>
                <a:solidFill>
                  <a:srgbClr val="002060"/>
                </a:solidFill>
                <a:effectLst/>
                <a:uLnTx/>
                <a:uFillTx/>
                <a:latin typeface="Arial" panose="020B0604020202020204"/>
                <a:ea typeface="Calibri"/>
                <a:cs typeface="Calibri"/>
                <a:sym typeface="Calibri"/>
              </a:rPr>
              <a:t> le </a:t>
            </a:r>
            <a:r>
              <a:rPr kumimoji="0" lang="en-GB" sz="2000" b="0" i="0" u="none" strike="noStrike" kern="1200" cap="none" spc="0" normalizeH="0" baseline="0" noProof="0" err="1">
                <a:ln>
                  <a:noFill/>
                </a:ln>
                <a:solidFill>
                  <a:srgbClr val="002060"/>
                </a:solidFill>
                <a:effectLst/>
                <a:uLnTx/>
                <a:uFillTx/>
                <a:latin typeface="Arial" panose="020B0604020202020204"/>
                <a:ea typeface="Calibri"/>
                <a:cs typeface="Calibri"/>
                <a:sym typeface="Calibri"/>
              </a:rPr>
              <a:t>múinteoir</a:t>
            </a:r>
            <a:r>
              <a:rPr kumimoji="0" lang="en-GB" sz="2000" b="0" i="0" u="none" strike="noStrike" kern="1200" cap="none" spc="0" normalizeH="0" baseline="0" noProof="0">
                <a:ln>
                  <a:noFill/>
                </a:ln>
                <a:solidFill>
                  <a:srgbClr val="002060"/>
                </a:solidFill>
                <a:effectLst/>
                <a:uLnTx/>
                <a:uFillTx/>
                <a:latin typeface="Arial" panose="020B0604020202020204"/>
                <a:ea typeface="Calibri"/>
                <a:cs typeface="Calibri"/>
                <a:sym typeface="Calibri"/>
              </a:rPr>
              <a:t> OS</a:t>
            </a:r>
          </a:p>
          <a:p>
            <a:pPr marL="342900" marR="0" lvl="0" indent="-342900" algn="l" defTabSz="914400" rtl="0" eaLnBrk="1" fontAlgn="auto" latinLnBrk="0" hangingPunct="1">
              <a:lnSpc>
                <a:spcPct val="150000"/>
              </a:lnSpc>
              <a:spcBef>
                <a:spcPts val="0"/>
              </a:spcBef>
              <a:spcAft>
                <a:spcPts val="0"/>
              </a:spcAft>
              <a:buClr>
                <a:srgbClr val="002060"/>
              </a:buClr>
              <a:buSzPts val="2800"/>
              <a:buFont typeface="Arial" panose="020B0604020202020204" pitchFamily="34" charset="0"/>
              <a:buChar char="•"/>
              <a:tabLst/>
              <a:defRPr/>
            </a:pPr>
            <a:r>
              <a:rPr kumimoji="0" lang="en-GB" sz="2000" b="0" i="0" u="none" strike="noStrike" kern="1200" cap="none" spc="0" normalizeH="0" baseline="0" noProof="0" err="1">
                <a:ln>
                  <a:noFill/>
                </a:ln>
                <a:solidFill>
                  <a:srgbClr val="002060"/>
                </a:solidFill>
                <a:effectLst/>
                <a:uLnTx/>
                <a:uFillTx/>
                <a:latin typeface="Arial" panose="020B0604020202020204"/>
                <a:ea typeface="Calibri"/>
                <a:cs typeface="Calibri"/>
                <a:sym typeface="Calibri"/>
              </a:rPr>
              <a:t>Ullmhúchán</a:t>
            </a:r>
            <a:r>
              <a:rPr kumimoji="0" lang="en-GB" sz="2000" b="0" i="0" u="none" strike="noStrike" kern="1200" cap="none" spc="0" normalizeH="0" baseline="0" noProof="0">
                <a:ln>
                  <a:noFill/>
                </a:ln>
                <a:solidFill>
                  <a:srgbClr val="002060"/>
                </a:solidFill>
                <a:effectLst/>
                <a:uLnTx/>
                <a:uFillTx/>
                <a:latin typeface="Arial" panose="020B0604020202020204"/>
                <a:ea typeface="Calibri"/>
                <a:cs typeface="Calibri"/>
                <a:sym typeface="Calibri"/>
              </a:rPr>
              <a:t> don </a:t>
            </a:r>
            <a:r>
              <a:rPr kumimoji="0" lang="en-GB" sz="2000" b="0" i="0" u="none" strike="noStrike" kern="1200" cap="none" spc="0" normalizeH="0" baseline="0" noProof="0" err="1">
                <a:ln>
                  <a:noFill/>
                </a:ln>
                <a:solidFill>
                  <a:srgbClr val="002060"/>
                </a:solidFill>
                <a:effectLst/>
                <a:uLnTx/>
                <a:uFillTx/>
                <a:latin typeface="Arial" panose="020B0604020202020204"/>
                <a:ea typeface="Calibri"/>
                <a:cs typeface="Calibri"/>
                <a:sym typeface="Calibri"/>
              </a:rPr>
              <a:t>teagasc</a:t>
            </a:r>
            <a:r>
              <a:rPr kumimoji="0" lang="en-GB" sz="2000" b="0" i="0" u="none" strike="noStrike" kern="1200" cap="none" spc="0" normalizeH="0" baseline="0" noProof="0">
                <a:ln>
                  <a:noFill/>
                </a:ln>
                <a:solidFill>
                  <a:srgbClr val="002060"/>
                </a:solidFill>
                <a:effectLst/>
                <a:uLnTx/>
                <a:uFillTx/>
                <a:latin typeface="Arial" panose="020B0604020202020204"/>
                <a:ea typeface="Calibri"/>
                <a:cs typeface="Calibri"/>
                <a:sym typeface="Calibri"/>
              </a:rPr>
              <a:t>, don </a:t>
            </a:r>
            <a:r>
              <a:rPr kumimoji="0" lang="en-GB" sz="2000" b="0" i="0" u="none" strike="noStrike" kern="1200" cap="none" spc="0" normalizeH="0" baseline="0" noProof="0" err="1">
                <a:ln>
                  <a:noFill/>
                </a:ln>
                <a:solidFill>
                  <a:srgbClr val="002060"/>
                </a:solidFill>
                <a:effectLst/>
                <a:uLnTx/>
                <a:uFillTx/>
                <a:latin typeface="Arial" panose="020B0604020202020204"/>
                <a:ea typeface="Calibri"/>
                <a:cs typeface="Calibri"/>
                <a:sym typeface="Calibri"/>
              </a:rPr>
              <a:t>fhoghlaim</a:t>
            </a:r>
            <a:r>
              <a:rPr kumimoji="0" lang="en-GB" sz="2000" b="0" i="0" u="none" strike="noStrike" kern="1200" cap="none" spc="0" normalizeH="0" noProof="0">
                <a:ln>
                  <a:noFill/>
                </a:ln>
                <a:solidFill>
                  <a:srgbClr val="002060"/>
                </a:solidFill>
                <a:effectLst/>
                <a:uLnTx/>
                <a:uFillTx/>
                <a:latin typeface="Arial" panose="020B0604020202020204"/>
                <a:ea typeface="Calibri"/>
                <a:cs typeface="Calibri"/>
                <a:sym typeface="Calibri"/>
              </a:rPr>
              <a:t> agus don </a:t>
            </a:r>
            <a:r>
              <a:rPr kumimoji="0" lang="en-GB" sz="2000" b="0" i="0" u="none" strike="noStrike" kern="1200" cap="none" spc="0" normalizeH="0" noProof="0" err="1">
                <a:ln>
                  <a:noFill/>
                </a:ln>
                <a:solidFill>
                  <a:srgbClr val="002060"/>
                </a:solidFill>
                <a:effectLst/>
                <a:uLnTx/>
                <a:uFillTx/>
                <a:latin typeface="Arial" panose="020B0604020202020204"/>
                <a:ea typeface="Calibri"/>
                <a:cs typeface="Calibri"/>
                <a:sym typeface="Calibri"/>
              </a:rPr>
              <a:t>mheasúnú</a:t>
            </a:r>
            <a:endParaRPr kumimoji="0" lang="en-GB" sz="2000" b="0" i="0" u="none" strike="noStrike" kern="1200" cap="none" spc="0" normalizeH="0" baseline="0" noProof="0">
              <a:ln>
                <a:noFill/>
              </a:ln>
              <a:solidFill>
                <a:srgbClr val="002060"/>
              </a:solidFill>
              <a:effectLst/>
              <a:uLnTx/>
              <a:uFillTx/>
              <a:latin typeface="Arial" panose="020B0604020202020204"/>
              <a:ea typeface="Calibri"/>
              <a:cs typeface="Calibri"/>
              <a:sym typeface="Calibri"/>
            </a:endParaRPr>
          </a:p>
          <a:p>
            <a:pPr marL="342900" marR="0" lvl="0" indent="-342900" algn="l" defTabSz="914400" rtl="0" eaLnBrk="1" fontAlgn="auto" latinLnBrk="0" hangingPunct="1">
              <a:lnSpc>
                <a:spcPct val="150000"/>
              </a:lnSpc>
              <a:spcBef>
                <a:spcPts val="0"/>
              </a:spcBef>
              <a:spcAft>
                <a:spcPts val="0"/>
              </a:spcAft>
              <a:buClr>
                <a:srgbClr val="002060"/>
              </a:buClr>
              <a:buSzPts val="2800"/>
              <a:buFont typeface="Arial" panose="020B0604020202020204" pitchFamily="34" charset="0"/>
              <a:buChar char="•"/>
              <a:tabLst/>
              <a:defRPr/>
            </a:pPr>
            <a:r>
              <a:rPr kumimoji="0" lang="en-GB" sz="2000" b="0" i="0" u="none" strike="noStrike" kern="1200" cap="none" spc="0" normalizeH="0" baseline="0" noProof="0" err="1">
                <a:ln>
                  <a:noFill/>
                </a:ln>
                <a:solidFill>
                  <a:srgbClr val="002060"/>
                </a:solidFill>
                <a:effectLst/>
                <a:uLnTx/>
                <a:uFillTx/>
                <a:latin typeface="Arial" panose="020B0604020202020204"/>
                <a:ea typeface="Calibri"/>
                <a:cs typeface="Calibri"/>
                <a:sym typeface="Calibri"/>
              </a:rPr>
              <a:t>Oilíúint</a:t>
            </a:r>
            <a:r>
              <a:rPr kumimoji="0" lang="en-GB" sz="2000" b="0" i="0" u="none" strike="noStrike" kern="1200" cap="none" spc="0" normalizeH="0" noProof="0">
                <a:ln>
                  <a:noFill/>
                </a:ln>
                <a:solidFill>
                  <a:srgbClr val="002060"/>
                </a:solidFill>
                <a:effectLst/>
                <a:uLnTx/>
                <a:uFillTx/>
                <a:latin typeface="Arial" panose="020B0604020202020204"/>
                <a:ea typeface="Calibri"/>
                <a:cs typeface="Calibri"/>
                <a:sym typeface="Calibri"/>
              </a:rPr>
              <a:t> </a:t>
            </a:r>
            <a:r>
              <a:rPr kumimoji="0" lang="en-GB" sz="2000" b="0" i="0" u="none" strike="noStrike" kern="1200" cap="none" spc="0" normalizeH="0" noProof="0" err="1">
                <a:ln>
                  <a:noFill/>
                </a:ln>
                <a:solidFill>
                  <a:srgbClr val="002060"/>
                </a:solidFill>
                <a:effectLst/>
                <a:uLnTx/>
                <a:uFillTx/>
                <a:latin typeface="Arial" panose="020B0604020202020204"/>
                <a:ea typeface="Calibri"/>
                <a:cs typeface="Calibri"/>
                <a:sym typeface="Calibri"/>
              </a:rPr>
              <a:t>i</a:t>
            </a:r>
            <a:r>
              <a:rPr kumimoji="0" lang="en-GB" sz="2000" b="0" i="0" u="none" strike="noStrike" kern="1200" cap="none" spc="0" normalizeH="0" noProof="0">
                <a:ln>
                  <a:noFill/>
                </a:ln>
                <a:solidFill>
                  <a:srgbClr val="002060"/>
                </a:solidFill>
                <a:effectLst/>
                <a:uLnTx/>
                <a:uFillTx/>
                <a:latin typeface="Arial" panose="020B0604020202020204"/>
                <a:ea typeface="Calibri"/>
                <a:cs typeface="Calibri"/>
                <a:sym typeface="Calibri"/>
              </a:rPr>
              <a:t> </a:t>
            </a:r>
            <a:r>
              <a:rPr kumimoji="0" lang="en-GB" sz="2000" b="0" i="0" u="none" strike="noStrike" kern="1200" cap="none" spc="0" normalizeH="0" noProof="0" err="1">
                <a:ln>
                  <a:noFill/>
                </a:ln>
                <a:solidFill>
                  <a:srgbClr val="002060"/>
                </a:solidFill>
                <a:effectLst/>
                <a:uLnTx/>
                <a:uFillTx/>
                <a:latin typeface="Arial" panose="020B0604020202020204"/>
                <a:ea typeface="Calibri"/>
                <a:cs typeface="Calibri"/>
                <a:sym typeface="Calibri"/>
              </a:rPr>
              <a:t>modheolaíochtaí</a:t>
            </a:r>
            <a:r>
              <a:rPr lang="en-GB" sz="2000">
                <a:solidFill>
                  <a:srgbClr val="002060"/>
                </a:solidFill>
                <a:latin typeface="Arial" panose="020B0604020202020204"/>
                <a:ea typeface="Calibri"/>
                <a:cs typeface="Calibri"/>
                <a:sym typeface="Calibri"/>
              </a:rPr>
              <a:t>/</a:t>
            </a:r>
            <a:r>
              <a:rPr lang="en-GB" sz="2000" err="1">
                <a:solidFill>
                  <a:srgbClr val="002060"/>
                </a:solidFill>
                <a:latin typeface="Arial" panose="020B0604020202020204"/>
                <a:ea typeface="Calibri"/>
                <a:cs typeface="Calibri"/>
                <a:sym typeface="Calibri"/>
              </a:rPr>
              <a:t>cláir</a:t>
            </a:r>
            <a:r>
              <a:rPr lang="en-GB" sz="2000">
                <a:solidFill>
                  <a:srgbClr val="002060"/>
                </a:solidFill>
                <a:latin typeface="Arial" panose="020B0604020202020204"/>
                <a:ea typeface="Calibri"/>
                <a:cs typeface="Calibri"/>
                <a:sym typeface="Calibri"/>
              </a:rPr>
              <a:t> </a:t>
            </a:r>
            <a:r>
              <a:rPr lang="en-GB" sz="2000" err="1">
                <a:solidFill>
                  <a:srgbClr val="002060"/>
                </a:solidFill>
                <a:latin typeface="Arial" panose="020B0604020202020204"/>
                <a:ea typeface="Calibri"/>
                <a:cs typeface="Calibri"/>
                <a:sym typeface="Calibri"/>
              </a:rPr>
              <a:t>shonracha</a:t>
            </a:r>
            <a:endParaRPr kumimoji="0" lang="en-GB" sz="2000" b="0" i="0" u="none" strike="noStrike" kern="1200" cap="none" spc="0" normalizeH="0" baseline="0" noProof="0">
              <a:ln>
                <a:noFill/>
              </a:ln>
              <a:solidFill>
                <a:srgbClr val="002060"/>
              </a:solidFill>
              <a:effectLst/>
              <a:uLnTx/>
              <a:uFillTx/>
              <a:latin typeface="Arial" panose="020B0604020202020204"/>
              <a:ea typeface="Calibri"/>
              <a:cs typeface="Calibri"/>
              <a:sym typeface="Calibri"/>
            </a:endParaRPr>
          </a:p>
          <a:p>
            <a:pPr marL="342900" marR="0" lvl="0" indent="-342900" algn="l" defTabSz="914400" rtl="0" eaLnBrk="1" fontAlgn="auto" latinLnBrk="0" hangingPunct="1">
              <a:lnSpc>
                <a:spcPct val="150000"/>
              </a:lnSpc>
              <a:spcBef>
                <a:spcPts val="0"/>
              </a:spcBef>
              <a:spcAft>
                <a:spcPts val="0"/>
              </a:spcAft>
              <a:buClr>
                <a:srgbClr val="002060"/>
              </a:buClr>
              <a:buSzPts val="2800"/>
              <a:buFont typeface="Arial" panose="020B0604020202020204" pitchFamily="34" charset="0"/>
              <a:buChar char="•"/>
              <a:tabLst/>
              <a:defRPr/>
            </a:pPr>
            <a:r>
              <a:rPr kumimoji="0" lang="en-GB" sz="2000" b="1" i="0" u="none" strike="noStrike" kern="1200" cap="none" spc="0" normalizeH="0" baseline="0" noProof="0" err="1">
                <a:ln>
                  <a:noFill/>
                </a:ln>
                <a:solidFill>
                  <a:srgbClr val="002060"/>
                </a:solidFill>
                <a:effectLst/>
                <a:uLnTx/>
                <a:uFillTx/>
                <a:latin typeface="Arial" panose="020B0604020202020204"/>
                <a:ea typeface="Calibri"/>
                <a:cs typeface="Calibri"/>
                <a:sym typeface="Calibri"/>
              </a:rPr>
              <a:t>Ceacht</a:t>
            </a:r>
            <a:r>
              <a:rPr kumimoji="0" lang="en-GB" sz="2000" b="1" i="0" u="none" strike="noStrike" kern="1200" cap="none" spc="0" normalizeH="0" baseline="0" noProof="0">
                <a:ln>
                  <a:noFill/>
                </a:ln>
                <a:solidFill>
                  <a:srgbClr val="002060"/>
                </a:solidFill>
                <a:effectLst/>
                <a:uLnTx/>
                <a:uFillTx/>
                <a:latin typeface="Arial" panose="020B0604020202020204"/>
                <a:ea typeface="Calibri"/>
                <a:cs typeface="Calibri"/>
                <a:sym typeface="Calibri"/>
              </a:rPr>
              <a:t> </a:t>
            </a:r>
            <a:r>
              <a:rPr kumimoji="0" lang="en-GB" sz="2000" b="1" i="0" u="none" strike="noStrike" kern="1200" cap="none" spc="0" normalizeH="0" baseline="0" noProof="0" err="1">
                <a:ln>
                  <a:noFill/>
                </a:ln>
                <a:solidFill>
                  <a:srgbClr val="002060"/>
                </a:solidFill>
                <a:effectLst/>
                <a:uLnTx/>
                <a:uFillTx/>
                <a:latin typeface="Arial" panose="020B0604020202020204"/>
                <a:ea typeface="Calibri"/>
                <a:cs typeface="Calibri"/>
                <a:sym typeface="Calibri"/>
              </a:rPr>
              <a:t>comh-theagaisc</a:t>
            </a:r>
            <a:r>
              <a:rPr kumimoji="0" lang="en-GB" sz="2000" b="1" i="0" u="none" strike="noStrike" kern="1200" cap="none" spc="0" normalizeH="0" noProof="0">
                <a:ln>
                  <a:noFill/>
                </a:ln>
                <a:solidFill>
                  <a:srgbClr val="002060"/>
                </a:solidFill>
                <a:effectLst/>
                <a:uLnTx/>
                <a:uFillTx/>
                <a:latin typeface="Arial" panose="020B0604020202020204"/>
                <a:ea typeface="Calibri"/>
                <a:cs typeface="Calibri"/>
                <a:sym typeface="Calibri"/>
              </a:rPr>
              <a:t> agus </a:t>
            </a:r>
            <a:r>
              <a:rPr kumimoji="0" lang="en-GB" sz="2000" b="1" i="0" u="none" strike="noStrike" kern="1200" cap="none" spc="0" normalizeH="0" noProof="0" err="1">
                <a:ln>
                  <a:noFill/>
                </a:ln>
                <a:solidFill>
                  <a:srgbClr val="002060"/>
                </a:solidFill>
                <a:effectLst/>
                <a:uLnTx/>
                <a:uFillTx/>
                <a:latin typeface="Arial" panose="020B0604020202020204"/>
                <a:ea typeface="Calibri"/>
                <a:cs typeface="Calibri"/>
                <a:sym typeface="Calibri"/>
              </a:rPr>
              <a:t>machnamh</a:t>
            </a:r>
            <a:r>
              <a:rPr kumimoji="0" lang="en-GB" sz="2000" b="1" i="0" u="none" strike="noStrike" kern="1200" cap="none" spc="0" normalizeH="0" noProof="0">
                <a:ln>
                  <a:noFill/>
                </a:ln>
                <a:solidFill>
                  <a:srgbClr val="002060"/>
                </a:solidFill>
                <a:effectLst/>
                <a:uLnTx/>
                <a:uFillTx/>
                <a:latin typeface="Arial" panose="020B0604020202020204"/>
                <a:ea typeface="Calibri"/>
                <a:cs typeface="Calibri"/>
                <a:sym typeface="Calibri"/>
              </a:rPr>
              <a:t> </a:t>
            </a:r>
            <a:r>
              <a:rPr kumimoji="0" lang="en-GB" sz="2000" b="1" i="0" u="none" strike="noStrike" kern="1200" cap="none" spc="0" normalizeH="0" noProof="0" err="1">
                <a:ln>
                  <a:noFill/>
                </a:ln>
                <a:solidFill>
                  <a:srgbClr val="002060"/>
                </a:solidFill>
                <a:effectLst/>
                <a:uLnTx/>
                <a:uFillTx/>
                <a:latin typeface="Arial" panose="020B0604020202020204"/>
                <a:ea typeface="Calibri"/>
                <a:cs typeface="Calibri"/>
                <a:sym typeface="Calibri"/>
              </a:rPr>
              <a:t>comhoibríoch</a:t>
            </a:r>
            <a:endParaRPr kumimoji="0" lang="en-GB" sz="2000" b="1" i="0" u="none" strike="noStrike" kern="1200" cap="none" spc="0" normalizeH="0" baseline="0" noProof="0">
              <a:ln>
                <a:noFill/>
              </a:ln>
              <a:solidFill>
                <a:srgbClr val="002060"/>
              </a:solidFill>
              <a:effectLst/>
              <a:uLnTx/>
              <a:uFillTx/>
              <a:latin typeface="Arial" panose="020B0604020202020204"/>
              <a:ea typeface="Calibri"/>
              <a:cs typeface="Calibri"/>
              <a:sym typeface="Calibri"/>
            </a:endParaRPr>
          </a:p>
          <a:p>
            <a:pPr marL="342900" marR="0" lvl="0" indent="-342900" algn="l" defTabSz="914400" rtl="0" eaLnBrk="1" fontAlgn="auto" latinLnBrk="0" hangingPunct="1">
              <a:lnSpc>
                <a:spcPct val="150000"/>
              </a:lnSpc>
              <a:spcBef>
                <a:spcPts val="0"/>
              </a:spcBef>
              <a:spcAft>
                <a:spcPts val="0"/>
              </a:spcAft>
              <a:buClr>
                <a:srgbClr val="002060"/>
              </a:buClr>
              <a:buSzPts val="2800"/>
              <a:buFont typeface="Arial" panose="020B0604020202020204" pitchFamily="34" charset="0"/>
              <a:buChar char="•"/>
              <a:tabLst/>
              <a:defRPr/>
            </a:pPr>
            <a:r>
              <a:rPr lang="en-GB" sz="2000" noProof="0" err="1">
                <a:solidFill>
                  <a:srgbClr val="002060"/>
                </a:solidFill>
                <a:latin typeface="Arial" panose="020B0604020202020204"/>
                <a:ea typeface="Calibri"/>
                <a:cs typeface="Calibri"/>
                <a:sym typeface="Calibri"/>
              </a:rPr>
              <a:t>Déanann</a:t>
            </a:r>
            <a:r>
              <a:rPr lang="en-GB" sz="2000" noProof="0">
                <a:solidFill>
                  <a:srgbClr val="002060"/>
                </a:solidFill>
                <a:latin typeface="Arial" panose="020B0604020202020204"/>
                <a:ea typeface="Calibri"/>
                <a:cs typeface="Calibri"/>
                <a:sym typeface="Calibri"/>
              </a:rPr>
              <a:t> an FTG </a:t>
            </a:r>
            <a:r>
              <a:rPr lang="en-GB" sz="2000" noProof="0" err="1">
                <a:solidFill>
                  <a:srgbClr val="002060"/>
                </a:solidFill>
                <a:latin typeface="Arial" panose="020B0604020202020204"/>
                <a:ea typeface="Calibri"/>
                <a:cs typeface="Calibri"/>
                <a:sym typeface="Calibri"/>
              </a:rPr>
              <a:t>breathnóireach</a:t>
            </a:r>
            <a:r>
              <a:rPr lang="en-GB" sz="2000" noProof="0">
                <a:solidFill>
                  <a:srgbClr val="002060"/>
                </a:solidFill>
                <a:latin typeface="Arial" panose="020B0604020202020204"/>
                <a:ea typeface="Calibri"/>
                <a:cs typeface="Calibri"/>
                <a:sym typeface="Calibri"/>
              </a:rPr>
              <a:t> ar an MNC</a:t>
            </a:r>
            <a:endParaRPr kumimoji="0" lang="en-GB" sz="2000" b="0" i="0" u="none" strike="noStrike" kern="1200" cap="none" spc="0" normalizeH="0" baseline="0" noProof="0">
              <a:ln>
                <a:noFill/>
              </a:ln>
              <a:solidFill>
                <a:srgbClr val="002060"/>
              </a:solidFill>
              <a:effectLst/>
              <a:uLnTx/>
              <a:uFillTx/>
              <a:latin typeface="Arial" panose="020B0604020202020204"/>
              <a:ea typeface="Calibri"/>
              <a:cs typeface="Calibri"/>
              <a:sym typeface="Calibri"/>
            </a:endParaRPr>
          </a:p>
          <a:p>
            <a:pPr marL="342900" marR="0" lvl="0" indent="-342900" algn="l" defTabSz="914400" rtl="0" eaLnBrk="1" fontAlgn="auto" latinLnBrk="0" hangingPunct="1">
              <a:lnSpc>
                <a:spcPct val="150000"/>
              </a:lnSpc>
              <a:spcBef>
                <a:spcPts val="0"/>
              </a:spcBef>
              <a:spcAft>
                <a:spcPts val="0"/>
              </a:spcAft>
              <a:buClr>
                <a:srgbClr val="002060"/>
              </a:buClr>
              <a:buSzPts val="2800"/>
              <a:buFont typeface="Arial" panose="020B0604020202020204" pitchFamily="34" charset="0"/>
              <a:buChar char="•"/>
              <a:tabLst/>
              <a:defRPr/>
            </a:pPr>
            <a:r>
              <a:rPr lang="en-GB" sz="2000">
                <a:solidFill>
                  <a:srgbClr val="002060"/>
                </a:solidFill>
                <a:latin typeface="Arial" panose="020B0604020202020204"/>
                <a:ea typeface="Calibri"/>
                <a:cs typeface="Calibri"/>
                <a:sym typeface="Calibri"/>
              </a:rPr>
              <a:t>An </a:t>
            </a:r>
            <a:r>
              <a:rPr lang="en-GB" sz="2000" err="1">
                <a:solidFill>
                  <a:srgbClr val="002060"/>
                </a:solidFill>
                <a:latin typeface="Arial" panose="020B0604020202020204"/>
                <a:ea typeface="Calibri"/>
                <a:cs typeface="Calibri"/>
                <a:sym typeface="Calibri"/>
              </a:rPr>
              <a:t>plean</a:t>
            </a:r>
            <a:r>
              <a:rPr lang="en-GB" sz="2000">
                <a:solidFill>
                  <a:srgbClr val="002060"/>
                </a:solidFill>
                <a:latin typeface="Arial" panose="020B0604020202020204"/>
                <a:ea typeface="Calibri"/>
                <a:cs typeface="Calibri"/>
                <a:sym typeface="Calibri"/>
              </a:rPr>
              <a:t> scoile, </a:t>
            </a:r>
            <a:r>
              <a:rPr lang="en-GB" sz="2000" err="1">
                <a:solidFill>
                  <a:srgbClr val="002060"/>
                </a:solidFill>
                <a:latin typeface="Arial" panose="020B0604020202020204"/>
                <a:ea typeface="Calibri"/>
                <a:cs typeface="Calibri"/>
                <a:sym typeface="Calibri"/>
              </a:rPr>
              <a:t>polasaithe</a:t>
            </a:r>
            <a:r>
              <a:rPr lang="en-GB" sz="2000">
                <a:solidFill>
                  <a:srgbClr val="002060"/>
                </a:solidFill>
                <a:latin typeface="Arial" panose="020B0604020202020204"/>
                <a:ea typeface="Calibri"/>
                <a:cs typeface="Calibri"/>
                <a:sym typeface="Calibri"/>
              </a:rPr>
              <a:t> scoile, </a:t>
            </a:r>
            <a:r>
              <a:rPr lang="en-GB" sz="2000" err="1">
                <a:solidFill>
                  <a:srgbClr val="002060"/>
                </a:solidFill>
                <a:latin typeface="Arial" panose="020B0604020202020204"/>
                <a:ea typeface="Calibri"/>
                <a:cs typeface="Calibri"/>
                <a:sym typeface="Calibri"/>
              </a:rPr>
              <a:t>srl</a:t>
            </a:r>
            <a:r>
              <a:rPr lang="en-GB" sz="2000">
                <a:solidFill>
                  <a:srgbClr val="002060"/>
                </a:solidFill>
                <a:latin typeface="Arial" panose="020B0604020202020204"/>
                <a:ea typeface="Calibri"/>
                <a:cs typeface="Calibri"/>
                <a:sym typeface="Calibri"/>
              </a:rPr>
              <a:t>. a </a:t>
            </a:r>
            <a:r>
              <a:rPr lang="en-GB" sz="2000" err="1">
                <a:solidFill>
                  <a:srgbClr val="002060"/>
                </a:solidFill>
                <a:latin typeface="Arial" panose="020B0604020202020204"/>
                <a:ea typeface="Calibri"/>
                <a:cs typeface="Calibri"/>
                <a:sym typeface="Calibri"/>
              </a:rPr>
              <a:t>roinnt</a:t>
            </a:r>
            <a:r>
              <a:rPr lang="en-GB" sz="2000">
                <a:solidFill>
                  <a:srgbClr val="002060"/>
                </a:solidFill>
                <a:latin typeface="Arial" panose="020B0604020202020204"/>
                <a:ea typeface="Calibri"/>
                <a:cs typeface="Calibri"/>
                <a:sym typeface="Calibri"/>
              </a:rPr>
              <a:t> agus a </a:t>
            </a:r>
            <a:r>
              <a:rPr lang="en-GB" sz="2000" err="1">
                <a:solidFill>
                  <a:srgbClr val="002060"/>
                </a:solidFill>
                <a:latin typeface="Arial" panose="020B0604020202020204"/>
                <a:ea typeface="Calibri"/>
                <a:cs typeface="Calibri"/>
                <a:sym typeface="Calibri"/>
              </a:rPr>
              <a:t>phlé</a:t>
            </a:r>
            <a:endParaRPr kumimoji="0" lang="en-GB" sz="2000" b="0" i="0" u="none" strike="noStrike" kern="1200" cap="none" spc="0" normalizeH="0" baseline="0" noProof="0">
              <a:ln>
                <a:noFill/>
              </a:ln>
              <a:solidFill>
                <a:srgbClr val="002060"/>
              </a:solidFill>
              <a:effectLst/>
              <a:uLnTx/>
              <a:uFillTx/>
              <a:latin typeface="Arial" panose="020B0604020202020204"/>
              <a:ea typeface="Calibri"/>
              <a:cs typeface="Calibri"/>
              <a:sym typeface="Calibri"/>
            </a:endParaRPr>
          </a:p>
        </p:txBody>
      </p:sp>
      <p:pic>
        <p:nvPicPr>
          <p:cNvPr id="6" name="Picture 5" descr="C:\Users\Elizabeth\AppData\Local\Microsoft\Windows\INetCache\Content.MSO\60DF523B.tmp">
            <a:extLst>
              <a:ext uri="{FF2B5EF4-FFF2-40B4-BE49-F238E27FC236}">
                <a16:creationId xmlns:a16="http://schemas.microsoft.com/office/drawing/2014/main" id="{E36C7E5E-DB53-43E2-A458-4EB8A3211CAA}"/>
              </a:ext>
            </a:extLst>
          </p:cNvPr>
          <p:cNvPicPr/>
          <p:nvPr/>
        </p:nvPicPr>
        <p:blipFill>
          <a:blip r:embed="rId4">
            <a:extLst>
              <a:ext uri="{28A0092B-C50C-407E-A947-70E740481C1C}">
                <a14:useLocalDpi xmlns:a14="http://schemas.microsoft.com/office/drawing/2010/main" val="0"/>
              </a:ext>
            </a:extLst>
          </a:blip>
          <a:srcRect/>
          <a:stretch>
            <a:fillRect/>
          </a:stretch>
        </p:blipFill>
        <p:spPr bwMode="auto">
          <a:xfrm>
            <a:off x="386881" y="6130558"/>
            <a:ext cx="766352" cy="600317"/>
          </a:xfrm>
          <a:prstGeom prst="rect">
            <a:avLst/>
          </a:prstGeom>
          <a:noFill/>
          <a:ln>
            <a:noFill/>
          </a:ln>
        </p:spPr>
      </p:pic>
    </p:spTree>
    <p:extLst>
      <p:ext uri="{BB962C8B-B14F-4D97-AF65-F5344CB8AC3E}">
        <p14:creationId xmlns:p14="http://schemas.microsoft.com/office/powerpoint/2010/main" val="121356096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barn(inVertical)">
                                      <p:cBhvr>
                                        <p:cTn id="7" dur="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p:cNvSpPr txBox="1"/>
          <p:nvPr/>
        </p:nvSpPr>
        <p:spPr>
          <a:xfrm>
            <a:off x="2199848" y="71725"/>
            <a:ext cx="7792021" cy="769441"/>
          </a:xfrm>
          <a:prstGeom prst="rect">
            <a:avLst/>
          </a:prstGeom>
          <a:noFill/>
        </p:spPr>
        <p:txBody>
          <a:bodyPr wrap="square" lIns="91440" tIns="45720" rIns="91440" bIns="45720" rtlCol="0" anchor="t">
            <a:spAutoFit/>
          </a:bodyPr>
          <a:lstStyle/>
          <a:p>
            <a:pPr>
              <a:defRPr/>
            </a:pPr>
            <a:r>
              <a:rPr lang="en-IE" sz="4400" b="1" err="1">
                <a:solidFill>
                  <a:srgbClr val="002060"/>
                </a:solidFill>
                <a:latin typeface="Arial"/>
                <a:cs typeface="Arial"/>
              </a:rPr>
              <a:t>Breathnóireacht</a:t>
            </a:r>
            <a:r>
              <a:rPr lang="en-IE" sz="4400" b="1">
                <a:solidFill>
                  <a:srgbClr val="002060"/>
                </a:solidFill>
                <a:latin typeface="Arial"/>
                <a:cs typeface="Arial"/>
              </a:rPr>
              <a:t> </a:t>
            </a:r>
            <a:r>
              <a:rPr lang="en-IE" sz="4400" b="1" err="1">
                <a:solidFill>
                  <a:srgbClr val="002060"/>
                </a:solidFill>
                <a:latin typeface="Arial"/>
                <a:cs typeface="Arial"/>
              </a:rPr>
              <a:t>agus</a:t>
            </a:r>
            <a:r>
              <a:rPr lang="en-IE" sz="4400" b="1">
                <a:solidFill>
                  <a:srgbClr val="002060"/>
                </a:solidFill>
                <a:latin typeface="Arial"/>
                <a:cs typeface="Arial"/>
              </a:rPr>
              <a:t> </a:t>
            </a:r>
            <a:r>
              <a:rPr lang="en-IE" sz="4400" b="1" err="1">
                <a:solidFill>
                  <a:srgbClr val="002060"/>
                </a:solidFill>
                <a:latin typeface="Arial"/>
                <a:cs typeface="Arial"/>
              </a:rPr>
              <a:t>Plé</a:t>
            </a:r>
            <a:endParaRPr kumimoji="0" lang="en-IE" sz="4400" b="1" i="0" u="none" strike="noStrike" kern="1200" cap="none" spc="0" normalizeH="0" baseline="0" noProof="0">
              <a:ln>
                <a:noFill/>
              </a:ln>
              <a:solidFill>
                <a:srgbClr val="002060"/>
              </a:solidFill>
              <a:effectLst/>
              <a:uLnTx/>
              <a:uFillTx/>
              <a:latin typeface="Arial"/>
              <a:cs typeface="Arial"/>
            </a:endParaRPr>
          </a:p>
        </p:txBody>
      </p:sp>
      <p:graphicFrame>
        <p:nvGraphicFramePr>
          <p:cNvPr id="5" name="Diagram 4"/>
          <p:cNvGraphicFramePr/>
          <p:nvPr/>
        </p:nvGraphicFramePr>
        <p:xfrm>
          <a:off x="1837743" y="934169"/>
          <a:ext cx="8739421" cy="5611851"/>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pic>
        <p:nvPicPr>
          <p:cNvPr id="6" name="Picture 5">
            <a:extLst>
              <a:ext uri="{FF2B5EF4-FFF2-40B4-BE49-F238E27FC236}">
                <a16:creationId xmlns:a16="http://schemas.microsoft.com/office/drawing/2014/main" id="{A309B04B-2EC8-9134-8A81-E979E7A77F61}"/>
              </a:ext>
            </a:extLst>
          </p:cNvPr>
          <p:cNvPicPr>
            <a:picLocks noChangeAspect="1"/>
          </p:cNvPicPr>
          <p:nvPr/>
        </p:nvPicPr>
        <p:blipFill>
          <a:blip r:embed="rId8"/>
          <a:stretch>
            <a:fillRect/>
          </a:stretch>
        </p:blipFill>
        <p:spPr>
          <a:xfrm>
            <a:off x="261355" y="4152431"/>
            <a:ext cx="3000375" cy="2393589"/>
          </a:xfrm>
          <a:prstGeom prst="rect">
            <a:avLst/>
          </a:prstGeom>
        </p:spPr>
      </p:pic>
    </p:spTree>
    <p:extLst>
      <p:ext uri="{BB962C8B-B14F-4D97-AF65-F5344CB8AC3E}">
        <p14:creationId xmlns:p14="http://schemas.microsoft.com/office/powerpoint/2010/main" val="1440989092"/>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5" name="Group 4"/>
          <p:cNvGrpSpPr/>
          <p:nvPr/>
        </p:nvGrpSpPr>
        <p:grpSpPr>
          <a:xfrm>
            <a:off x="2039935" y="1510865"/>
            <a:ext cx="7683627" cy="4189730"/>
            <a:chOff x="1461302" y="2246538"/>
            <a:chExt cx="9245487" cy="4709933"/>
          </a:xfrm>
        </p:grpSpPr>
        <p:sp>
          <p:nvSpPr>
            <p:cNvPr id="9" name="Google Shape;312;p47"/>
            <p:cNvSpPr/>
            <p:nvPr/>
          </p:nvSpPr>
          <p:spPr>
            <a:xfrm>
              <a:off x="1461302" y="2246538"/>
              <a:ext cx="4996655" cy="4665844"/>
            </a:xfrm>
            <a:prstGeom prst="ellipse">
              <a:avLst/>
            </a:prstGeom>
            <a:solidFill>
              <a:schemeClr val="bg1"/>
            </a:solidFill>
            <a:ln w="57150" cap="flat" cmpd="sng">
              <a:solidFill>
                <a:srgbClr val="1987A8"/>
              </a:solidFill>
              <a:prstDash val="solid"/>
              <a:round/>
              <a:headEnd type="none" w="sm" len="sm"/>
              <a:tailEnd type="none" w="sm" len="sm"/>
            </a:ln>
          </p:spPr>
          <p:txBody>
            <a:bodyPr spcFirstLastPara="1" wrap="square" lIns="91425" tIns="91425" rIns="91425" bIns="91425" anchor="ctr" anchorCtr="0">
              <a:noAutofit/>
            </a:bodyPr>
            <a:lstStyle/>
            <a:p>
              <a:pPr algn="ctr">
                <a:lnSpc>
                  <a:spcPct val="90000"/>
                </a:lnSpc>
                <a:buClr>
                  <a:prstClr val="black"/>
                </a:buClr>
                <a:buSzPts val="800"/>
                <a:defRPr/>
              </a:pPr>
              <a:r>
                <a:rPr kumimoji="0" lang="ga" sz="2400" b="1" i="0" u="none" strike="noStrike" kern="1200" cap="none" spc="0" normalizeH="0" baseline="0">
                  <a:ln>
                    <a:noFill/>
                  </a:ln>
                  <a:solidFill>
                    <a:srgbClr val="1987A8"/>
                  </a:solidFill>
                  <a:effectLst/>
                  <a:uLnTx/>
                  <a:uFillTx/>
                  <a:latin typeface="Arial"/>
                  <a:ea typeface="Calibri"/>
                  <a:cs typeface="Arial"/>
                  <a:sym typeface="Calibri"/>
                </a:rPr>
                <a:t>MNC ag </a:t>
              </a:r>
              <a:r>
                <a:rPr lang="ga" sz="2400" b="1">
                  <a:solidFill>
                    <a:srgbClr val="1987A8"/>
                  </a:solidFill>
                  <a:latin typeface="Arial"/>
                  <a:ea typeface="Calibri"/>
                  <a:cs typeface="Arial"/>
                  <a:sym typeface="Calibri"/>
                </a:rPr>
                <a:t>b</a:t>
              </a:r>
              <a:r>
                <a:rPr kumimoji="0" lang="ga" sz="2400" b="1" i="0" u="none" strike="noStrike" kern="1200" cap="none" spc="0" normalizeH="0" baseline="0">
                  <a:ln>
                    <a:noFill/>
                  </a:ln>
                  <a:solidFill>
                    <a:srgbClr val="1987A8"/>
                  </a:solidFill>
                  <a:effectLst/>
                  <a:uLnTx/>
                  <a:uFillTx/>
                  <a:latin typeface="Arial"/>
                  <a:ea typeface="Calibri"/>
                  <a:cs typeface="Arial"/>
                  <a:sym typeface="Calibri"/>
                </a:rPr>
                <a:t>reathnóireacht</a:t>
              </a:r>
              <a:r>
                <a:rPr lang="ga" sz="2400" b="1">
                  <a:solidFill>
                    <a:srgbClr val="1987A8"/>
                  </a:solidFill>
                  <a:latin typeface="Arial"/>
                  <a:ea typeface="Calibri"/>
                  <a:cs typeface="Arial"/>
                  <a:sym typeface="Calibri"/>
                </a:rPr>
                <a:t> ar</a:t>
              </a:r>
              <a:endParaRPr lang="en-US" sz="2400" b="1" i="0" u="none" strike="noStrike" kern="1200" cap="none" spc="0" normalizeH="0" baseline="0">
                <a:ln>
                  <a:noFill/>
                </a:ln>
                <a:solidFill>
                  <a:srgbClr val="1987A8"/>
                </a:solidFill>
                <a:effectLst/>
                <a:uLnTx/>
                <a:uFillTx/>
                <a:latin typeface="Arial" panose="020B0604020202020204" pitchFamily="34" charset="0"/>
                <a:ea typeface="Calibri"/>
                <a:cs typeface="Arial" panose="020B0604020202020204" pitchFamily="34" charset="0"/>
              </a:endParaRPr>
            </a:p>
            <a:p>
              <a:pPr algn="ctr">
                <a:lnSpc>
                  <a:spcPct val="90000"/>
                </a:lnSpc>
                <a:buClr>
                  <a:prstClr val="black"/>
                </a:buClr>
                <a:buSzPts val="800"/>
                <a:defRPr/>
              </a:pPr>
              <a:r>
                <a:rPr lang="ga" sz="2400" b="1">
                  <a:solidFill>
                    <a:srgbClr val="1987A8"/>
                  </a:solidFill>
                  <a:latin typeface="Arial"/>
                  <a:ea typeface="Calibri"/>
                  <a:cs typeface="Arial"/>
                  <a:sym typeface="Calibri"/>
                </a:rPr>
                <a:t>Mhúinteoir </a:t>
              </a:r>
              <a:endParaRPr lang="ga" sz="2400" b="1" i="0" u="none" strike="noStrike" kern="1200" cap="none" spc="0" normalizeH="0" baseline="0">
                <a:ln>
                  <a:noFill/>
                </a:ln>
                <a:solidFill>
                  <a:srgbClr val="1987A8"/>
                </a:solidFill>
                <a:effectLst/>
                <a:uLnTx/>
                <a:uFillTx/>
                <a:latin typeface="Arial" panose="020B0604020202020204" pitchFamily="34" charset="0"/>
                <a:ea typeface="Calibri"/>
                <a:cs typeface="Arial" panose="020B0604020202020204" pitchFamily="34" charset="0"/>
              </a:endParaRPr>
            </a:p>
            <a:p>
              <a:pPr marL="0" marR="0" lvl="0" indent="0" algn="ctr" defTabSz="914400" rtl="0" eaLnBrk="1" fontAlgn="auto" latinLnBrk="0" hangingPunct="1">
                <a:lnSpc>
                  <a:spcPct val="90000"/>
                </a:lnSpc>
                <a:spcBef>
                  <a:spcPts val="0"/>
                </a:spcBef>
                <a:spcAft>
                  <a:spcPts val="0"/>
                </a:spcAft>
                <a:buClr>
                  <a:prstClr val="black"/>
                </a:buClr>
                <a:buSzPts val="800"/>
                <a:buFontTx/>
                <a:buNone/>
                <a:tabLst/>
                <a:defRPr/>
              </a:pPr>
              <a:r>
                <a:rPr kumimoji="0" lang="ga" sz="2400" b="1" i="0" u="none" strike="noStrike" kern="1200" cap="none" spc="0" normalizeH="0" baseline="0">
                  <a:ln>
                    <a:noFill/>
                  </a:ln>
                  <a:solidFill>
                    <a:srgbClr val="1987A8"/>
                  </a:solidFill>
                  <a:effectLst/>
                  <a:uLnTx/>
                  <a:uFillTx/>
                  <a:latin typeface="Arial"/>
                  <a:ea typeface="Calibri"/>
                  <a:cs typeface="Arial"/>
                  <a:sym typeface="Calibri"/>
                </a:rPr>
                <a:t>a bhfuil an-taithí aige/aici</a:t>
              </a:r>
              <a:endParaRPr lang="ga" sz="2400" b="1" i="0" u="none" strike="noStrike" kern="1200" cap="none" spc="0" normalizeH="0" baseline="0">
                <a:ln>
                  <a:noFill/>
                </a:ln>
                <a:solidFill>
                  <a:srgbClr val="1987A8"/>
                </a:solidFill>
                <a:effectLst/>
                <a:uLnTx/>
                <a:uFillTx/>
                <a:latin typeface="Arial"/>
                <a:ea typeface="Calibri"/>
                <a:cs typeface="Arial"/>
              </a:endParaRPr>
            </a:p>
            <a:p>
              <a:pPr algn="ctr">
                <a:lnSpc>
                  <a:spcPct val="90000"/>
                </a:lnSpc>
                <a:buSzPts val="800"/>
                <a:defRPr/>
              </a:pPr>
              <a:endParaRPr lang="ga" sz="2400" b="1">
                <a:solidFill>
                  <a:srgbClr val="1987A8"/>
                </a:solidFill>
                <a:latin typeface="Arial"/>
                <a:ea typeface="Calibri"/>
                <a:cs typeface="Arial"/>
              </a:endParaRPr>
            </a:p>
            <a:p>
              <a:pPr algn="ctr">
                <a:lnSpc>
                  <a:spcPct val="90000"/>
                </a:lnSpc>
                <a:buClr>
                  <a:prstClr val="black"/>
                </a:buClr>
                <a:buSzPts val="800"/>
                <a:defRPr/>
              </a:pPr>
              <a:r>
                <a:rPr kumimoji="0" lang="ga" sz="2400" b="1" i="0" u="none" strike="noStrike" kern="1200" cap="none" spc="0" normalizeH="0" baseline="0">
                  <a:ln>
                    <a:noFill/>
                  </a:ln>
                  <a:solidFill>
                    <a:srgbClr val="1987A8"/>
                  </a:solidFill>
                  <a:effectLst/>
                  <a:uLnTx/>
                  <a:uFillTx/>
                  <a:latin typeface="Arial"/>
                  <a:ea typeface="Calibri"/>
                  <a:cs typeface="Arial"/>
                  <a:sym typeface="Calibri"/>
                </a:rPr>
                <a:t>2 bhreathnóireacht </a:t>
              </a:r>
              <a:r>
                <a:rPr kumimoji="0" lang="ga" sz="2400" b="1" i="1" u="sng" strike="noStrike" kern="1200" cap="none" spc="0" normalizeH="0" baseline="0">
                  <a:ln>
                    <a:noFill/>
                  </a:ln>
                  <a:solidFill>
                    <a:srgbClr val="1987A8"/>
                  </a:solidFill>
                  <a:effectLst/>
                  <a:uLnTx/>
                  <a:uFillTx/>
                  <a:latin typeface="Arial"/>
                  <a:ea typeface="Calibri"/>
                  <a:cs typeface="Arial"/>
                  <a:sym typeface="Calibri"/>
                </a:rPr>
                <a:t>a </a:t>
              </a:r>
              <a:r>
                <a:rPr lang="ga" sz="2400" b="1" i="1" u="sng">
                  <a:solidFill>
                    <a:srgbClr val="1987A8"/>
                  </a:solidFill>
                  <a:latin typeface="Arial"/>
                  <a:ea typeface="Calibri"/>
                  <a:cs typeface="Arial"/>
                  <a:sym typeface="Calibri"/>
                </a:rPr>
                <a:t>dhéanann </a:t>
              </a:r>
              <a:r>
                <a:rPr kumimoji="0" lang="ga" sz="2400" b="1" i="0" u="none" strike="noStrike" kern="1200" cap="none" spc="0" normalizeH="0" baseline="0">
                  <a:ln>
                    <a:noFill/>
                  </a:ln>
                  <a:solidFill>
                    <a:srgbClr val="1987A8"/>
                  </a:solidFill>
                  <a:effectLst/>
                  <a:uLnTx/>
                  <a:uFillTx/>
                  <a:latin typeface="Arial"/>
                  <a:ea typeface="Calibri"/>
                  <a:cs typeface="Arial"/>
                  <a:sym typeface="Calibri"/>
                </a:rPr>
                <a:t>an MNC ar a laghad</a:t>
              </a:r>
              <a:r>
                <a:rPr lang="ga" sz="2400" b="1">
                  <a:solidFill>
                    <a:srgbClr val="1987A8"/>
                  </a:solidFill>
                  <a:latin typeface="Arial"/>
                  <a:ea typeface="Calibri"/>
                  <a:cs typeface="Arial"/>
                  <a:sym typeface="Calibri"/>
                </a:rPr>
                <a:t> </a:t>
              </a:r>
              <a:endParaRPr lang="ga" sz="2400" b="1" i="0" u="none" strike="noStrike" kern="1200" cap="none" spc="0" normalizeH="0" baseline="0">
                <a:ln>
                  <a:noFill/>
                </a:ln>
                <a:solidFill>
                  <a:srgbClr val="1987A8"/>
                </a:solidFill>
                <a:effectLst/>
                <a:uLnTx/>
                <a:uFillTx/>
                <a:latin typeface="Arial" panose="020B0604020202020204" pitchFamily="34" charset="0"/>
                <a:ea typeface="Calibri"/>
                <a:cs typeface="Arial" panose="020B0604020202020204" pitchFamily="34" charset="0"/>
              </a:endParaRPr>
            </a:p>
          </p:txBody>
        </p:sp>
        <p:sp>
          <p:nvSpPr>
            <p:cNvPr id="8" name="Google Shape;312;p47"/>
            <p:cNvSpPr/>
            <p:nvPr/>
          </p:nvSpPr>
          <p:spPr>
            <a:xfrm>
              <a:off x="5710133" y="2246538"/>
              <a:ext cx="4996656" cy="4709933"/>
            </a:xfrm>
            <a:prstGeom prst="ellipse">
              <a:avLst/>
            </a:prstGeom>
            <a:solidFill>
              <a:srgbClr val="1987A8"/>
            </a:solidFill>
            <a:ln w="57150" cap="flat" cmpd="sng">
              <a:solidFill>
                <a:srgbClr val="1987A8"/>
              </a:solidFill>
              <a:prstDash val="solid"/>
              <a:round/>
              <a:headEnd type="none" w="sm" len="sm"/>
              <a:tailEnd type="none" w="sm" len="sm"/>
            </a:ln>
          </p:spPr>
          <p:txBody>
            <a:bodyPr spcFirstLastPara="1" wrap="square" lIns="91425" tIns="91425" rIns="91425" bIns="91425" anchor="ctr" anchorCtr="0">
              <a:noAutofit/>
            </a:bodyPr>
            <a:lstStyle/>
            <a:p>
              <a:pPr marL="0" marR="0" lvl="0" indent="0" algn="ctr" defTabSz="914400" rtl="0" eaLnBrk="1" fontAlgn="auto" latinLnBrk="0" hangingPunct="1">
                <a:lnSpc>
                  <a:spcPct val="90000"/>
                </a:lnSpc>
                <a:spcBef>
                  <a:spcPts val="0"/>
                </a:spcBef>
                <a:spcAft>
                  <a:spcPts val="0"/>
                </a:spcAft>
                <a:buClr>
                  <a:prstClr val="black"/>
                </a:buClr>
                <a:buSzPts val="800"/>
                <a:buFontTx/>
                <a:buNone/>
                <a:tabLst/>
                <a:defRPr/>
              </a:pPr>
              <a:endParaRPr kumimoji="0" lang="ga" sz="2400" b="1" i="0" u="none" strike="noStrike" kern="1200" cap="none" spc="0" normalizeH="0" baseline="0">
                <a:ln>
                  <a:noFill/>
                </a:ln>
                <a:solidFill>
                  <a:prstClr val="white"/>
                </a:solidFill>
                <a:effectLst/>
                <a:uLnTx/>
                <a:uFillTx/>
                <a:latin typeface="Arial" panose="020B0604020202020204" pitchFamily="34" charset="0"/>
                <a:ea typeface="Calibri"/>
                <a:cs typeface="Arial" panose="020B0604020202020204" pitchFamily="34" charset="0"/>
                <a:sym typeface="Calibri"/>
              </a:endParaRPr>
            </a:p>
            <a:p>
              <a:pPr marL="0" marR="0" lvl="0" indent="0" algn="ctr" defTabSz="914400" rtl="0" eaLnBrk="1" fontAlgn="auto" latinLnBrk="0" hangingPunct="1">
                <a:lnSpc>
                  <a:spcPct val="90000"/>
                </a:lnSpc>
                <a:spcBef>
                  <a:spcPts val="0"/>
                </a:spcBef>
                <a:spcAft>
                  <a:spcPts val="0"/>
                </a:spcAft>
                <a:buClr>
                  <a:prstClr val="black"/>
                </a:buClr>
                <a:buSzPts val="800"/>
                <a:buFontTx/>
                <a:buNone/>
                <a:tabLst/>
                <a:defRPr/>
              </a:pPr>
              <a:r>
                <a:rPr kumimoji="0" lang="ga" sz="2400" b="1" i="0" u="none" strike="noStrike" kern="1200" cap="none" spc="0" normalizeH="0" baseline="0">
                  <a:ln>
                    <a:noFill/>
                  </a:ln>
                  <a:solidFill>
                    <a:prstClr val="white"/>
                  </a:solidFill>
                  <a:effectLst/>
                  <a:uLnTx/>
                  <a:uFillTx/>
                  <a:latin typeface="Arial" panose="020B0604020202020204" pitchFamily="34" charset="0"/>
                  <a:ea typeface="Calibri"/>
                  <a:cs typeface="Arial" panose="020B0604020202020204" pitchFamily="34" charset="0"/>
                  <a:sym typeface="Calibri"/>
                </a:rPr>
                <a:t>FTG ag breathnóireacht</a:t>
              </a:r>
            </a:p>
            <a:p>
              <a:pPr algn="ctr">
                <a:lnSpc>
                  <a:spcPct val="90000"/>
                </a:lnSpc>
                <a:buClr>
                  <a:prstClr val="black"/>
                </a:buClr>
                <a:buSzPts val="800"/>
                <a:defRPr/>
              </a:pPr>
              <a:r>
                <a:rPr lang="ga" sz="2400" b="1">
                  <a:solidFill>
                    <a:prstClr val="white"/>
                  </a:solidFill>
                  <a:latin typeface="Arial"/>
                  <a:ea typeface="Calibri"/>
                  <a:cs typeface="Arial"/>
                  <a:sym typeface="Calibri"/>
                </a:rPr>
                <a:t>ar chleachtadh an MNC</a:t>
              </a:r>
              <a:endParaRPr lang="ga" sz="2400" b="1" i="0" u="none" strike="noStrike" kern="1200" cap="none" spc="0" normalizeH="0" baseline="0">
                <a:ln>
                  <a:noFill/>
                </a:ln>
                <a:solidFill>
                  <a:prstClr val="white"/>
                </a:solidFill>
                <a:effectLst/>
                <a:uLnTx/>
                <a:uFillTx/>
                <a:latin typeface="Arial" panose="020B0604020202020204" pitchFamily="34" charset="0"/>
                <a:ea typeface="Calibri"/>
                <a:cs typeface="Arial" panose="020B0604020202020204" pitchFamily="34" charset="0"/>
              </a:endParaRPr>
            </a:p>
            <a:p>
              <a:pPr algn="ctr">
                <a:lnSpc>
                  <a:spcPct val="90000"/>
                </a:lnSpc>
                <a:buClr>
                  <a:prstClr val="black"/>
                </a:buClr>
                <a:buSzPts val="800"/>
                <a:defRPr/>
              </a:pPr>
              <a:endParaRPr lang="ga" sz="2400" b="1">
                <a:solidFill>
                  <a:prstClr val="white"/>
                </a:solidFill>
                <a:latin typeface="Arial" panose="020B0604020202020204" pitchFamily="34" charset="0"/>
                <a:ea typeface="Calibri"/>
                <a:cs typeface="Arial" panose="020B0604020202020204" pitchFamily="34" charset="0"/>
                <a:sym typeface="Calibri"/>
              </a:endParaRPr>
            </a:p>
            <a:p>
              <a:pPr algn="ctr">
                <a:lnSpc>
                  <a:spcPct val="90000"/>
                </a:lnSpc>
                <a:buClr>
                  <a:prstClr val="black"/>
                </a:buClr>
                <a:buSzPts val="800"/>
                <a:defRPr/>
              </a:pPr>
              <a:endParaRPr kumimoji="0" lang="ga" sz="2400" b="1" i="0" u="none" strike="noStrike" kern="1200" cap="none" spc="0" normalizeH="0" baseline="0">
                <a:ln>
                  <a:noFill/>
                </a:ln>
                <a:solidFill>
                  <a:prstClr val="white"/>
                </a:solidFill>
                <a:effectLst/>
                <a:uLnTx/>
                <a:uFillTx/>
                <a:latin typeface="Arial"/>
                <a:ea typeface="Calibri"/>
                <a:cs typeface="Arial"/>
                <a:sym typeface="Calibri"/>
              </a:endParaRPr>
            </a:p>
            <a:p>
              <a:pPr algn="ctr">
                <a:lnSpc>
                  <a:spcPct val="90000"/>
                </a:lnSpc>
                <a:buClr>
                  <a:prstClr val="black"/>
                </a:buClr>
                <a:buSzPts val="800"/>
                <a:defRPr/>
              </a:pPr>
              <a:r>
                <a:rPr kumimoji="0" lang="ga" sz="2400" b="1" i="0" u="none" strike="noStrike" kern="1200" cap="none" spc="0" normalizeH="0" baseline="0">
                  <a:ln>
                    <a:noFill/>
                  </a:ln>
                  <a:solidFill>
                    <a:prstClr val="white"/>
                  </a:solidFill>
                  <a:effectLst/>
                  <a:uLnTx/>
                  <a:uFillTx/>
                  <a:latin typeface="Arial"/>
                  <a:ea typeface="Calibri"/>
                  <a:cs typeface="Arial"/>
                  <a:sym typeface="Calibri"/>
                </a:rPr>
                <a:t>2 bhreathnóireacht ar a laghad </a:t>
              </a:r>
              <a:r>
                <a:rPr kumimoji="0" lang="ga" sz="2400" b="1" i="1" u="sng" strike="noStrike" kern="1200" cap="none" spc="0" normalizeH="0" baseline="0">
                  <a:ln>
                    <a:noFill/>
                  </a:ln>
                  <a:solidFill>
                    <a:prstClr val="white"/>
                  </a:solidFill>
                  <a:effectLst/>
                  <a:uLnTx/>
                  <a:uFillTx/>
                  <a:latin typeface="Arial"/>
                  <a:ea typeface="Calibri"/>
                  <a:cs typeface="Arial"/>
                  <a:sym typeface="Calibri"/>
                </a:rPr>
                <a:t>a </a:t>
              </a:r>
              <a:r>
                <a:rPr lang="ga" sz="2400" b="1" i="1" u="sng">
                  <a:solidFill>
                    <a:prstClr val="white"/>
                  </a:solidFill>
                  <a:latin typeface="Arial"/>
                  <a:ea typeface="Calibri"/>
                  <a:cs typeface="Arial"/>
                  <a:sym typeface="Calibri"/>
                </a:rPr>
                <a:t>dhéantar </a:t>
              </a:r>
              <a:r>
                <a:rPr kumimoji="0" lang="ga" sz="2400" b="1" i="0" u="none" strike="noStrike" kern="1200" cap="none" spc="0" normalizeH="0" baseline="0">
                  <a:ln>
                    <a:noFill/>
                  </a:ln>
                  <a:solidFill>
                    <a:prstClr val="white"/>
                  </a:solidFill>
                  <a:effectLst/>
                  <a:uLnTx/>
                  <a:uFillTx/>
                  <a:latin typeface="Arial"/>
                  <a:ea typeface="Calibri"/>
                  <a:cs typeface="Arial"/>
                  <a:sym typeface="Calibri"/>
                </a:rPr>
                <a:t>ar chleachtadh an MNC</a:t>
              </a:r>
              <a:r>
                <a:rPr lang="ga" sz="2400" b="1">
                  <a:solidFill>
                    <a:prstClr val="white"/>
                  </a:solidFill>
                  <a:latin typeface="Arial"/>
                  <a:ea typeface="Calibri"/>
                  <a:cs typeface="Arial"/>
                  <a:sym typeface="Calibri"/>
                </a:rPr>
                <a:t> </a:t>
              </a:r>
              <a:endParaRPr lang="ga" sz="2400" b="1" i="0" u="none" strike="noStrike" kern="1200" cap="none" spc="0" normalizeH="0" baseline="0">
                <a:ln>
                  <a:noFill/>
                </a:ln>
                <a:solidFill>
                  <a:prstClr val="white"/>
                </a:solidFill>
                <a:effectLst/>
                <a:uLnTx/>
                <a:uFillTx/>
                <a:latin typeface="Arial" panose="020B0604020202020204" pitchFamily="34" charset="0"/>
                <a:ea typeface="Calibri"/>
                <a:cs typeface="Arial" panose="020B0604020202020204" pitchFamily="34" charset="0"/>
              </a:endParaRPr>
            </a:p>
          </p:txBody>
        </p:sp>
      </p:grpSp>
      <p:sp>
        <p:nvSpPr>
          <p:cNvPr id="4" name="TextBox 3"/>
          <p:cNvSpPr txBox="1"/>
          <p:nvPr/>
        </p:nvSpPr>
        <p:spPr>
          <a:xfrm>
            <a:off x="1917989" y="42726"/>
            <a:ext cx="8915971" cy="584775"/>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ga" sz="3200" b="1" i="0" u="none" strike="noStrike" kern="1200" cap="none" spc="0" normalizeH="0" baseline="0">
                <a:ln>
                  <a:noFill/>
                </a:ln>
                <a:solidFill>
                  <a:srgbClr val="002060"/>
                </a:solidFill>
                <a:effectLst/>
                <a:uLnTx/>
                <a:uFillTx/>
                <a:latin typeface="Arial" panose="020B0604020202020204" pitchFamily="34" charset="0"/>
                <a:ea typeface="+mn-ea"/>
                <a:cs typeface="Arial" panose="020B0604020202020204" pitchFamily="34" charset="0"/>
              </a:rPr>
              <a:t>Samhail Bhreathnóireachta Droichead</a:t>
            </a:r>
          </a:p>
        </p:txBody>
      </p:sp>
      <p:graphicFrame>
        <p:nvGraphicFramePr>
          <p:cNvPr id="10" name="Diagram 9"/>
          <p:cNvGraphicFramePr/>
          <p:nvPr>
            <p:extLst>
              <p:ext uri="{D42A27DB-BD31-4B8C-83A1-F6EECF244321}">
                <p14:modId xmlns:p14="http://schemas.microsoft.com/office/powerpoint/2010/main" val="2674648459"/>
              </p:ext>
            </p:extLst>
          </p:nvPr>
        </p:nvGraphicFramePr>
        <p:xfrm>
          <a:off x="-1130735" y="426184"/>
          <a:ext cx="6969647" cy="6431816"/>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grpSp>
        <p:nvGrpSpPr>
          <p:cNvPr id="2" name="Group 2">
            <a:extLst>
              <a:ext uri="{FF2B5EF4-FFF2-40B4-BE49-F238E27FC236}">
                <a16:creationId xmlns:a16="http://schemas.microsoft.com/office/drawing/2014/main" id="{E5B371C0-7756-1D03-7D8E-DECC268ABCD1}"/>
              </a:ext>
            </a:extLst>
          </p:cNvPr>
          <p:cNvGrpSpPr/>
          <p:nvPr/>
        </p:nvGrpSpPr>
        <p:grpSpPr>
          <a:xfrm>
            <a:off x="8632670" y="848229"/>
            <a:ext cx="2935194" cy="1325272"/>
            <a:chOff x="5091926" y="1225757"/>
            <a:chExt cx="3324439" cy="1498872"/>
          </a:xfrm>
        </p:grpSpPr>
        <p:sp>
          <p:nvSpPr>
            <p:cNvPr id="6" name="TextBox 1">
              <a:extLst>
                <a:ext uri="{FF2B5EF4-FFF2-40B4-BE49-F238E27FC236}">
                  <a16:creationId xmlns:a16="http://schemas.microsoft.com/office/drawing/2014/main" id="{5DA4C127-1943-BC59-1936-FE3ADD6125F3}"/>
                </a:ext>
              </a:extLst>
            </p:cNvPr>
            <p:cNvSpPr txBox="1"/>
            <p:nvPr/>
          </p:nvSpPr>
          <p:spPr>
            <a:xfrm rot="778136">
              <a:off x="5217973" y="1358044"/>
              <a:ext cx="3036498" cy="923330"/>
            </a:xfrm>
            <a:prstGeom prst="rect">
              <a:avLst/>
            </a:prstGeom>
            <a:noFill/>
          </p:spPr>
          <p:txBody>
            <a:bodyPr wrap="square" rtlCol="0">
              <a:spAutoFit/>
            </a:bodyPr>
            <a:lstStyle/>
            <a:p>
              <a:pPr algn="ctr"/>
              <a:r>
                <a:rPr lang="en-IE">
                  <a:solidFill>
                    <a:srgbClr val="1987A8"/>
                  </a:solidFill>
                </a:rPr>
                <a:t>Is </a:t>
              </a:r>
              <a:r>
                <a:rPr lang="en-IE" err="1">
                  <a:solidFill>
                    <a:srgbClr val="1987A8"/>
                  </a:solidFill>
                </a:rPr>
                <a:t>iad</a:t>
              </a:r>
              <a:r>
                <a:rPr lang="en-IE">
                  <a:solidFill>
                    <a:srgbClr val="1987A8"/>
                  </a:solidFill>
                </a:rPr>
                <a:t> </a:t>
              </a:r>
              <a:r>
                <a:rPr lang="en-IE" err="1">
                  <a:solidFill>
                    <a:srgbClr val="1987A8"/>
                  </a:solidFill>
                </a:rPr>
                <a:t>baill</a:t>
              </a:r>
              <a:r>
                <a:rPr lang="en-IE">
                  <a:solidFill>
                    <a:srgbClr val="1987A8"/>
                  </a:solidFill>
                </a:rPr>
                <a:t> an FTG </a:t>
              </a:r>
              <a:r>
                <a:rPr lang="en-IE" err="1">
                  <a:solidFill>
                    <a:srgbClr val="1987A8"/>
                  </a:solidFill>
                </a:rPr>
                <a:t>amháin</a:t>
              </a:r>
              <a:r>
                <a:rPr lang="en-IE">
                  <a:solidFill>
                    <a:srgbClr val="1987A8"/>
                  </a:solidFill>
                </a:rPr>
                <a:t> a </a:t>
              </a:r>
              <a:r>
                <a:rPr lang="en-IE" err="1">
                  <a:solidFill>
                    <a:srgbClr val="1987A8"/>
                  </a:solidFill>
                </a:rPr>
                <a:t>thugann</a:t>
              </a:r>
              <a:r>
                <a:rPr lang="en-IE">
                  <a:solidFill>
                    <a:srgbClr val="1987A8"/>
                  </a:solidFill>
                </a:rPr>
                <a:t> </a:t>
              </a:r>
              <a:r>
                <a:rPr lang="en-IE" err="1">
                  <a:solidFill>
                    <a:srgbClr val="1987A8"/>
                  </a:solidFill>
                </a:rPr>
                <a:t>faoin</a:t>
              </a:r>
              <a:r>
                <a:rPr lang="en-IE">
                  <a:solidFill>
                    <a:srgbClr val="1987A8"/>
                  </a:solidFill>
                </a:rPr>
                <a:t> </a:t>
              </a:r>
              <a:r>
                <a:rPr lang="en-IE" err="1">
                  <a:solidFill>
                    <a:srgbClr val="1987A8"/>
                  </a:solidFill>
                </a:rPr>
                <a:t>breathnóireacht</a:t>
              </a:r>
              <a:r>
                <a:rPr lang="en-IE">
                  <a:solidFill>
                    <a:srgbClr val="1987A8"/>
                  </a:solidFill>
                </a:rPr>
                <a:t> ar an MNC</a:t>
              </a:r>
            </a:p>
          </p:txBody>
        </p:sp>
        <p:sp>
          <p:nvSpPr>
            <p:cNvPr id="3" name="Speech Bubble: Oval 5">
              <a:extLst>
                <a:ext uri="{FF2B5EF4-FFF2-40B4-BE49-F238E27FC236}">
                  <a16:creationId xmlns:a16="http://schemas.microsoft.com/office/drawing/2014/main" id="{ECE4A2D2-FE86-BA99-808E-C78B37850A93}"/>
                </a:ext>
              </a:extLst>
            </p:cNvPr>
            <p:cNvSpPr/>
            <p:nvPr/>
          </p:nvSpPr>
          <p:spPr>
            <a:xfrm rot="646029">
              <a:off x="5091926" y="1225757"/>
              <a:ext cx="3324439" cy="1498872"/>
            </a:xfrm>
            <a:prstGeom prst="wedgeEllipseCallout">
              <a:avLst>
                <a:gd name="adj1" fmla="val -22311"/>
                <a:gd name="adj2" fmla="val 63368"/>
              </a:avLst>
            </a:prstGeom>
            <a:noFill/>
            <a:ln w="12700" cap="flat" cmpd="sng" algn="ctr">
              <a:solidFill>
                <a:srgbClr val="1987A8"/>
              </a:solidFill>
              <a:prstDash val="solid"/>
              <a:miter lim="800000"/>
            </a:ln>
            <a:effectLst/>
          </p:spPr>
          <p:txBody>
            <a:bodyPr rtlCol="0" anchor="ctr"/>
            <a:lstStyle/>
            <a:p>
              <a:pPr marL="0" marR="0" lvl="0" indent="0" algn="ctr" defTabSz="914400" eaLnBrk="1" fontAlgn="auto" latinLnBrk="0" hangingPunct="1">
                <a:lnSpc>
                  <a:spcPct val="100000"/>
                </a:lnSpc>
                <a:spcBef>
                  <a:spcPts val="0"/>
                </a:spcBef>
                <a:spcAft>
                  <a:spcPts val="0"/>
                </a:spcAft>
                <a:buClr>
                  <a:srgbClr val="000000"/>
                </a:buClr>
                <a:buSzTx/>
                <a:buFont typeface="Arial"/>
                <a:buNone/>
                <a:tabLst/>
                <a:defRPr/>
              </a:pPr>
              <a:endParaRPr kumimoji="0" lang="en-IE" sz="1350" b="0" i="0" u="none" strike="noStrike" kern="0" cap="none" spc="0" normalizeH="0" baseline="0" noProof="0">
                <a:ln w="0"/>
                <a:solidFill>
                  <a:prstClr val="black"/>
                </a:solidFill>
                <a:effectLst>
                  <a:outerShdw blurRad="38100" dist="19050" dir="2700000" algn="tl" rotWithShape="0">
                    <a:prstClr val="black">
                      <a:alpha val="40000"/>
                    </a:prstClr>
                  </a:outerShdw>
                </a:effectLst>
                <a:uLnTx/>
                <a:uFillTx/>
                <a:latin typeface="Raleway Medium"/>
                <a:ea typeface="+mn-ea"/>
                <a:cs typeface="+mn-cs"/>
                <a:sym typeface="Arial"/>
              </a:endParaRPr>
            </a:p>
          </p:txBody>
        </p:sp>
      </p:grpSp>
    </p:spTree>
    <p:extLst>
      <p:ext uri="{BB962C8B-B14F-4D97-AF65-F5344CB8AC3E}">
        <p14:creationId xmlns:p14="http://schemas.microsoft.com/office/powerpoint/2010/main" val="96522246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7" presetClass="entr" presetSubtype="0" fill="hold"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fade">
                                      <p:cBhvr>
                                        <p:cTn id="7" dur="1000"/>
                                        <p:tgtEl>
                                          <p:spTgt spid="2"/>
                                        </p:tgtEl>
                                      </p:cBhvr>
                                    </p:animEffect>
                                    <p:anim calcmode="lin" valueType="num">
                                      <p:cBhvr>
                                        <p:cTn id="8" dur="1000" fill="hold"/>
                                        <p:tgtEl>
                                          <p:spTgt spid="2"/>
                                        </p:tgtEl>
                                        <p:attrNameLst>
                                          <p:attrName>ppt_x</p:attrName>
                                        </p:attrNameLst>
                                      </p:cBhvr>
                                      <p:tavLst>
                                        <p:tav tm="0">
                                          <p:val>
                                            <p:strVal val="#ppt_x"/>
                                          </p:val>
                                        </p:tav>
                                        <p:tav tm="100000">
                                          <p:val>
                                            <p:strVal val="#ppt_x"/>
                                          </p:val>
                                        </p:tav>
                                      </p:tavLst>
                                    </p:anim>
                                    <p:anim calcmode="lin" valueType="num">
                                      <p:cBhvr>
                                        <p:cTn id="9" dur="1000" fill="hold"/>
                                        <p:tgtEl>
                                          <p:spTgt spid="2"/>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1" presetClass="exit" presetSubtype="0" fill="hold" nodeType="clickEffect">
                                  <p:stCondLst>
                                    <p:cond delay="0"/>
                                  </p:stCondLst>
                                  <p:childTnLst>
                                    <p:set>
                                      <p:cBhvr>
                                        <p:cTn id="13" dur="1" fill="hold">
                                          <p:stCondLst>
                                            <p:cond delay="0"/>
                                          </p:stCondLst>
                                        </p:cTn>
                                        <p:tgtEl>
                                          <p:spTgt spid="5"/>
                                        </p:tgtEl>
                                        <p:attrNameLst>
                                          <p:attrName>style.visibility</p:attrName>
                                        </p:attrNameLst>
                                      </p:cBhvr>
                                      <p:to>
                                        <p:strVal val="hidden"/>
                                      </p:to>
                                    </p:set>
                                  </p:childTnLst>
                                </p:cTn>
                              </p:par>
                              <p:par>
                                <p:cTn id="14" presetID="1" presetClass="exit" presetSubtype="0" fill="hold" nodeType="withEffect">
                                  <p:stCondLst>
                                    <p:cond delay="0"/>
                                  </p:stCondLst>
                                  <p:childTnLst>
                                    <p:set>
                                      <p:cBhvr>
                                        <p:cTn id="15" dur="1" fill="hold">
                                          <p:stCondLst>
                                            <p:cond delay="0"/>
                                          </p:stCondLst>
                                        </p:cTn>
                                        <p:tgtEl>
                                          <p:spTgt spid="2"/>
                                        </p:tgtEl>
                                        <p:attrNameLst>
                                          <p:attrName>style.visibility</p:attrName>
                                        </p:attrNameLst>
                                      </p:cBhvr>
                                      <p:to>
                                        <p:strVal val="hidden"/>
                                      </p:to>
                                    </p:set>
                                  </p:childTnLst>
                                </p:cTn>
                              </p:par>
                              <p:par>
                                <p:cTn id="16" presetID="22" presetClass="entr" presetSubtype="1" fill="hold" grpId="0" nodeType="withEffect">
                                  <p:stCondLst>
                                    <p:cond delay="0"/>
                                  </p:stCondLst>
                                  <p:childTnLst>
                                    <p:set>
                                      <p:cBhvr>
                                        <p:cTn id="17" dur="1" fill="hold">
                                          <p:stCondLst>
                                            <p:cond delay="0"/>
                                          </p:stCondLst>
                                        </p:cTn>
                                        <p:tgtEl>
                                          <p:spTgt spid="10"/>
                                        </p:tgtEl>
                                        <p:attrNameLst>
                                          <p:attrName>style.visibility</p:attrName>
                                        </p:attrNameLst>
                                      </p:cBhvr>
                                      <p:to>
                                        <p:strVal val="visible"/>
                                      </p:to>
                                    </p:set>
                                    <p:animEffect transition="in" filter="wipe(up)">
                                      <p:cBhvr>
                                        <p:cTn id="18" dur="2000"/>
                                        <p:tgtEl>
                                          <p:spTgt spid="1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Graphic spid="10" grpId="0">
        <p:bldAsOne/>
      </p:bldGraphic>
    </p:bld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A9330E94-F524-CDC9-B9E0-9E976F9D65C7}"/>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B2F2C1D7-B99E-8DE7-EFC1-F98F1F26BA88}"/>
              </a:ext>
            </a:extLst>
          </p:cNvPr>
          <p:cNvSpPr txBox="1"/>
          <p:nvPr/>
        </p:nvSpPr>
        <p:spPr>
          <a:xfrm>
            <a:off x="1917989" y="42726"/>
            <a:ext cx="8915971" cy="584775"/>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ga" sz="3200" b="1" i="0" u="none" strike="noStrike" kern="1200" cap="none" spc="0" normalizeH="0" baseline="0">
                <a:ln>
                  <a:noFill/>
                </a:ln>
                <a:solidFill>
                  <a:srgbClr val="002060"/>
                </a:solidFill>
                <a:effectLst/>
                <a:uLnTx/>
                <a:uFillTx/>
                <a:latin typeface="Arial" panose="020B0604020202020204" pitchFamily="34" charset="0"/>
                <a:ea typeface="+mn-ea"/>
                <a:cs typeface="Arial" panose="020B0604020202020204" pitchFamily="34" charset="0"/>
              </a:rPr>
              <a:t>Samhail Bhreathnóireachta Droichead</a:t>
            </a:r>
          </a:p>
        </p:txBody>
      </p:sp>
      <p:graphicFrame>
        <p:nvGraphicFramePr>
          <p:cNvPr id="10" name="Diagram 9">
            <a:extLst>
              <a:ext uri="{FF2B5EF4-FFF2-40B4-BE49-F238E27FC236}">
                <a16:creationId xmlns:a16="http://schemas.microsoft.com/office/drawing/2014/main" id="{E4B61883-F7A1-CD4F-0DEE-1C1DCF53CB23}"/>
              </a:ext>
            </a:extLst>
          </p:cNvPr>
          <p:cNvGraphicFramePr/>
          <p:nvPr/>
        </p:nvGraphicFramePr>
        <p:xfrm>
          <a:off x="2396926" y="389822"/>
          <a:ext cx="6969647" cy="6431816"/>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extLst>
      <p:ext uri="{BB962C8B-B14F-4D97-AF65-F5344CB8AC3E}">
        <p14:creationId xmlns:p14="http://schemas.microsoft.com/office/powerpoint/2010/main" val="272923736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1" fill="hold" grpId="0" nodeType="withEffect">
                                  <p:stCondLst>
                                    <p:cond delay="0"/>
                                  </p:stCondLst>
                                  <p:childTnLst>
                                    <p:set>
                                      <p:cBhvr>
                                        <p:cTn id="6" dur="1" fill="hold">
                                          <p:stCondLst>
                                            <p:cond delay="0"/>
                                          </p:stCondLst>
                                        </p:cTn>
                                        <p:tgtEl>
                                          <p:spTgt spid="10"/>
                                        </p:tgtEl>
                                        <p:attrNameLst>
                                          <p:attrName>style.visibility</p:attrName>
                                        </p:attrNameLst>
                                      </p:cBhvr>
                                      <p:to>
                                        <p:strVal val="visible"/>
                                      </p:to>
                                    </p:set>
                                    <p:animEffect transition="in" filter="wipe(up)">
                                      <p:cBhvr>
                                        <p:cTn id="7" dur="2000"/>
                                        <p:tgtEl>
                                          <p:spTgt spid="1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Graphic spid="10" grpId="0">
        <p:bldAsOne/>
      </p:bldGraphic>
    </p:bld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p:cNvSpPr>
            <a:spLocks noGrp="1"/>
          </p:cNvSpPr>
          <p:nvPr>
            <p:ph type="title"/>
          </p:nvPr>
        </p:nvSpPr>
        <p:spPr>
          <a:xfrm>
            <a:off x="1600200" y="0"/>
            <a:ext cx="7927363" cy="1194747"/>
          </a:xfrm>
        </p:spPr>
        <p:txBody>
          <a:bodyPr>
            <a:normAutofit/>
          </a:bodyPr>
          <a:lstStyle/>
          <a:p>
            <a:pPr algn="ctr" rtl="0"/>
            <a:r>
              <a:rPr lang="ga" b="1">
                <a:latin typeface="+mn-lt"/>
                <a:cs typeface="Calibri" panose="020F0502020204030204" pitchFamily="34" charset="0"/>
              </a:rPr>
              <a:t>Am</a:t>
            </a:r>
            <a:r>
              <a:rPr lang="ga" sz="4400" b="1" i="0" u="none" baseline="0">
                <a:latin typeface="+mn-lt"/>
                <a:cs typeface="Calibri" panose="020F0502020204030204" pitchFamily="34" charset="0"/>
              </a:rPr>
              <a:t> Scaoilte Ionduchtaithe</a:t>
            </a:r>
            <a:endParaRPr lang="ga" sz="4400" b="1" i="1">
              <a:latin typeface="+mn-lt"/>
              <a:cs typeface="Calibri" panose="020F0502020204030204" pitchFamily="34" charset="0"/>
            </a:endParaRPr>
          </a:p>
        </p:txBody>
      </p:sp>
      <p:sp>
        <p:nvSpPr>
          <p:cNvPr id="19" name="TextBox 18"/>
          <p:cNvSpPr txBox="1"/>
          <p:nvPr/>
        </p:nvSpPr>
        <p:spPr>
          <a:xfrm>
            <a:off x="250724" y="1088257"/>
            <a:ext cx="11941276" cy="5262979"/>
          </a:xfrm>
          <a:prstGeom prst="rect">
            <a:avLst/>
          </a:prstGeom>
          <a:noFill/>
        </p:spPr>
        <p:txBody>
          <a:bodyPr wrap="square" rtlCol="0">
            <a:spAutoFit/>
          </a:bodyPr>
          <a:lstStyle/>
          <a:p>
            <a:pPr marL="442913" marR="0" lvl="0" indent="-442913"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ga" sz="2400" b="0" i="0" u="none" strike="noStrike" kern="1200" cap="none" spc="0" normalizeH="0" baseline="0">
                <a:ln>
                  <a:noFill/>
                </a:ln>
                <a:solidFill>
                  <a:prstClr val="white"/>
                </a:solidFill>
                <a:effectLst/>
                <a:uLnTx/>
                <a:uFillTx/>
                <a:latin typeface="Arial" panose="020B0604020202020204"/>
                <a:ea typeface="+mn-ea"/>
                <a:cs typeface="Calibri" panose="020F0502020204030204" pitchFamily="34" charset="0"/>
              </a:rPr>
              <a:t>Am scaoilte an phróiseas Droichead do scoileanna le MNC(anna)</a:t>
            </a:r>
          </a:p>
          <a:p>
            <a:pPr marL="285750" marR="0" lvl="0" indent="-2857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endParaRPr kumimoji="0" lang="ga" sz="2400" b="0" i="0" u="none" strike="noStrike" kern="1200" cap="none" spc="0" normalizeH="0" baseline="0" noProof="0">
              <a:ln>
                <a:noFill/>
              </a:ln>
              <a:solidFill>
                <a:prstClr val="white"/>
              </a:solidFill>
              <a:effectLst/>
              <a:uLnTx/>
              <a:uFillTx/>
              <a:latin typeface="Arial" panose="020B0604020202020204"/>
              <a:ea typeface="+mn-ea"/>
              <a:cs typeface="Calibri" panose="020F0502020204030204" pitchFamily="34" charset="0"/>
            </a:endParaRPr>
          </a:p>
          <a:p>
            <a:pPr marL="457200" marR="0" lvl="0" indent="-45720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endParaRPr kumimoji="0" lang="ga" sz="2400" b="0" i="0" u="none" strike="noStrike" kern="1200" cap="none" spc="0" normalizeH="0" baseline="0" noProof="0">
              <a:ln>
                <a:noFill/>
              </a:ln>
              <a:solidFill>
                <a:prstClr val="white"/>
              </a:solidFill>
              <a:effectLst/>
              <a:uLnTx/>
              <a:uFillTx/>
              <a:latin typeface="Arial" panose="020B0604020202020204"/>
              <a:ea typeface="+mn-ea"/>
              <a:cs typeface="Calibri" panose="020F0502020204030204" pitchFamily="34" charset="0"/>
            </a:endParaRPr>
          </a:p>
          <a:p>
            <a:pPr marL="457200" marR="0" lvl="0" indent="-45720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endParaRPr kumimoji="0" lang="ga" sz="2400" b="0" i="0" u="none" strike="noStrike" kern="1200" cap="none" spc="0" normalizeH="0" baseline="0" noProof="0">
              <a:ln>
                <a:noFill/>
              </a:ln>
              <a:solidFill>
                <a:prstClr val="white"/>
              </a:solidFill>
              <a:effectLst/>
              <a:uLnTx/>
              <a:uFillTx/>
              <a:latin typeface="Arial" panose="020B0604020202020204"/>
              <a:ea typeface="+mn-ea"/>
              <a:cs typeface="Calibri" panose="020F0502020204030204" pitchFamily="34" charset="0"/>
            </a:endParaRPr>
          </a:p>
          <a:p>
            <a:pPr marL="457200" marR="0" lvl="0" indent="-45720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endParaRPr kumimoji="0" lang="ga" sz="2400" b="0" i="0" u="none" strike="noStrike" kern="1200" cap="none" spc="0" normalizeH="0" baseline="0" noProof="0">
              <a:ln>
                <a:noFill/>
              </a:ln>
              <a:solidFill>
                <a:prstClr val="white"/>
              </a:solidFill>
              <a:effectLst/>
              <a:uLnTx/>
              <a:uFillTx/>
              <a:latin typeface="Arial" panose="020B0604020202020204"/>
              <a:ea typeface="+mn-ea"/>
              <a:cs typeface="Calibri" panose="020F0502020204030204" pitchFamily="34" charset="0"/>
            </a:endParaRPr>
          </a:p>
          <a:p>
            <a:pPr marL="457200" marR="0" lvl="0" indent="-45720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endParaRPr kumimoji="0" lang="ga" sz="2400" b="0" i="0" u="none" strike="noStrike" kern="1200" cap="none" spc="0" normalizeH="0" baseline="0" noProof="0">
              <a:ln>
                <a:noFill/>
              </a:ln>
              <a:solidFill>
                <a:prstClr val="white"/>
              </a:solidFill>
              <a:effectLst/>
              <a:uLnTx/>
              <a:uFillTx/>
              <a:latin typeface="Arial" panose="020B0604020202020204"/>
              <a:ea typeface="+mn-ea"/>
              <a:cs typeface="Calibri" panose="020F0502020204030204" pitchFamily="34" charset="0"/>
            </a:endParaRPr>
          </a:p>
          <a:p>
            <a:pPr marL="457200" marR="0" lvl="0" indent="-45720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endParaRPr kumimoji="0" lang="ga" sz="2400" b="0" i="0" u="none" strike="noStrike" kern="1200" cap="none" spc="0" normalizeH="0" baseline="0" noProof="0">
              <a:ln>
                <a:noFill/>
              </a:ln>
              <a:solidFill>
                <a:prstClr val="white"/>
              </a:solidFill>
              <a:effectLst/>
              <a:uLnTx/>
              <a:uFillTx/>
              <a:latin typeface="Arial" panose="020B0604020202020204"/>
              <a:ea typeface="+mn-ea"/>
              <a:cs typeface="Calibri" panose="020F0502020204030204" pitchFamily="34" charset="0"/>
            </a:endParaRPr>
          </a:p>
          <a:p>
            <a:pPr marL="457200" marR="0" lvl="0" indent="-45720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ga" sz="2400" b="0" i="0" u="none" strike="noStrike" kern="1200" cap="none" spc="0" normalizeH="0" baseline="0">
                <a:ln>
                  <a:noFill/>
                </a:ln>
                <a:solidFill>
                  <a:prstClr val="white"/>
                </a:solidFill>
                <a:effectLst/>
                <a:uLnTx/>
                <a:uFillTx/>
                <a:latin typeface="Arial" panose="020B0604020202020204"/>
                <a:ea typeface="+mn-ea"/>
                <a:cs typeface="Calibri" panose="020F0502020204030204" pitchFamily="34" charset="0"/>
              </a:rPr>
              <a:t>Am lánroghnach teoranta - gabh i dteagmháil le primarydroicheadsupport@oide.ie</a:t>
            </a:r>
          </a:p>
          <a:p>
            <a:pPr marL="457200" marR="0" lvl="0" indent="-45720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endParaRPr kumimoji="0" lang="ga" sz="2400" b="0" i="0" u="none" strike="noStrike" kern="1200" cap="none" spc="0" normalizeH="0" baseline="0" noProof="0">
              <a:ln>
                <a:noFill/>
              </a:ln>
              <a:solidFill>
                <a:prstClr val="white"/>
              </a:solidFill>
              <a:effectLst/>
              <a:uLnTx/>
              <a:uFillTx/>
              <a:latin typeface="Arial" panose="020B0604020202020204"/>
              <a:ea typeface="+mn-ea"/>
              <a:cs typeface="Calibri" panose="020F0502020204030204" pitchFamily="34" charset="0"/>
            </a:endParaRPr>
          </a:p>
          <a:p>
            <a:pPr marL="457200" marR="0" lvl="0" indent="-45720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ga" sz="2400" b="0" i="0" u="none" strike="noStrike" kern="1200" cap="none" spc="0" normalizeH="0" baseline="0">
                <a:ln>
                  <a:noFill/>
                </a:ln>
                <a:solidFill>
                  <a:prstClr val="white"/>
                </a:solidFill>
                <a:effectLst/>
                <a:uLnTx/>
                <a:uFillTx/>
                <a:latin typeface="Arial" panose="020B0604020202020204"/>
                <a:ea typeface="+mn-ea"/>
                <a:cs typeface="Calibri" panose="020F0502020204030204" pitchFamily="34" charset="0"/>
              </a:rPr>
              <a:t>Am scaoilte na mBall FTG Seachtrach — féach sna CCanna (ceisteanna coitianta)</a:t>
            </a:r>
          </a:p>
          <a:p>
            <a:pPr marL="457200" marR="0" lvl="0" indent="-45720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endParaRPr kumimoji="0" lang="ga" sz="2400" b="0" i="0" u="none" strike="noStrike" kern="1200" cap="none" spc="0" normalizeH="0" baseline="0" noProof="0">
              <a:ln>
                <a:noFill/>
              </a:ln>
              <a:solidFill>
                <a:prstClr val="white"/>
              </a:solidFill>
              <a:effectLst/>
              <a:uLnTx/>
              <a:uFillTx/>
              <a:latin typeface="Arial" panose="020B0604020202020204"/>
              <a:ea typeface="+mn-ea"/>
              <a:cs typeface="Calibri" panose="020F0502020204030204" pitchFamily="34" charset="0"/>
            </a:endParaRPr>
          </a:p>
          <a:p>
            <a:pPr marL="457200" marR="0" lvl="0" indent="-45720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ga" sz="2400" b="0" i="0" u="none" strike="noStrike" kern="1200" cap="none" spc="0" normalizeH="0" baseline="0">
                <a:ln>
                  <a:noFill/>
                </a:ln>
                <a:solidFill>
                  <a:prstClr val="white"/>
                </a:solidFill>
                <a:effectLst/>
                <a:uLnTx/>
                <a:uFillTx/>
                <a:latin typeface="Arial" panose="020B0604020202020204"/>
                <a:ea typeface="+mn-ea"/>
                <a:cs typeface="Calibri" panose="020F0502020204030204" pitchFamily="34" charset="0"/>
              </a:rPr>
              <a:t>Laethanta scaoilte éilithe tríd an OLCS: ‘Ionduchtú na Múinteoirí’</a:t>
            </a:r>
          </a:p>
          <a:p>
            <a:pPr marL="457200" marR="0" lvl="0" indent="-45720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endParaRPr kumimoji="0" lang="ga" sz="2400" b="0" i="0" u="none" strike="noStrike" kern="1200" cap="none" spc="0" normalizeH="0" baseline="0" noProof="0">
              <a:ln>
                <a:noFill/>
              </a:ln>
              <a:solidFill>
                <a:prstClr val="white"/>
              </a:solidFill>
              <a:effectLst/>
              <a:uLnTx/>
              <a:uFillTx/>
              <a:latin typeface="Arial" panose="020B0604020202020204"/>
              <a:ea typeface="+mn-ea"/>
              <a:cs typeface="Calibri" panose="020F0502020204030204" pitchFamily="34" charset="0"/>
            </a:endParaRPr>
          </a:p>
          <a:p>
            <a:pPr marL="457200" marR="0" lvl="0" indent="-45720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ga" sz="2400" b="0" i="0" u="none" strike="noStrike" kern="1200" cap="none" spc="0" normalizeH="0" baseline="0">
                <a:ln>
                  <a:noFill/>
                </a:ln>
                <a:solidFill>
                  <a:prstClr val="white"/>
                </a:solidFill>
                <a:effectLst/>
                <a:uLnTx/>
                <a:uFillTx/>
                <a:latin typeface="Arial" panose="020B0604020202020204"/>
                <a:ea typeface="+mn-ea"/>
                <a:cs typeface="Calibri" panose="020F0502020204030204" pitchFamily="34" charset="0"/>
              </a:rPr>
              <a:t>Amchláir shamplacha ar ár suíomh gréasáin</a:t>
            </a:r>
          </a:p>
        </p:txBody>
      </p:sp>
      <p:pic>
        <p:nvPicPr>
          <p:cNvPr id="3" name="Picture 2">
            <a:extLst>
              <a:ext uri="{FF2B5EF4-FFF2-40B4-BE49-F238E27FC236}">
                <a16:creationId xmlns:a16="http://schemas.microsoft.com/office/drawing/2014/main" id="{2FBD418A-3379-47E9-8F86-0C0220FDB7AA}"/>
              </a:ext>
            </a:extLst>
          </p:cNvPr>
          <p:cNvPicPr>
            <a:picLocks noChangeAspect="1"/>
          </p:cNvPicPr>
          <p:nvPr/>
        </p:nvPicPr>
        <p:blipFill>
          <a:blip r:embed="rId3">
            <a:extLst>
              <a:ext uri="{28A0092B-C50C-407E-A947-70E740481C1C}">
                <a14:useLocalDpi xmlns:a14="http://schemas.microsoft.com/office/drawing/2010/main" val="0"/>
              </a:ext>
            </a:extLst>
          </a:blip>
          <a:srcRect/>
          <a:stretch/>
        </p:blipFill>
        <p:spPr>
          <a:xfrm>
            <a:off x="2121412" y="1538708"/>
            <a:ext cx="5583532" cy="2024135"/>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2101305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nodeType="clickEffect">
                                  <p:stCondLst>
                                    <p:cond delay="0"/>
                                  </p:stCondLst>
                                  <p:childTnLst>
                                    <p:set>
                                      <p:cBhvr>
                                        <p:cTn id="6" dur="1" fill="hold">
                                          <p:stCondLst>
                                            <p:cond delay="0"/>
                                          </p:stCondLst>
                                        </p:cTn>
                                        <p:tgtEl>
                                          <p:spTgt spid="19">
                                            <p:txEl>
                                              <p:pRg st="0" end="0"/>
                                            </p:txEl>
                                          </p:spTgt>
                                        </p:tgtEl>
                                        <p:attrNameLst>
                                          <p:attrName>style.visibility</p:attrName>
                                        </p:attrNameLst>
                                      </p:cBhvr>
                                      <p:to>
                                        <p:strVal val="visible"/>
                                      </p:to>
                                    </p:set>
                                    <p:animEffect transition="in" filter="fade">
                                      <p:cBhvr>
                                        <p:cTn id="7" dur="1000"/>
                                        <p:tgtEl>
                                          <p:spTgt spid="19">
                                            <p:txEl>
                                              <p:pRg st="0" end="0"/>
                                            </p:txEl>
                                          </p:spTgt>
                                        </p:tgtEl>
                                      </p:cBhvr>
                                    </p:animEffect>
                                    <p:anim calcmode="lin" valueType="num">
                                      <p:cBhvr>
                                        <p:cTn id="8" dur="1000" fill="hold"/>
                                        <p:tgtEl>
                                          <p:spTgt spid="19">
                                            <p:txEl>
                                              <p:pRg st="0" end="0"/>
                                            </p:txEl>
                                          </p:spTgt>
                                        </p:tgtEl>
                                        <p:attrNameLst>
                                          <p:attrName>ppt_x</p:attrName>
                                        </p:attrNameLst>
                                      </p:cBhvr>
                                      <p:tavLst>
                                        <p:tav tm="0">
                                          <p:val>
                                            <p:strVal val="#ppt_x"/>
                                          </p:val>
                                        </p:tav>
                                        <p:tav tm="100000">
                                          <p:val>
                                            <p:strVal val="#ppt_x"/>
                                          </p:val>
                                        </p:tav>
                                      </p:tavLst>
                                    </p:anim>
                                    <p:anim calcmode="lin" valueType="num">
                                      <p:cBhvr>
                                        <p:cTn id="9" dur="1000" fill="hold"/>
                                        <p:tgtEl>
                                          <p:spTgt spid="19">
                                            <p:txEl>
                                              <p:pRg st="0" end="0"/>
                                            </p:txEl>
                                          </p:spTgt>
                                        </p:tgtEl>
                                        <p:attrNameLst>
                                          <p:attrName>ppt_y</p:attrName>
                                        </p:attrNameLst>
                                      </p:cBhvr>
                                      <p:tavLst>
                                        <p:tav tm="0">
                                          <p:val>
                                            <p:strVal val="#ppt_y+.1"/>
                                          </p:val>
                                        </p:tav>
                                        <p:tav tm="100000">
                                          <p:val>
                                            <p:strVal val="#ppt_y"/>
                                          </p:val>
                                        </p:tav>
                                      </p:tavLst>
                                    </p:anim>
                                  </p:childTnLst>
                                </p:cTn>
                              </p:par>
                              <p:par>
                                <p:cTn id="10" presetID="42" presetClass="entr" presetSubtype="0" fill="hold" nodeType="withEffect">
                                  <p:stCondLst>
                                    <p:cond delay="0"/>
                                  </p:stCondLst>
                                  <p:childTnLst>
                                    <p:set>
                                      <p:cBhvr>
                                        <p:cTn id="11" dur="1" fill="hold">
                                          <p:stCondLst>
                                            <p:cond delay="0"/>
                                          </p:stCondLst>
                                        </p:cTn>
                                        <p:tgtEl>
                                          <p:spTgt spid="3"/>
                                        </p:tgtEl>
                                        <p:attrNameLst>
                                          <p:attrName>style.visibility</p:attrName>
                                        </p:attrNameLst>
                                      </p:cBhvr>
                                      <p:to>
                                        <p:strVal val="visible"/>
                                      </p:to>
                                    </p:set>
                                    <p:animEffect transition="in" filter="fade">
                                      <p:cBhvr>
                                        <p:cTn id="12" dur="1000"/>
                                        <p:tgtEl>
                                          <p:spTgt spid="3"/>
                                        </p:tgtEl>
                                      </p:cBhvr>
                                    </p:animEffect>
                                    <p:anim calcmode="lin" valueType="num">
                                      <p:cBhvr>
                                        <p:cTn id="13" dur="1000" fill="hold"/>
                                        <p:tgtEl>
                                          <p:spTgt spid="3"/>
                                        </p:tgtEl>
                                        <p:attrNameLst>
                                          <p:attrName>ppt_x</p:attrName>
                                        </p:attrNameLst>
                                      </p:cBhvr>
                                      <p:tavLst>
                                        <p:tav tm="0">
                                          <p:val>
                                            <p:strVal val="#ppt_x"/>
                                          </p:val>
                                        </p:tav>
                                        <p:tav tm="100000">
                                          <p:val>
                                            <p:strVal val="#ppt_x"/>
                                          </p:val>
                                        </p:tav>
                                      </p:tavLst>
                                    </p:anim>
                                    <p:anim calcmode="lin" valueType="num">
                                      <p:cBhvr>
                                        <p:cTn id="14" dur="1000" fill="hold"/>
                                        <p:tgtEl>
                                          <p:spTgt spid="3"/>
                                        </p:tgtEl>
                                        <p:attrNameLst>
                                          <p:attrName>ppt_y</p:attrName>
                                        </p:attrNameLst>
                                      </p:cBhvr>
                                      <p:tavLst>
                                        <p:tav tm="0">
                                          <p:val>
                                            <p:strVal val="#ppt_y+.1"/>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42" presetClass="entr" presetSubtype="0" fill="hold" nodeType="clickEffect">
                                  <p:stCondLst>
                                    <p:cond delay="0"/>
                                  </p:stCondLst>
                                  <p:childTnLst>
                                    <p:set>
                                      <p:cBhvr>
                                        <p:cTn id="18" dur="1" fill="hold">
                                          <p:stCondLst>
                                            <p:cond delay="0"/>
                                          </p:stCondLst>
                                        </p:cTn>
                                        <p:tgtEl>
                                          <p:spTgt spid="19">
                                            <p:txEl>
                                              <p:pRg st="7" end="7"/>
                                            </p:txEl>
                                          </p:spTgt>
                                        </p:tgtEl>
                                        <p:attrNameLst>
                                          <p:attrName>style.visibility</p:attrName>
                                        </p:attrNameLst>
                                      </p:cBhvr>
                                      <p:to>
                                        <p:strVal val="visible"/>
                                      </p:to>
                                    </p:set>
                                    <p:animEffect transition="in" filter="fade">
                                      <p:cBhvr>
                                        <p:cTn id="19" dur="1000"/>
                                        <p:tgtEl>
                                          <p:spTgt spid="19">
                                            <p:txEl>
                                              <p:pRg st="7" end="7"/>
                                            </p:txEl>
                                          </p:spTgt>
                                        </p:tgtEl>
                                      </p:cBhvr>
                                    </p:animEffect>
                                    <p:anim calcmode="lin" valueType="num">
                                      <p:cBhvr>
                                        <p:cTn id="20" dur="1000" fill="hold"/>
                                        <p:tgtEl>
                                          <p:spTgt spid="19">
                                            <p:txEl>
                                              <p:pRg st="7" end="7"/>
                                            </p:txEl>
                                          </p:spTgt>
                                        </p:tgtEl>
                                        <p:attrNameLst>
                                          <p:attrName>ppt_x</p:attrName>
                                        </p:attrNameLst>
                                      </p:cBhvr>
                                      <p:tavLst>
                                        <p:tav tm="0">
                                          <p:val>
                                            <p:strVal val="#ppt_x"/>
                                          </p:val>
                                        </p:tav>
                                        <p:tav tm="100000">
                                          <p:val>
                                            <p:strVal val="#ppt_x"/>
                                          </p:val>
                                        </p:tav>
                                      </p:tavLst>
                                    </p:anim>
                                    <p:anim calcmode="lin" valueType="num">
                                      <p:cBhvr>
                                        <p:cTn id="21" dur="1000" fill="hold"/>
                                        <p:tgtEl>
                                          <p:spTgt spid="19">
                                            <p:txEl>
                                              <p:pRg st="7" end="7"/>
                                            </p:txEl>
                                          </p:spTgt>
                                        </p:tgtEl>
                                        <p:attrNameLst>
                                          <p:attrName>ppt_y</p:attrName>
                                        </p:attrNameLst>
                                      </p:cBhvr>
                                      <p:tavLst>
                                        <p:tav tm="0">
                                          <p:val>
                                            <p:strVal val="#ppt_y+.1"/>
                                          </p:val>
                                        </p:tav>
                                        <p:tav tm="100000">
                                          <p:val>
                                            <p:strVal val="#ppt_y"/>
                                          </p:val>
                                        </p:tav>
                                      </p:tavLst>
                                    </p:anim>
                                  </p:childTnLst>
                                </p:cTn>
                              </p:par>
                              <p:par>
                                <p:cTn id="22" presetID="42" presetClass="entr" presetSubtype="0" fill="hold" nodeType="withEffect">
                                  <p:stCondLst>
                                    <p:cond delay="0"/>
                                  </p:stCondLst>
                                  <p:childTnLst>
                                    <p:set>
                                      <p:cBhvr>
                                        <p:cTn id="23" dur="1" fill="hold">
                                          <p:stCondLst>
                                            <p:cond delay="0"/>
                                          </p:stCondLst>
                                        </p:cTn>
                                        <p:tgtEl>
                                          <p:spTgt spid="19">
                                            <p:txEl>
                                              <p:pRg st="9" end="9"/>
                                            </p:txEl>
                                          </p:spTgt>
                                        </p:tgtEl>
                                        <p:attrNameLst>
                                          <p:attrName>style.visibility</p:attrName>
                                        </p:attrNameLst>
                                      </p:cBhvr>
                                      <p:to>
                                        <p:strVal val="visible"/>
                                      </p:to>
                                    </p:set>
                                    <p:animEffect transition="in" filter="fade">
                                      <p:cBhvr>
                                        <p:cTn id="24" dur="1000"/>
                                        <p:tgtEl>
                                          <p:spTgt spid="19">
                                            <p:txEl>
                                              <p:pRg st="9" end="9"/>
                                            </p:txEl>
                                          </p:spTgt>
                                        </p:tgtEl>
                                      </p:cBhvr>
                                    </p:animEffect>
                                    <p:anim calcmode="lin" valueType="num">
                                      <p:cBhvr>
                                        <p:cTn id="25" dur="1000" fill="hold"/>
                                        <p:tgtEl>
                                          <p:spTgt spid="19">
                                            <p:txEl>
                                              <p:pRg st="9" end="9"/>
                                            </p:txEl>
                                          </p:spTgt>
                                        </p:tgtEl>
                                        <p:attrNameLst>
                                          <p:attrName>ppt_x</p:attrName>
                                        </p:attrNameLst>
                                      </p:cBhvr>
                                      <p:tavLst>
                                        <p:tav tm="0">
                                          <p:val>
                                            <p:strVal val="#ppt_x"/>
                                          </p:val>
                                        </p:tav>
                                        <p:tav tm="100000">
                                          <p:val>
                                            <p:strVal val="#ppt_x"/>
                                          </p:val>
                                        </p:tav>
                                      </p:tavLst>
                                    </p:anim>
                                    <p:anim calcmode="lin" valueType="num">
                                      <p:cBhvr>
                                        <p:cTn id="26" dur="1000" fill="hold"/>
                                        <p:tgtEl>
                                          <p:spTgt spid="19">
                                            <p:txEl>
                                              <p:pRg st="9" end="9"/>
                                            </p:txEl>
                                          </p:spTgt>
                                        </p:tgtEl>
                                        <p:attrNameLst>
                                          <p:attrName>ppt_y</p:attrName>
                                        </p:attrNameLst>
                                      </p:cBhvr>
                                      <p:tavLst>
                                        <p:tav tm="0">
                                          <p:val>
                                            <p:strVal val="#ppt_y+.1"/>
                                          </p:val>
                                        </p:tav>
                                        <p:tav tm="100000">
                                          <p:val>
                                            <p:strVal val="#ppt_y"/>
                                          </p:val>
                                        </p:tav>
                                      </p:tavLst>
                                    </p:anim>
                                  </p:childTnLst>
                                </p:cTn>
                              </p:par>
                              <p:par>
                                <p:cTn id="27" presetID="42" presetClass="entr" presetSubtype="0" fill="hold" nodeType="withEffect">
                                  <p:stCondLst>
                                    <p:cond delay="0"/>
                                  </p:stCondLst>
                                  <p:childTnLst>
                                    <p:set>
                                      <p:cBhvr>
                                        <p:cTn id="28" dur="1" fill="hold">
                                          <p:stCondLst>
                                            <p:cond delay="0"/>
                                          </p:stCondLst>
                                        </p:cTn>
                                        <p:tgtEl>
                                          <p:spTgt spid="19">
                                            <p:txEl>
                                              <p:pRg st="11" end="11"/>
                                            </p:txEl>
                                          </p:spTgt>
                                        </p:tgtEl>
                                        <p:attrNameLst>
                                          <p:attrName>style.visibility</p:attrName>
                                        </p:attrNameLst>
                                      </p:cBhvr>
                                      <p:to>
                                        <p:strVal val="visible"/>
                                      </p:to>
                                    </p:set>
                                    <p:animEffect transition="in" filter="fade">
                                      <p:cBhvr>
                                        <p:cTn id="29" dur="1000"/>
                                        <p:tgtEl>
                                          <p:spTgt spid="19">
                                            <p:txEl>
                                              <p:pRg st="11" end="11"/>
                                            </p:txEl>
                                          </p:spTgt>
                                        </p:tgtEl>
                                      </p:cBhvr>
                                    </p:animEffect>
                                    <p:anim calcmode="lin" valueType="num">
                                      <p:cBhvr>
                                        <p:cTn id="30" dur="1000" fill="hold"/>
                                        <p:tgtEl>
                                          <p:spTgt spid="19">
                                            <p:txEl>
                                              <p:pRg st="11" end="11"/>
                                            </p:txEl>
                                          </p:spTgt>
                                        </p:tgtEl>
                                        <p:attrNameLst>
                                          <p:attrName>ppt_x</p:attrName>
                                        </p:attrNameLst>
                                      </p:cBhvr>
                                      <p:tavLst>
                                        <p:tav tm="0">
                                          <p:val>
                                            <p:strVal val="#ppt_x"/>
                                          </p:val>
                                        </p:tav>
                                        <p:tav tm="100000">
                                          <p:val>
                                            <p:strVal val="#ppt_x"/>
                                          </p:val>
                                        </p:tav>
                                      </p:tavLst>
                                    </p:anim>
                                    <p:anim calcmode="lin" valueType="num">
                                      <p:cBhvr>
                                        <p:cTn id="31" dur="1000" fill="hold"/>
                                        <p:tgtEl>
                                          <p:spTgt spid="19">
                                            <p:txEl>
                                              <p:pRg st="11" end="11"/>
                                            </p:txEl>
                                          </p:spTgt>
                                        </p:tgtEl>
                                        <p:attrNameLst>
                                          <p:attrName>ppt_y</p:attrName>
                                        </p:attrNameLst>
                                      </p:cBhvr>
                                      <p:tavLst>
                                        <p:tav tm="0">
                                          <p:val>
                                            <p:strVal val="#ppt_y+.1"/>
                                          </p:val>
                                        </p:tav>
                                        <p:tav tm="100000">
                                          <p:val>
                                            <p:strVal val="#ppt_y"/>
                                          </p:val>
                                        </p:tav>
                                      </p:tavLst>
                                    </p:anim>
                                  </p:childTnLst>
                                </p:cTn>
                              </p:par>
                              <p:par>
                                <p:cTn id="32" presetID="42" presetClass="entr" presetSubtype="0" fill="hold" nodeType="withEffect">
                                  <p:stCondLst>
                                    <p:cond delay="0"/>
                                  </p:stCondLst>
                                  <p:childTnLst>
                                    <p:set>
                                      <p:cBhvr>
                                        <p:cTn id="33" dur="1" fill="hold">
                                          <p:stCondLst>
                                            <p:cond delay="0"/>
                                          </p:stCondLst>
                                        </p:cTn>
                                        <p:tgtEl>
                                          <p:spTgt spid="19">
                                            <p:txEl>
                                              <p:pRg st="13" end="13"/>
                                            </p:txEl>
                                          </p:spTgt>
                                        </p:tgtEl>
                                        <p:attrNameLst>
                                          <p:attrName>style.visibility</p:attrName>
                                        </p:attrNameLst>
                                      </p:cBhvr>
                                      <p:to>
                                        <p:strVal val="visible"/>
                                      </p:to>
                                    </p:set>
                                    <p:animEffect transition="in" filter="fade">
                                      <p:cBhvr>
                                        <p:cTn id="34" dur="1000"/>
                                        <p:tgtEl>
                                          <p:spTgt spid="19">
                                            <p:txEl>
                                              <p:pRg st="13" end="13"/>
                                            </p:txEl>
                                          </p:spTgt>
                                        </p:tgtEl>
                                      </p:cBhvr>
                                    </p:animEffect>
                                    <p:anim calcmode="lin" valueType="num">
                                      <p:cBhvr>
                                        <p:cTn id="35" dur="1000" fill="hold"/>
                                        <p:tgtEl>
                                          <p:spTgt spid="19">
                                            <p:txEl>
                                              <p:pRg st="13" end="13"/>
                                            </p:txEl>
                                          </p:spTgt>
                                        </p:tgtEl>
                                        <p:attrNameLst>
                                          <p:attrName>ppt_x</p:attrName>
                                        </p:attrNameLst>
                                      </p:cBhvr>
                                      <p:tavLst>
                                        <p:tav tm="0">
                                          <p:val>
                                            <p:strVal val="#ppt_x"/>
                                          </p:val>
                                        </p:tav>
                                        <p:tav tm="100000">
                                          <p:val>
                                            <p:strVal val="#ppt_x"/>
                                          </p:val>
                                        </p:tav>
                                      </p:tavLst>
                                    </p:anim>
                                    <p:anim calcmode="lin" valueType="num">
                                      <p:cBhvr>
                                        <p:cTn id="36" dur="1000" fill="hold"/>
                                        <p:tgtEl>
                                          <p:spTgt spid="19">
                                            <p:txEl>
                                              <p:pRg st="13" end="13"/>
                                            </p:txEl>
                                          </p:spTgt>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a:extLst>
              <a:ext uri="{FF2B5EF4-FFF2-40B4-BE49-F238E27FC236}">
                <a16:creationId xmlns:a16="http://schemas.microsoft.com/office/drawing/2014/main" id="{BED5B00C-C024-BE46-B4B4-4B64F7CCE153}"/>
              </a:ext>
            </a:extLst>
          </p:cNvPr>
          <p:cNvSpPr>
            <a:spLocks noGrp="1"/>
          </p:cNvSpPr>
          <p:nvPr>
            <p:ph type="title"/>
          </p:nvPr>
        </p:nvSpPr>
        <p:spPr>
          <a:xfrm>
            <a:off x="0" y="54674"/>
            <a:ext cx="10741152" cy="1325563"/>
          </a:xfrm>
        </p:spPr>
        <p:txBody>
          <a:bodyPr>
            <a:normAutofit/>
          </a:bodyPr>
          <a:lstStyle/>
          <a:p>
            <a:r>
              <a:rPr lang="en-US" sz="4200" b="1" err="1">
                <a:cs typeface="Calibri" panose="020F0502020204030204" pitchFamily="34" charset="0"/>
              </a:rPr>
              <a:t>Cuid</a:t>
            </a:r>
            <a:r>
              <a:rPr lang="en-US" sz="4200" b="1">
                <a:cs typeface="Calibri" panose="020F0502020204030204" pitchFamily="34" charset="0"/>
              </a:rPr>
              <a:t> 4: </a:t>
            </a:r>
            <a:r>
              <a:rPr lang="en-US" sz="4200" b="1" err="1">
                <a:cs typeface="Calibri" panose="020F0502020204030204" pitchFamily="34" charset="0"/>
              </a:rPr>
              <a:t>Coimeád</a:t>
            </a:r>
            <a:r>
              <a:rPr lang="en-US" sz="4200" b="1">
                <a:cs typeface="Calibri" panose="020F0502020204030204" pitchFamily="34" charset="0"/>
              </a:rPr>
              <a:t> </a:t>
            </a:r>
            <a:r>
              <a:rPr lang="en-US" sz="4200" b="1" err="1">
                <a:cs typeface="Calibri" panose="020F0502020204030204" pitchFamily="34" charset="0"/>
              </a:rPr>
              <a:t>Taifead</a:t>
            </a:r>
            <a:r>
              <a:rPr lang="en-US" sz="4200" b="1">
                <a:cs typeface="Calibri" panose="020F0502020204030204" pitchFamily="34" charset="0"/>
              </a:rPr>
              <a:t> agus an </a:t>
            </a:r>
            <a:r>
              <a:rPr lang="en-US" sz="4200" b="1" err="1">
                <a:cs typeface="Calibri" panose="020F0502020204030204" pitchFamily="34" charset="0"/>
              </a:rPr>
              <a:t>Próiseas</a:t>
            </a:r>
            <a:r>
              <a:rPr lang="en-US" sz="4200" b="1">
                <a:cs typeface="Calibri" panose="020F0502020204030204" pitchFamily="34" charset="0"/>
              </a:rPr>
              <a:t> a </a:t>
            </a:r>
            <a:r>
              <a:rPr lang="en-US" sz="4200" b="1" err="1">
                <a:cs typeface="Calibri" panose="020F0502020204030204" pitchFamily="34" charset="0"/>
              </a:rPr>
              <a:t>Thabhairt</a:t>
            </a:r>
            <a:r>
              <a:rPr lang="en-US" sz="4200" b="1">
                <a:cs typeface="Calibri" panose="020F0502020204030204" pitchFamily="34" charset="0"/>
              </a:rPr>
              <a:t> </a:t>
            </a:r>
            <a:r>
              <a:rPr lang="en-US" sz="4200" b="1" err="1">
                <a:cs typeface="Calibri" panose="020F0502020204030204" pitchFamily="34" charset="0"/>
              </a:rPr>
              <a:t>chun</a:t>
            </a:r>
            <a:r>
              <a:rPr lang="en-US" sz="4200" b="1">
                <a:cs typeface="Calibri" panose="020F0502020204030204" pitchFamily="34" charset="0"/>
              </a:rPr>
              <a:t> </a:t>
            </a:r>
            <a:r>
              <a:rPr lang="en-US" sz="4200" b="1" err="1">
                <a:cs typeface="Calibri" panose="020F0502020204030204" pitchFamily="34" charset="0"/>
              </a:rPr>
              <a:t>Críche</a:t>
            </a:r>
            <a:endParaRPr lang="en-IE" sz="4200" b="1"/>
          </a:p>
        </p:txBody>
      </p:sp>
      <p:pic>
        <p:nvPicPr>
          <p:cNvPr id="3" name="Content Placeholder 2"/>
          <p:cNvPicPr>
            <a:picLocks noGrp="1" noChangeAspect="1"/>
          </p:cNvPicPr>
          <p:nvPr>
            <p:ph idx="1"/>
          </p:nvPr>
        </p:nvPicPr>
        <p:blipFill>
          <a:blip r:embed="rId3">
            <a:extLst>
              <a:ext uri="{28A0092B-C50C-407E-A947-70E740481C1C}">
                <a14:useLocalDpi xmlns:a14="http://schemas.microsoft.com/office/drawing/2010/main" val="0"/>
              </a:ext>
            </a:extLst>
          </a:blip>
          <a:stretch>
            <a:fillRect/>
          </a:stretch>
        </p:blipFill>
        <p:spPr>
          <a:xfrm>
            <a:off x="1073150" y="1510146"/>
            <a:ext cx="10045700" cy="4561126"/>
          </a:xfrm>
          <a:prstGeom prst="rect">
            <a:avLst/>
          </a:prstGeom>
          <a:solidFill>
            <a:srgbClr val="FFFFFF">
              <a:shade val="85000"/>
            </a:srgbClr>
          </a:solidFill>
          <a:ln w="889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p:spPr>
      </p:pic>
    </p:spTree>
    <p:extLst>
      <p:ext uri="{BB962C8B-B14F-4D97-AF65-F5344CB8AC3E}">
        <p14:creationId xmlns:p14="http://schemas.microsoft.com/office/powerpoint/2010/main" val="3450923312"/>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29520" y="1057351"/>
            <a:ext cx="11357679" cy="5357977"/>
          </a:xfrm>
          <a:prstGeom prst="rect">
            <a:avLst/>
          </a:prstGeom>
        </p:spPr>
      </p:pic>
      <p:sp>
        <p:nvSpPr>
          <p:cNvPr id="7" name="AutoShape 4" descr="data:image/png;base64,iVBORw0KGgoAAAANSUhEUgAAAHgAAABeCAYAAADokdD5AAAAAXNSR0IArs4c6QAAHcdJREFUeF7tnQl0VdXZ93/73Plmzk1yMwIBQQZlKiC8TEIBRVFkBrEVW0ARVECKWhW1aBUtIrw41FosrYKCIKiVip8CTghOqEVUrFBlDBlvcudzzn7XuUmQQJDAvYEk63vWysLl3fu/9/P89/jsZ+8jaLISaAW2FiDvBDEAdB0QoAjQC0C5CTgA4r0ma4JKhZuaeFzguB2UX4OScSrtrFb52rRpwR2PPbb3MSHaFZ0qfWP7vYkRLEeAvgSU3NMhIj0d7r23ePeNN7IAUpcJIeTp5G/IaZsQweGLQdkAiv1MDJ6SAqtWwcCBRU+aTGk3nglGQ8zTRAiWCSBfBDE0GiPb7fDVV5LmzQtmmUyZj0WD1VDyNhGCwwPA/HYsjDptmsZDDxXtUVW1v8uV82MsMM8lRlMgWID2DCi/iYUhc3M1vvsugM/n/VVqqvu5WGCeS4wmQPAmM/T9Fkz5sTBkhw5hduwoo7RU25KW5h4ohDC2V41WmgDBq0ww6nNQOsSChXbtwnz2WRllZdp/MzLc5wkh1FjgniuMJkCwYTo5F4wtTvTSsqXGJ5+Uoevqm6mpGZc09i1TEyE42BEsH4CIi5biRYtKmDnTxv79JWNyc3NfihbvXOdvIgQbZtQWgjI7GoO2bx/i9dcDuFyBr0Ih86Uul+v/r6KjMWhs83qzwfEqiK5ngtupU4iXX64gL89KQYF3Qk5O5gtngtPQ8jShHhyZi3NAvwe4DhRzXY3dtavGunVesrJCYZ/PviApKeHuuuZt6OmaGMHV5g73BdNsk4n+VqtI8ftPpCEpSSMtzcR990HfviXS7Q59WlyszMzOzmhSp0tNlOBKQqWUjmHD1N+98Ybpwrg4bUQgYDb16hWgR48wN9/sIz5e3ZKQkPydoqhvwMa1QozVGnqPPN36NTGCC+Ih3dBpEOgjQGog/FYrqQ6HPtrvN5v69AlgbIV8PrP8+GPr5m+/FX8HVgE6iMDpGrChp28CBEsLqANBMRZX00DYgFQQdZ6DQRZWEizXg/IK8CmIAw2dvLrUrxETbPRW11wQPUBcUhdl655Gftm8ufxw+fLw6v79t24SYkCj9WY1QoI/tkCXKSDuAHFaB/t1JxisVoiLk/4JEwK7zz/fctvNN7/8thBjQ6eD0RDSNjKCQ93AfC+Iy8+m8Tp3hpEjy/91993iYSESNp3NsqMtqxERLK8E/S/Hx1klJ+uEQgKfLzaqWCwSXRdox62nk5Nh6FC9YuHCg/Oys3MXRWv4s5U/Nlap19rutELbB0HcAsJ0bFG9ewfp0SPIs8/GU1qqxKQWdrvkiiv85OeHefjhpBMwR4+WLF1a8ILb7bhbiKTvYlJoPYI0cIJ326DlUlAmH2sDIyZuyZJyxo7VmTHDyurVzpiaKC9PY9u2YlassGyfM8cg2VjI/STXXgtPPFHyndNpHSlE/JcxLTzGYA2cYO1GUB4/VmeTSfLYYz6mTy9Un3gi/l8zZriGxdgmEbhZs1QWLiz5cMGCxIl33GF5AJTxx5YzdiwsXer5T3q67XIh7N/URx1igdmACQ71APO/QKRUK6ookqee8jJlio9Dh/w3ZWU1uxjEqFgY4niMxESNvXt1UlJKJwmR/hzIlSDGHJvupptg8eL9axUlt17qEAu9GijB0glyG4gLjiV3yRIP06aFKC/3T01ObvZ30A+BkhwLQ9SGcd99QW6/vXCfzZabB9IO2ltg+p/qtNnZOuvWVdC9u+cWIfKW1Fc9osFtqARPA/m/xy6q7r+/hDvvtHD4cNmizMzc2aDdX7UXjs3qqhYrjh8fYtmyI16LxXWpxeJ4D+RgkK+BsFYn79YN1q0rKs/JCfcUIuuraMioj7wNkGAZP5C3t7ZizwWgYVwx0Nu14fZ/diczzbNH01IGpqQ49oL2D1CuqQ+jVGOmpmq8+aagU6eiv5nNGdcZ/99m8z06Zsy6WU6nBykVfvzRzW23XUmXLvqTycmmBhcw3yAILgFjm5mvw9wCMptbUXqlGvfCquWmayhevCwcPFRyXXa2+3kInA9W43C/9akItlol6ekCpxNElbbG8WFBAQSDp8oNr7+uMXjwvtVmc/MJQgjtxhuX5S1d+psdQhj+biL75YKCgbhcWrnV+tk08LwpBAWnRj47Kc4pwRLaAwM1uEWBXAG1XjtRp03jx4ULD+U7HC2FEH5QR4JpzclM1K+fRvPmAqtVYcIEaNnyyI/hcHgrCE0IIT7/3MS8eQmyoMCW8ItfqEO3bbOYyspqR1u5spTRozWvqsYNdTgc70qJVUp+EAL38TmkNA4s8ErpWqqq43esX7903dix4py6N88JwQUQ74K7BVwtoFZ/chmCUpJx2zXMN01h37x7Pbby8qzs7GxfbQTb7TojR6oMH67Qt2+ZNzMz8JkQ6lOQHIKkL4UQX9dGoZSlAzt2THJ9+SXNQLsbTDW8G1dc4ePFFw0zlY92Ot1rpMTp9Tp2qmpmCyG8xMcXoNS6CmiJpuVuCQT+uN7n6/2XjAxRcXb6bM1SzjrBYRgs4B4T9K5NYbV3b8zuTDaYR/GauIrZs8tp1SOBfQdLN6rB4PD8/PwAqMPBtK46v+F5mj9foVmzskBSklyjKCl/BOv3Qpzu+a50gX4nMA6UbAPf5dL58ksfDsfhkSkp570sJWLYsHW9duzodlufPl9nr1y5tpsQxq3Td4CDx6lkMO8iHB6/u7BwyYzsbLHxbJN8VgnW4G4F/nDC0GYyEbrmGsyDBlF+2WVhf0rKZrMQK5IJUKoh7NhJMLFWCFE1kMprheBvLVvqzJrl5YYbzOi650WLxfZnIVJicBggLwD9BSOYPiPDINiPw1EyMjEx7+Vj6y6lTCwuZlQgAKmpV0q7/dVcXedORTl+qrHg9w9Tw+FfPb9794hbunWr1qP+6T4rBEsw6/CwArOOV8l/ySWY77uPknbtQnpCwiaXEL+3gDGkhk+uvvawwyHGbNt2MPPCC+32cNi6dOLE38xcvXp1DENuZDOQz6eniz5ffw12e/j6uDjr06eiREpydJ3bhWCkEERGgZ+kA8XFv3uruPjaSa1bi32nworF72eFYA2WKGA8mXBUws2bE545Ezl9Oj6LZXk8/NkpxNbqBBKM8c2on7FTMv47EUgogcRf8mafzKE9PnvppfIXVTXhmaSkpPmxMMaJGDKzTZtvVmzY8GN6enr5pwkJI38HGKNIjcYnRGRxVUOCQS40m1muKHSp+Us+xcWPfOXxjJqYny921E+9f0Ktd4I1uF8BY177idy2bSldvx5at94bJ8Qz5tTUV6wlJQaRCToYd3yHC3BKkKKSZOPPIu12i3foMCXu0Qf+5W+WsitUZk1MTU2ugR1rgz3yiDtu6tTCq+Li4h5RFI9xc8KYcDVZ9QaA8a8QbFMUnjfID4fRrVY+NOqxZw/2Fi14Crj2eJJLS5/d6fP1H5qTI+o1uL5eCZaVxN5/VDlFIdSlC4UrVmDTdeLuuusj65o1WwT8SnDitqOGUex21GXLqJgwAZvf/0pJScm9OTk5n8Wa0JPhSUk/KZkrBKcMNtB1XlQU9moaH5nNrNE07hGCO4XA8hP+b/jvf59+z+/3XdWuXWK9vQ3yswRLyAPSq8ejqtr9IMAIUvtZkdAWIi356LZDy8rCO24c9vffR9mzB3PhKWEiZahuN4FnniF4+eWhYEHBtG/d7r8POAe3/qTEpOssURTq5LGSMjK9fCkl7wtBXyE46luX0oIQSzh4cOLrWVkJw3/uFqNRLmDcnjQCCQ1MEQrhs9modet3LDEnECyJtLJrdTDu205QKv89Vj4BXtFgtxlW1sayBIeE5QJqnL5EXEnVY9upWkjV79Jmo2L9eoKDB4fVgoKJWVlZq+uYtd6SaRpPKwpTTqcAwwkiRGQtcYwkU1a2VXq9ra/OyTGfcFUmGKSD1cooKekIjDg2v5R4pMTIs9/rzX4iMfFArb2lBsESBku4V8DRE5OfU0K2avWx78orn/vvo4++2EGIQ9VpJXSW8InxKNXpGOH4tHpyMp5Fi1Cvvdbn3b9/Sou8vBXR4MUqr5TYpeRDIegULaauz6KoaP4uhyOuf0KCOGLgSUmcprFYURh64kr8xBJ1XXwr5ehDFRXP3p+cHP9mrT1Ygz8pcOtpVdhw4SQl4b399m9L5s6dmSfEBiO/Bn9VIOonFcqnTEF5+mm8RUUr3GlpE0+rbvWcWFUZLgQrFQVHNEWpagcqKj6iosI3Ki8vba2UdJCSxULwy9PDNfbaE9H1+5/z+XJ+l5FR2eEiPViDexUwLm2dmSQm4v3Tn0L+8ePvTE9M/JMxfCtw3pmBVebS3W7KNm4knJfnSXI6u9rt9v9Eg1cfeVWVD00mLooGW0onodAzHDkyfmNurmIMx28IUbcRtPZy7+LAgXu2KYr5iqwsccR48StfwhcC4qOpKBkZHPzoo1Lr2rUPp86adb2A5tHgBQcMwLdhA97S0r/mZWbWiMmKBjeWeaVkMBC1+zEQuJPDh2//Pju72ccWS8nY6Ov4Jw4duu6tzMzUK4UGDylwW/Sg4DXmy0OHSFywQBWVK74zluIXXkAZNYrywsIezbKyPjpjoHrMKGWkp70fbRFlZXcQDP6WjAxjLeWLFg4p3VRU7KS01NbfIDikVK6coxb/4MHIjh1xLlwYNVbh5s2Y+vQJ2oLBvnFxcQ2V4GZSslEIzo9GYVXNxeu9jsTEB4nF7k/XUygt/YBwOGuTMUTH7F3GwJAhqK1bE/94jUDIM9Ldt2ULnosuei/TZhv20yHDGUHVayZdZ7UQjI62kFDoQiyWXTEh2FhalZQ8gqZNJ7YEDx5MuH17EhYvjlZfgh9+SGGXLi/l2mw199JRI8cOQEqSNI3XTCb6RINqOD18vuE4na8gYhAfoOvxFBauRtd7Yrzy9baAAdFUsDpvxaRJkJhI/JLoAwzL3n0XtWfPb1xm8xAhxA+xqF+sMaSku67zrqJgXFk9Y/F6J+L1TiUjo/8ZYxybUdeTOXToC0wmZ9g4k+tnhi2xQD706ack79qFffJkqO3dhNMoxHv99WhLliA0rXei0/nBaWQ9a0kNgoHt0Rbo8dyDxzNDdbsvNlssO6OFIxDoTzi8nkBAWWDshuMyYL3gdDfWNevhHz2a8LJllJWWrspu376bqaKiZTQ11Vu0oPTTTwkoypCc5OQa3plocGOZV9N4RlH4bbSYfv8fKCy8a296+rynbbb7jQONM471DoU6UlHxKlKmVahqeceIo0NCugavmjizTbv36qtRnn+esrKyraakpCFpQqwRMCQqxS0WQo8+yuHp07c1U5SeUWHVQ2YpaaXrfKookXPqMxZVzcfr3UJFheO73Nz01lIyR0oeEIKjsdd1Bde0DDyep3A4RuDxFNzndrsNt3OlVECmAx5RoM6xxlJR0KdNI7RkCSVe79v2cPhml8u1U4WRJjhp1GNdKyw7dcKzerVfbd16QpoQ6+ua72ykC4V43mLh6mjLCgb74/e/STDoWZaZmRYZDaTkMl1nkaLQpq744XA/AoElmEydCASKF7pcrjlG3hNOk8IwRMDvFbM5S5hMbWoLHla7dsWcmwvz51Patu0BXVU3hL/77pbMTp281SOChM2iMiw2OunZk8JVqz6vyMvrmX/aQXTRFX2y3FJyta7zF0Uh6muNxcX/JBzupyuK/xcZGRlHIzwqKsiMi2OclOIaIZzdKh0gNXe0up6Johgz4X14PF0pLbVvdbtN99rt9qPetZOeB8upU9PU1167UXG5csODBo1XHI6EsKoiW7SgfMIEabLZXrY5HJ+rsMYlxAkrAwnjJKysisiI2EpPSSHUsSO2LVv00zppuuEGfpgz5y/Nzztvav1QVndUVWWMEDyvKHV3DhnDsJRJWCw1I3T8/iHo+irj6eI1OTmpv6qM+T5RVLXHBJNpR+tgcMSVZnObX4RCQaQ0oetXUV7eaY/dblkZCoX2ut3fLxeiQ4047DpFdBRK2bYCnEYbMlxeWaDGwVc/e0gNZlm5eLususrS4SA0YgTlkybtTJ0+/R2xe3dvmZ19oXL48IlX6o/Xc9Qojsyc+URGnz43IwwH3NkVKSOu119LyZOnmh+lNC495CLEeZSU3IGm7SI5+R7M5j1HKx0On09FxXuoqrVMVUt6ZWe32HUqjb75RqbFx9OsOkg/O9v4WFCgMDXVcdJtZJ0IPlXBJx3KwKXBOhM1HQEVN9wQ9jz++P05JtMffH/96yjHjBndw23btpAXXzzOuno17KsKOKy+a1IdJNCnD76+fV9zzvrjIyJDGIHIZ0WkpIuU3CsEV9YssNp88Ug5wgh0B/yEQiOoqOh5OBQy/cNqXdsvJWVeD8NLdayUlz9q3EImFCq6Ky0t7YH6UqReCTYq7YM8O/zr+Pk4PHky5Xfc8ey2li2nXSZE5JbQHil7uocNUxyHDyf5f/vba4JZWRcFFEWYCwulddcuYf76a5OwW1L3ju7jdV08aU5GRso6YVwvqEe5ey8P3JKDJ0VJ6eD1/maIpnUgHHaHIRAGv9R1IRUl3vAVeSFufVmZ8roQlOflhbBabVdKyWQhakbFeL13IeUfKCo68McWLXLrNWiw3gk2bC+hi4TnBbSrwUX79oSnTv30x1tumdRKiBOeQlglpak6PsfwV3YHSzrepPZv5T+c52rTdVP+pgJLkmWiOCaaJKZcb+cuawVTlmUuGTc686auqpX3VJVyn4/yAwcoW7AAvUMHRPv2yLFjf5o2pKSXrjNVUZh0fH283rsj5Hq9R5ZmZmbUCCWOad2rwM4KwVUk50l49gSHSkICatu2B8KTJq11PPfcQ2Lr1v2nVPQDpuLgz7MSZzE3de47mcmZxgIldu7MMZiYw2PoTE/0JwX/fcHOQ2nm9NXOVJvxsnytUjVHd5SSP0rJAEWpuY81/MOBwO9Q1XmUlBxe1Ly5e+7Z+FzAWSPYsEpxJMCHxQImnnBenJCAbrMFsFge8FQc3Nd7OeIrw1USx0sIymtYdTMjcLLW2LxfmHYhUxKm7LzJcdN4kSn+fcrGcaoE7zEAneuJZ5xRahppfHfRd5g95knxGfHLI9lXkUQWI/HCW92QA12RvesEYEDN0NjKwoLBPoTDS5CyC15v8bysLFc9BeqfqNxZJbi6eAlDdFiqQO33e83wSXfY54aOW/moxYSZB48sWrQgA7ZGvqGwkREkszayNdSM841E2ipt9w+PH77qodKHHii/qPz04oz3YMdHS4r4PTASJ45IkzLut9ra884F72CqMF2VkpOy3gi42x1k3S4rl9g0GGQmEtNam6hqFuHw3SjKNRQWWt+3WAL3ud1n1+16TgiuGrKNECEj9HQ48PPHKLfO4YcH7t9rKS7uELk++g6jiOelyCWSKjDjPCfJkoTX7y1DYb5qUn/ARBEXUfsHs76hLeVciBcLCjcg6IqNOIz3Zo1AcMMyOizIWsCtebdysOjgqLwWeUZQnFNqHBSmk7sodf0iwuFBKMoMSksz9judrPD7d89PT29bcyQ61WgSg9/PGcHH9GarBlcJReksYIZqNcdbAqGa9bphFvsXLTj8wffrmo3tMDbEJ/QlyAZU4oweXEOM3apxeGf8Wx759XU0KpBVXjuBRMGEmZ7E0yxCpvFnpDz+yVEdXsx7kbH5YymtKB2VkpJiEOyQku+FILO6XFUqCOnEpAxGVSdQWtotEAw225eUZFpstYbettls5+ztjnNO8LHkSMh45bGJQw5sWfF4boGMOPETfGAbchVJv3+yuJ0ls7Nwih9ZhYl0VpLIGDw/08yNqGzDmVhbdLbRU43N2c9ZQId1561jaNzQ3TJeXmG327/J3cQ1T3VmmUnFYgSeFauQH36AzvGT8IfUrbqe+4PLpSzYv3/vnvz8/NIYdMKoIBoUwUc1+ZzHsXKjMccqFZBSbmZF9w0MMg9cZHKZKr+s8j7P4mQS9WVCHfrE9+HVjq8SKgg9527u/hVbaaGEedtkIT9cNUdbzGnsuPAjmtPs3z6UXufqJv/JWkHDJHgr7VDZhpkEqjyrra2tWZW/KtQ5ufMwYRdvsp1++NiACecJQ2tUbb4qswaT0ybz9PlP696Q98GEpIS72MxCEphdPfcbF9MfzHqIG/Ju0DzlZTe7s9xPxKLoWGI0TIINDTdzM1YWRwg2DlE06JvelyXJS7Z2btb5lxHH/GZ+xEJudSOImWEkOBUnr7V6jc5K59KU7JRM8bb4NQ6ejszXxm1gDXo4e7Ct8zaOeI78O92dfpEQIvqY15gpUQnUcAk2areJtSQy4ug8K+HSzEuZHTd79eBmgyeId8Q1JPE3SmJsFQm9nb3Z3GYzJmlaY9th2xy2h/83QqyxENMg05rJS61eooO5Q0lFqOLSvLy8qEN3YqxFIyD4c84nwD9RaGU4NSKiQ8f0jsyPm/9CnCvuzkG7Bj2PpGdkwRQjUXSFjfkbOd9+PmP+O+a1D70fXoodc/VqO8+ax5qWa+ie3J0Cb8F0t7vhDc3VpmjYPdio5Sd0JMRarLSqdj4YQ3aLlBaMM4/bXibKxD9K/9HdG47NmYNB7qjEUVyXch0zDs7ge/P3RKYAo/fqkGnOZE2rNfxP2v9wuPTwX91u93RRdVgSo/YVU5iGT7Ch7k7Oo5j5mBgfmY+r5mXFptDf1p+dvp0UqAUxmXDMmElT0jiiH0HTtcotVuQ9Rcgz57G+3XouUC7Qyyh7LC0t7Q4Ri0DmmFJaE6xxEFxd583Mxhl5hinO8ANHpDqKpb40Mb6mJASXxF/ConaLyPfnFxSrxddnZ2cffaerHvmJGrq+zBJ1xU4KsIMBlDOXeC7FCHCpzQMVbelGo6n66+rsyqycWYxPHI/Jbnq9qKJoXnp6uvHKQaOQxkdw5ZBtJcBAfJGPQrchHnvEh2wQHo1GVdsxs9lMG3sbZufO5vKEy0nT0vaVy/IHv9/7/V+6dev2M+93NTzOozHHudfGiJP6JEL0aKti7aXFaxdofq2yVxtibGmqX7A6VtPjr9tVvcSV58zjl85fclnqZVzhvAJFKm8oQtleEi55OCMj45y8NRmtkRs3wcdo3+mbTjlf+7/uMt05fdh2z/YRH3g+MGU6M12JtkSKPEWRRZMx7CaaEkk2J2OOM6MIhWRTMte7rieuPE7NsGQU94vvF7RYLE94gp7PEjMS3/75F/eiNX/9528yBB9rKiml/YvDX5g6JnUcu71s+zUP7n9wwKtlrwpd1zHm1DmuOdolSZesCYQCRX7pd7SIa2FSEpSXsfL/jhw5Ihtrb62tuTRJgiOnTS0ZCVyCh1aYuFgYkdiVn5wl3ZSuecyedcFw8Ata8Qh5kdm7SUrTI/gdemNmMZKuOBEnXXwZjxLqkCASSi62XbxlecbyR1OzU99taiw3LYI/ZD4aczFhjbguT3gi9Dj6DO1Nxic2BJNtk9WnWjz1rJKk3CeEOHXgXyNpCU2H4E2MJ4GVEWJP9xH9qlX07a1v59b4Wz9NS0wzno04/nXvRkJpzWo2DYLfNZ7jZwMW2kc1m2rwcfeP6aR2WmhxWSK38xq7NA2C32IMKaw6GoR3pqzoMCBxAGvy13itqrVXfGbD/i5hXdRs/AQbwXTv8QYmBkd9ZKhDS1tLvur4FRXeitvSstIerosRG3Kaxk/wJswI/oOVZrEg+ALHBexov4OiQNHODHdGJ+NbSQ2ZwFPVrfETfC8KAzFo7hcLglvZW/FF+y/wBr170t3pbc7G9ZJTkRTN742fYEP7t/k1iSw/7oLL6dtFhx6OHmxsuxE1pC5zuV2TIzcpGrE0DYK3kIfCFkzkR9WLNVjRfAXjssZxsPTgwNzc3Bh8oufcto6mQbBhww+YSRyLIgF4Z9LnNJjqmsqj5z+Kv9y/AYVxxqdWzi090ZfedAg2bPE+T5DItEgUpnFqWxeiq86AJ6VN4slWTxrnyYEAgUtTElJi8jhc9BRFh9C0CDa2TNv5LV5uI4HzIof/J+uDhhtTEjkunJQ5iYW5CwnJ0D5plrc4nc610Zm14eRuWgRX23UbLlRmOoSji9VqvbxMKyMSw2WQamgsoVdcL9o42zCv1Tyyg9kFvoDv7/4E/0O5ibmnd/W04XBZa02aJsHHqNrp4059UmRK7vS06UsUqaSHQiGpoMhBGYOUFHvKJiHEA2Wesr3J7uQG98mAWLSd/wN6LWLURvTLRAAAAABJRU5ErkJggg=="/>
          <p:cNvSpPr>
            <a:spLocks noChangeAspect="1" noChangeArrowheads="1"/>
          </p:cNvSpPr>
          <p:nvPr/>
        </p:nvSpPr>
        <p:spPr bwMode="auto">
          <a:xfrm>
            <a:off x="-342900" y="3402761"/>
            <a:ext cx="685800" cy="542926"/>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IE" sz="1800" b="0" i="0" u="none" strike="noStrike" kern="1200" cap="none" spc="0" normalizeH="0" baseline="0" noProof="0">
              <a:ln>
                <a:noFill/>
              </a:ln>
              <a:solidFill>
                <a:prstClr val="black"/>
              </a:solidFill>
              <a:effectLst/>
              <a:uLnTx/>
              <a:uFillTx/>
              <a:latin typeface="Arial" panose="020B0604020202020204"/>
              <a:ea typeface="+mn-ea"/>
              <a:cs typeface="+mn-cs"/>
            </a:endParaRPr>
          </a:p>
        </p:txBody>
      </p:sp>
      <p:sp>
        <p:nvSpPr>
          <p:cNvPr id="10" name="Title"/>
          <p:cNvSpPr txBox="1">
            <a:spLocks/>
          </p:cNvSpPr>
          <p:nvPr/>
        </p:nvSpPr>
        <p:spPr>
          <a:xfrm>
            <a:off x="342900" y="185758"/>
            <a:ext cx="9931632" cy="673100"/>
          </a:xfrm>
          <a:prstGeom prst="rect">
            <a:avLst/>
          </a:prstGeom>
        </p:spPr>
        <p:txBody>
          <a:bodyPr vert="horz" lIns="91440" tIns="45720" rIns="91440" bIns="45720" rtlCol="0" anchor="ctr">
            <a:noAutofit/>
          </a:bodyPr>
          <a:lstStyle>
            <a:lvl1pPr algn="l" defTabSz="914400" rtl="0" eaLnBrk="1" latinLnBrk="0" hangingPunct="1">
              <a:lnSpc>
                <a:spcPct val="90000"/>
              </a:lnSpc>
              <a:spcBef>
                <a:spcPct val="0"/>
              </a:spcBef>
              <a:buNone/>
              <a:defRPr lang="ru-RU" sz="3800" b="1" kern="1200" baseline="0" dirty="0">
                <a:solidFill>
                  <a:schemeClr val="tx1">
                    <a:lumMod val="75000"/>
                    <a:lumOff val="25000"/>
                  </a:schemeClr>
                </a:solidFill>
                <a:latin typeface="+mj-lt"/>
                <a:ea typeface="+mj-ea"/>
                <a:cs typeface="+mj-cs"/>
              </a:defRPr>
            </a:lvl1pPr>
          </a:lstStyle>
          <a:p>
            <a:pPr marL="0" marR="0" lvl="0" indent="0" algn="l" defTabSz="914400" rtl="0" eaLnBrk="1" fontAlgn="auto" latinLnBrk="0" hangingPunct="1">
              <a:lnSpc>
                <a:spcPct val="90000"/>
              </a:lnSpc>
              <a:spcBef>
                <a:spcPct val="0"/>
              </a:spcBef>
              <a:spcAft>
                <a:spcPts val="0"/>
              </a:spcAft>
              <a:buClrTx/>
              <a:buSzTx/>
              <a:buFontTx/>
              <a:buNone/>
              <a:tabLst/>
              <a:defRPr/>
            </a:pPr>
            <a:r>
              <a:rPr lang="ga-IE" sz="4000" i="0">
                <a:solidFill>
                  <a:srgbClr val="002060"/>
                </a:solidFill>
                <a:effectLst/>
                <a:latin typeface="Arial Nova" panose="020B0504020202020204" pitchFamily="34" charset="0"/>
              </a:rPr>
              <a:t>Nithe Tábhachtacha maidir le Coimeád Taifead</a:t>
            </a:r>
            <a:endParaRPr kumimoji="0" lang="en-GB" sz="4000" i="0" u="none" strike="noStrike" kern="1200" cap="none" spc="0" normalizeH="0" baseline="0" noProof="0">
              <a:ln>
                <a:noFill/>
              </a:ln>
              <a:solidFill>
                <a:srgbClr val="002060"/>
              </a:solidFill>
              <a:effectLst/>
              <a:uLnTx/>
              <a:uFillTx/>
              <a:latin typeface="Arial" panose="020B0604020202020204"/>
              <a:ea typeface="+mj-ea"/>
              <a:cs typeface="Calibri" panose="020F0502020204030204" pitchFamily="34" charset="0"/>
            </a:endParaRPr>
          </a:p>
        </p:txBody>
      </p:sp>
      <p:pic>
        <p:nvPicPr>
          <p:cNvPr id="11" name="Picture 10"/>
          <p:cNvPicPr>
            <a:picLocks noChangeAspect="1"/>
          </p:cNvPicPr>
          <p:nvPr/>
        </p:nvPicPr>
        <p:blipFill>
          <a:blip r:embed="rId4"/>
          <a:stretch>
            <a:fillRect/>
          </a:stretch>
        </p:blipFill>
        <p:spPr>
          <a:xfrm>
            <a:off x="1154843" y="969314"/>
            <a:ext cx="10162868" cy="5446015"/>
          </a:xfrm>
          <a:prstGeom prst="rect">
            <a:avLst/>
          </a:prstGeom>
        </p:spPr>
      </p:pic>
      <p:sp>
        <p:nvSpPr>
          <p:cNvPr id="26" name="Rectangle 25"/>
          <p:cNvSpPr/>
          <p:nvPr/>
        </p:nvSpPr>
        <p:spPr>
          <a:xfrm>
            <a:off x="1028700" y="1172867"/>
            <a:ext cx="10162868" cy="430887"/>
          </a:xfrm>
          <a:prstGeom prst="rect">
            <a:avLst/>
          </a:prstGeom>
        </p:spPr>
        <p:txBody>
          <a:bodyPr wrap="square">
            <a:spAutoFit/>
          </a:bodyPr>
          <a:lstStyle/>
          <a:p>
            <a:pPr marL="182563" marR="0" lvl="0" indent="0" algn="l" defTabSz="914400" rtl="0" eaLnBrk="1" fontAlgn="auto" latinLnBrk="0" hangingPunct="1">
              <a:lnSpc>
                <a:spcPct val="100000"/>
              </a:lnSpc>
              <a:spcBef>
                <a:spcPts val="0"/>
              </a:spcBef>
              <a:spcAft>
                <a:spcPts val="0"/>
              </a:spcAft>
              <a:buClr>
                <a:srgbClr val="17365D"/>
              </a:buClr>
              <a:buSzPts val="550"/>
              <a:buFontTx/>
              <a:buNone/>
              <a:tabLst/>
              <a:defRPr/>
            </a:pPr>
            <a:endParaRPr kumimoji="0" lang="en-GB" sz="2200" b="0" i="0" u="none" strike="noStrike" kern="1200" cap="none" spc="0" normalizeH="0" baseline="0" noProof="0">
              <a:ln>
                <a:noFill/>
              </a:ln>
              <a:solidFill>
                <a:prstClr val="black"/>
              </a:solidFill>
              <a:effectLst/>
              <a:uLnTx/>
              <a:uFillTx/>
              <a:latin typeface="Arial" panose="020B0604020202020204" pitchFamily="34" charset="0"/>
              <a:ea typeface="+mn-ea"/>
              <a:cs typeface="Arial" panose="020B0604020202020204" pitchFamily="34" charset="0"/>
            </a:endParaRPr>
          </a:p>
        </p:txBody>
      </p:sp>
      <p:pic>
        <p:nvPicPr>
          <p:cNvPr id="14" name="Picture 13">
            <a:extLst>
              <a:ext uri="{FF2B5EF4-FFF2-40B4-BE49-F238E27FC236}">
                <a16:creationId xmlns:a16="http://schemas.microsoft.com/office/drawing/2014/main" id="{D1A404BD-37CB-44D8-81D2-CFB5A9E4DA01}"/>
              </a:ext>
            </a:extLst>
          </p:cNvPr>
          <p:cNvPicPr>
            <a:picLocks noChangeAspect="1"/>
          </p:cNvPicPr>
          <p:nvPr/>
        </p:nvPicPr>
        <p:blipFill>
          <a:blip r:embed="rId4"/>
          <a:stretch>
            <a:fillRect/>
          </a:stretch>
        </p:blipFill>
        <p:spPr>
          <a:xfrm>
            <a:off x="1154843" y="1013331"/>
            <a:ext cx="10162868" cy="5446015"/>
          </a:xfrm>
          <a:prstGeom prst="rect">
            <a:avLst/>
          </a:prstGeom>
        </p:spPr>
      </p:pic>
      <p:sp>
        <p:nvSpPr>
          <p:cNvPr id="12" name="TextBox 11">
            <a:extLst>
              <a:ext uri="{FF2B5EF4-FFF2-40B4-BE49-F238E27FC236}">
                <a16:creationId xmlns:a16="http://schemas.microsoft.com/office/drawing/2014/main" id="{4A4E2624-1A16-43C2-9F56-81E7DB54FF71}"/>
              </a:ext>
            </a:extLst>
          </p:cNvPr>
          <p:cNvSpPr txBox="1"/>
          <p:nvPr/>
        </p:nvSpPr>
        <p:spPr>
          <a:xfrm>
            <a:off x="3262020" y="1057350"/>
            <a:ext cx="7049140" cy="5293757"/>
          </a:xfrm>
          <a:prstGeom prst="rect">
            <a:avLst/>
          </a:prstGeom>
          <a:noFill/>
        </p:spPr>
        <p:txBody>
          <a:bodyPr wrap="square" rtlCol="0">
            <a:spAutoFit/>
          </a:bodyPr>
          <a:lstStyle/>
          <a:p>
            <a:pPr marL="457200" marR="0" lvl="0" indent="-457200" algn="l" defTabSz="914400" rtl="0" eaLnBrk="1" fontAlgn="auto" latinLnBrk="0" hangingPunct="1">
              <a:lnSpc>
                <a:spcPct val="200000"/>
              </a:lnSpc>
              <a:spcBef>
                <a:spcPts val="0"/>
              </a:spcBef>
              <a:spcAft>
                <a:spcPts val="0"/>
              </a:spcAft>
              <a:buClrTx/>
              <a:buSzTx/>
              <a:buFont typeface="Arial" panose="020B0604020202020204" pitchFamily="34" charset="0"/>
              <a:buChar char="•"/>
              <a:tabLst/>
              <a:defRPr/>
            </a:pPr>
            <a:r>
              <a:rPr kumimoji="0" lang="en-IE" sz="3200" b="0" i="0" u="none" strike="noStrike" kern="1200" cap="none" spc="0" normalizeH="0" baseline="0" noProof="0" err="1">
                <a:ln w="0"/>
                <a:solidFill>
                  <a:srgbClr val="002060"/>
                </a:solidFill>
                <a:effectLst/>
                <a:uLnTx/>
                <a:uFillTx/>
                <a:latin typeface="Arial" panose="020B0604020202020204"/>
                <a:ea typeface="+mn-ea"/>
                <a:cs typeface="Calibri" panose="020F0502020204030204" pitchFamily="34" charset="0"/>
              </a:rPr>
              <a:t>Breithnithe</a:t>
            </a:r>
            <a:r>
              <a:rPr kumimoji="0" lang="en-IE" sz="3200" b="0" i="0" u="none" strike="noStrike" kern="1200" cap="none" spc="0" normalizeH="0" baseline="0" noProof="0">
                <a:ln w="0"/>
                <a:solidFill>
                  <a:srgbClr val="002060"/>
                </a:solidFill>
                <a:effectLst/>
                <a:uLnTx/>
                <a:uFillTx/>
                <a:latin typeface="Arial" panose="020B0604020202020204"/>
                <a:ea typeface="+mn-ea"/>
                <a:cs typeface="Calibri" panose="020F0502020204030204" pitchFamily="34" charset="0"/>
              </a:rPr>
              <a:t> </a:t>
            </a:r>
            <a:r>
              <a:rPr kumimoji="0" lang="en-IE" sz="3200" b="0" i="0" u="none" strike="noStrike" kern="1200" cap="none" spc="0" normalizeH="0" baseline="0" noProof="0" err="1">
                <a:ln w="0"/>
                <a:solidFill>
                  <a:srgbClr val="002060"/>
                </a:solidFill>
                <a:effectLst/>
                <a:uLnTx/>
                <a:uFillTx/>
                <a:latin typeface="Arial" panose="020B0604020202020204"/>
                <a:ea typeface="+mn-ea"/>
                <a:cs typeface="Calibri" panose="020F0502020204030204" pitchFamily="34" charset="0"/>
              </a:rPr>
              <a:t>eiticiúla</a:t>
            </a:r>
            <a:endParaRPr kumimoji="0" lang="en-IE" sz="3200" b="0" i="0" u="none" strike="noStrike" kern="1200" cap="none" spc="0" normalizeH="0" baseline="0" noProof="0">
              <a:ln w="0"/>
              <a:solidFill>
                <a:srgbClr val="002060"/>
              </a:solidFill>
              <a:effectLst/>
              <a:uLnTx/>
              <a:uFillTx/>
              <a:latin typeface="Arial" panose="020B0604020202020204"/>
              <a:ea typeface="+mn-ea"/>
              <a:cs typeface="Calibri" panose="020F0502020204030204" pitchFamily="34" charset="0"/>
            </a:endParaRPr>
          </a:p>
          <a:p>
            <a:pPr marL="457200" marR="0" lvl="0" indent="-457200" algn="l" defTabSz="914400" rtl="0" eaLnBrk="1" fontAlgn="auto" latinLnBrk="0" hangingPunct="1">
              <a:lnSpc>
                <a:spcPct val="200000"/>
              </a:lnSpc>
              <a:spcBef>
                <a:spcPts val="0"/>
              </a:spcBef>
              <a:spcAft>
                <a:spcPts val="0"/>
              </a:spcAft>
              <a:buClrTx/>
              <a:buSzTx/>
              <a:buFont typeface="Arial" panose="020B0604020202020204" pitchFamily="34" charset="0"/>
              <a:buChar char="•"/>
              <a:tabLst/>
              <a:defRPr/>
            </a:pPr>
            <a:r>
              <a:rPr kumimoji="0" lang="en-IE" sz="3200" b="0" i="0" u="none" strike="noStrike" kern="1200" cap="none" spc="0" normalizeH="0" baseline="0" noProof="0" err="1">
                <a:ln w="0"/>
                <a:solidFill>
                  <a:srgbClr val="002060"/>
                </a:solidFill>
                <a:effectLst/>
                <a:uLnTx/>
                <a:uFillTx/>
                <a:latin typeface="Arial" panose="020B0604020202020204"/>
                <a:ea typeface="+mn-ea"/>
                <a:cs typeface="Calibri" panose="020F0502020204030204" pitchFamily="34" charset="0"/>
              </a:rPr>
              <a:t>Príobháideacht</a:t>
            </a:r>
            <a:r>
              <a:rPr kumimoji="0" lang="en-IE" sz="3200" b="0" i="0" u="none" strike="noStrike" kern="1200" cap="none" spc="0" normalizeH="0" baseline="0" noProof="0">
                <a:ln w="0"/>
                <a:solidFill>
                  <a:srgbClr val="002060"/>
                </a:solidFill>
                <a:effectLst/>
                <a:uLnTx/>
                <a:uFillTx/>
                <a:latin typeface="Arial" panose="020B0604020202020204"/>
                <a:ea typeface="+mn-ea"/>
                <a:cs typeface="Calibri" panose="020F0502020204030204" pitchFamily="34" charset="0"/>
              </a:rPr>
              <a:t> </a:t>
            </a:r>
            <a:r>
              <a:rPr kumimoji="0" lang="en-IE" sz="3200" b="0" i="0" u="none" strike="noStrike" kern="1200" cap="none" spc="0" normalizeH="0" baseline="0" noProof="0" err="1">
                <a:ln w="0"/>
                <a:solidFill>
                  <a:srgbClr val="002060"/>
                </a:solidFill>
                <a:effectLst/>
                <a:uLnTx/>
                <a:uFillTx/>
                <a:latin typeface="Arial" panose="020B0604020202020204"/>
                <a:ea typeface="+mn-ea"/>
                <a:cs typeface="Calibri" panose="020F0502020204030204" pitchFamily="34" charset="0"/>
              </a:rPr>
              <a:t>daoine</a:t>
            </a:r>
            <a:r>
              <a:rPr kumimoji="0" lang="en-IE" sz="3200" b="0" i="0" u="none" strike="noStrike" kern="1200" cap="none" spc="0" normalizeH="0" baseline="0" noProof="0">
                <a:ln w="0"/>
                <a:solidFill>
                  <a:srgbClr val="002060"/>
                </a:solidFill>
                <a:effectLst/>
                <a:uLnTx/>
                <a:uFillTx/>
                <a:latin typeface="Arial" panose="020B0604020202020204"/>
                <a:ea typeface="+mn-ea"/>
                <a:cs typeface="Calibri" panose="020F0502020204030204" pitchFamily="34" charset="0"/>
              </a:rPr>
              <a:t> </a:t>
            </a:r>
            <a:r>
              <a:rPr kumimoji="0" lang="en-IE" sz="3200" b="0" i="0" u="none" strike="noStrike" kern="1200" cap="none" spc="0" normalizeH="0" baseline="0" noProof="0" err="1">
                <a:ln w="0"/>
                <a:solidFill>
                  <a:srgbClr val="002060"/>
                </a:solidFill>
                <a:effectLst/>
                <a:uLnTx/>
                <a:uFillTx/>
                <a:latin typeface="Arial" panose="020B0604020202020204"/>
                <a:ea typeface="+mn-ea"/>
                <a:cs typeface="Calibri" panose="020F0502020204030204" pitchFamily="34" charset="0"/>
              </a:rPr>
              <a:t>eile</a:t>
            </a:r>
            <a:endParaRPr kumimoji="0" lang="en-IE" sz="3200" b="0" i="0" u="none" strike="noStrike" kern="1200" cap="none" spc="0" normalizeH="0" baseline="0" noProof="0">
              <a:ln w="0"/>
              <a:solidFill>
                <a:srgbClr val="002060"/>
              </a:solidFill>
              <a:effectLst/>
              <a:uLnTx/>
              <a:uFillTx/>
              <a:latin typeface="Arial" panose="020B0604020202020204"/>
              <a:ea typeface="+mn-ea"/>
              <a:cs typeface="Calibri" panose="020F0502020204030204" pitchFamily="34" charset="0"/>
            </a:endParaRPr>
          </a:p>
          <a:p>
            <a:pPr marL="457200" marR="0" lvl="0" indent="-457200" algn="l" defTabSz="914400" rtl="0" eaLnBrk="1" fontAlgn="auto" latinLnBrk="0" hangingPunct="1">
              <a:lnSpc>
                <a:spcPct val="200000"/>
              </a:lnSpc>
              <a:spcBef>
                <a:spcPts val="0"/>
              </a:spcBef>
              <a:spcAft>
                <a:spcPts val="0"/>
              </a:spcAft>
              <a:buClrTx/>
              <a:buSzTx/>
              <a:buFont typeface="Arial" panose="020B0604020202020204" pitchFamily="34" charset="0"/>
              <a:buChar char="•"/>
              <a:tabLst/>
              <a:defRPr/>
            </a:pPr>
            <a:r>
              <a:rPr kumimoji="0" lang="en-IE" sz="3200" b="0" i="0" u="none" strike="noStrike" kern="1200" cap="none" spc="0" normalizeH="0" baseline="0" noProof="0" err="1">
                <a:ln w="0"/>
                <a:solidFill>
                  <a:srgbClr val="002060"/>
                </a:solidFill>
                <a:effectLst/>
                <a:uLnTx/>
                <a:uFillTx/>
                <a:latin typeface="Arial" panose="020B0604020202020204"/>
                <a:ea typeface="+mn-ea"/>
                <a:cs typeface="Calibri" panose="020F0502020204030204" pitchFamily="34" charset="0"/>
              </a:rPr>
              <a:t>Rúndacht</a:t>
            </a:r>
            <a:r>
              <a:rPr kumimoji="0" lang="en-IE" sz="3200" b="0" i="0" u="none" strike="noStrike" kern="1200" cap="none" spc="0" normalizeH="0" baseline="0" noProof="0">
                <a:ln w="0"/>
                <a:solidFill>
                  <a:srgbClr val="002060"/>
                </a:solidFill>
                <a:effectLst/>
                <a:uLnTx/>
                <a:uFillTx/>
                <a:latin typeface="Arial" panose="020B0604020202020204"/>
                <a:ea typeface="+mn-ea"/>
                <a:cs typeface="Calibri" panose="020F0502020204030204" pitchFamily="34" charset="0"/>
              </a:rPr>
              <a:t> </a:t>
            </a:r>
            <a:r>
              <a:rPr kumimoji="0" lang="en-IE" sz="3200" b="0" i="0" u="none" strike="noStrike" kern="1200" cap="none" spc="0" normalizeH="0" baseline="0" noProof="0" err="1">
                <a:ln w="0"/>
                <a:solidFill>
                  <a:srgbClr val="002060"/>
                </a:solidFill>
                <a:effectLst/>
                <a:uLnTx/>
                <a:uFillTx/>
                <a:latin typeface="Arial" panose="020B0604020202020204"/>
                <a:ea typeface="+mn-ea"/>
                <a:cs typeface="Calibri" panose="020F0502020204030204" pitchFamily="34" charset="0"/>
              </a:rPr>
              <a:t>faisnéise</a:t>
            </a:r>
            <a:endParaRPr kumimoji="0" lang="en-IE" sz="3200" b="0" i="0" u="none" strike="noStrike" kern="1200" cap="none" spc="0" normalizeH="0" baseline="0" noProof="0">
              <a:ln w="0"/>
              <a:solidFill>
                <a:srgbClr val="002060"/>
              </a:solidFill>
              <a:effectLst/>
              <a:uLnTx/>
              <a:uFillTx/>
              <a:latin typeface="Arial" panose="020B0604020202020204"/>
              <a:ea typeface="+mn-ea"/>
              <a:cs typeface="Calibri" panose="020F0502020204030204" pitchFamily="34" charset="0"/>
            </a:endParaRPr>
          </a:p>
          <a:p>
            <a:pPr marL="457200" marR="0" lvl="0" indent="-457200" algn="l" defTabSz="914400" rtl="0" eaLnBrk="1" fontAlgn="auto" latinLnBrk="0" hangingPunct="1">
              <a:lnSpc>
                <a:spcPct val="200000"/>
              </a:lnSpc>
              <a:spcBef>
                <a:spcPts val="0"/>
              </a:spcBef>
              <a:spcAft>
                <a:spcPts val="0"/>
              </a:spcAft>
              <a:buClrTx/>
              <a:buSzTx/>
              <a:buFont typeface="Arial" panose="020B0604020202020204" pitchFamily="34" charset="0"/>
              <a:buChar char="•"/>
              <a:tabLst/>
              <a:defRPr/>
            </a:pPr>
            <a:r>
              <a:rPr kumimoji="0" lang="en-IE" sz="3200" b="0" i="0" u="none" strike="noStrike" kern="1200" cap="none" spc="0" normalizeH="0" baseline="0" noProof="0" err="1">
                <a:ln w="0"/>
                <a:solidFill>
                  <a:srgbClr val="002060"/>
                </a:solidFill>
                <a:effectLst/>
                <a:uLnTx/>
                <a:uFillTx/>
                <a:latin typeface="Arial" panose="020B0604020202020204"/>
                <a:ea typeface="+mn-ea"/>
                <a:cs typeface="Calibri" panose="020F0502020204030204" pitchFamily="34" charset="0"/>
              </a:rPr>
              <a:t>Beartas</a:t>
            </a:r>
            <a:r>
              <a:rPr kumimoji="0" lang="en-IE" sz="3200" b="0" i="0" u="none" strike="noStrike" kern="1200" cap="none" spc="0" normalizeH="0" baseline="0" noProof="0">
                <a:ln w="0"/>
                <a:solidFill>
                  <a:srgbClr val="002060"/>
                </a:solidFill>
                <a:effectLst/>
                <a:uLnTx/>
                <a:uFillTx/>
                <a:latin typeface="Arial" panose="020B0604020202020204"/>
                <a:ea typeface="+mn-ea"/>
                <a:cs typeface="Calibri" panose="020F0502020204030204" pitchFamily="34" charset="0"/>
              </a:rPr>
              <a:t> </a:t>
            </a:r>
            <a:r>
              <a:rPr kumimoji="0" lang="en-IE" sz="3200" b="0" i="0" u="none" strike="noStrike" kern="1200" cap="none" spc="0" normalizeH="0" baseline="0" noProof="0" err="1">
                <a:ln w="0"/>
                <a:solidFill>
                  <a:srgbClr val="002060"/>
                </a:solidFill>
                <a:effectLst/>
                <a:uLnTx/>
                <a:uFillTx/>
                <a:latin typeface="Arial" panose="020B0604020202020204"/>
                <a:ea typeface="+mn-ea"/>
                <a:cs typeface="Calibri" panose="020F0502020204030204" pitchFamily="34" charset="0"/>
              </a:rPr>
              <a:t>cosanta</a:t>
            </a:r>
            <a:r>
              <a:rPr kumimoji="0" lang="en-IE" sz="3200" b="0" i="0" u="none" strike="noStrike" kern="1200" cap="none" spc="0" normalizeH="0" baseline="0" noProof="0">
                <a:ln w="0"/>
                <a:solidFill>
                  <a:srgbClr val="002060"/>
                </a:solidFill>
                <a:effectLst/>
                <a:uLnTx/>
                <a:uFillTx/>
                <a:latin typeface="Arial" panose="020B0604020202020204"/>
                <a:ea typeface="+mn-ea"/>
                <a:cs typeface="Calibri" panose="020F0502020204030204" pitchFamily="34" charset="0"/>
              </a:rPr>
              <a:t> </a:t>
            </a:r>
            <a:r>
              <a:rPr kumimoji="0" lang="en-IE" sz="3200" b="0" i="0" u="none" strike="noStrike" kern="1200" cap="none" spc="0" normalizeH="0" baseline="0" noProof="0" err="1">
                <a:ln w="0"/>
                <a:solidFill>
                  <a:srgbClr val="002060"/>
                </a:solidFill>
                <a:effectLst/>
                <a:uLnTx/>
                <a:uFillTx/>
                <a:latin typeface="Arial" panose="020B0604020202020204"/>
                <a:ea typeface="+mn-ea"/>
                <a:cs typeface="Calibri" panose="020F0502020204030204" pitchFamily="34" charset="0"/>
              </a:rPr>
              <a:t>sonraí</a:t>
            </a:r>
            <a:r>
              <a:rPr kumimoji="0" lang="en-IE" sz="3200" b="0" i="0" u="none" strike="noStrike" kern="1200" cap="none" spc="0" normalizeH="0" baseline="0" noProof="0">
                <a:ln w="0"/>
                <a:solidFill>
                  <a:srgbClr val="002060"/>
                </a:solidFill>
                <a:effectLst/>
                <a:uLnTx/>
                <a:uFillTx/>
                <a:latin typeface="Arial" panose="020B0604020202020204"/>
                <a:ea typeface="+mn-ea"/>
                <a:cs typeface="Calibri" panose="020F0502020204030204" pitchFamily="34" charset="0"/>
              </a:rPr>
              <a:t> na scoile</a:t>
            </a:r>
          </a:p>
          <a:p>
            <a:pPr marL="457200" marR="0" lvl="0" indent="-457200" algn="l" defTabSz="914400" rtl="0" eaLnBrk="1" fontAlgn="auto" latinLnBrk="0" hangingPunct="1">
              <a:lnSpc>
                <a:spcPct val="200000"/>
              </a:lnSpc>
              <a:spcBef>
                <a:spcPts val="0"/>
              </a:spcBef>
              <a:spcAft>
                <a:spcPts val="0"/>
              </a:spcAft>
              <a:buClrTx/>
              <a:buSzTx/>
              <a:buFont typeface="Arial" panose="020B0604020202020204" pitchFamily="34" charset="0"/>
              <a:buChar char="•"/>
              <a:tabLst/>
              <a:defRPr/>
            </a:pPr>
            <a:r>
              <a:rPr kumimoji="0" lang="en-IE" sz="3200" b="0" i="0" u="none" strike="noStrike" kern="1200" cap="none" spc="0" normalizeH="0" baseline="0" noProof="0" err="1">
                <a:ln w="0"/>
                <a:solidFill>
                  <a:srgbClr val="002060"/>
                </a:solidFill>
                <a:effectLst/>
                <a:uLnTx/>
                <a:uFillTx/>
                <a:latin typeface="Arial" panose="020B0604020202020204"/>
                <a:ea typeface="+mn-ea"/>
                <a:cs typeface="Calibri" panose="020F0502020204030204" pitchFamily="34" charset="0"/>
              </a:rPr>
              <a:t>Stóráil</a:t>
            </a:r>
            <a:endParaRPr kumimoji="0" lang="en-IE" sz="3200" b="0" i="0" u="none" strike="noStrike" kern="1200" cap="none" spc="0" normalizeH="0" baseline="0" noProof="0">
              <a:ln w="0"/>
              <a:solidFill>
                <a:srgbClr val="002060"/>
              </a:solidFill>
              <a:effectLst/>
              <a:uLnTx/>
              <a:uFillTx/>
              <a:latin typeface="Arial" panose="020B0604020202020204"/>
              <a:ea typeface="+mn-ea"/>
              <a:cs typeface="Calibri" panose="020F0502020204030204" pitchFamily="34" charset="0"/>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IE" sz="1800" b="0" i="0" u="none" strike="noStrike" kern="1200" cap="none" spc="0" normalizeH="0" baseline="0" noProof="0">
              <a:ln>
                <a:noFill/>
              </a:ln>
              <a:solidFill>
                <a:prstClr val="black"/>
              </a:solidFill>
              <a:effectLst/>
              <a:uLnTx/>
              <a:uFillTx/>
              <a:latin typeface="Raleway Medium"/>
              <a:ea typeface="+mn-ea"/>
              <a:cs typeface="+mn-cs"/>
            </a:endParaRPr>
          </a:p>
        </p:txBody>
      </p:sp>
      <p:sp>
        <p:nvSpPr>
          <p:cNvPr id="13" name="TextBox 12">
            <a:extLst>
              <a:ext uri="{FF2B5EF4-FFF2-40B4-BE49-F238E27FC236}">
                <a16:creationId xmlns:a16="http://schemas.microsoft.com/office/drawing/2014/main" id="{FC7A32D7-0279-4F5B-84BA-7E32FD47D20E}"/>
              </a:ext>
            </a:extLst>
          </p:cNvPr>
          <p:cNvSpPr txBox="1"/>
          <p:nvPr/>
        </p:nvSpPr>
        <p:spPr>
          <a:xfrm>
            <a:off x="6880485" y="6415329"/>
            <a:ext cx="5132858" cy="400110"/>
          </a:xfrm>
          <a:prstGeom prst="rect">
            <a:avLst/>
          </a:prstGeom>
          <a:noFill/>
        </p:spPr>
        <p:txBody>
          <a:bodyPr wrap="square" lIns="91440" tIns="45720" rIns="91440" bIns="45720" rtlCol="0" anchor="t">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IE" sz="2000" b="0" i="0" u="none" strike="noStrike" kern="1200" cap="none" spc="0" normalizeH="0" baseline="0" noProof="0">
                <a:ln>
                  <a:noFill/>
                </a:ln>
                <a:solidFill>
                  <a:srgbClr val="002060"/>
                </a:solidFill>
                <a:effectLst/>
                <a:uLnTx/>
                <a:uFillTx/>
                <a:latin typeface="Arial" panose="020B0604020202020204"/>
                <a:ea typeface="+mn-ea"/>
                <a:cs typeface="Calibri" panose="020F0502020204030204" pitchFamily="34" charset="0"/>
              </a:rPr>
              <a:t>(An Comhairle </a:t>
            </a:r>
            <a:r>
              <a:rPr kumimoji="0" lang="en-IE" sz="2000" b="0" i="0" u="none" strike="noStrike" kern="1200" cap="none" spc="0" normalizeH="0" baseline="0" noProof="0" err="1">
                <a:ln>
                  <a:noFill/>
                </a:ln>
                <a:solidFill>
                  <a:srgbClr val="002060"/>
                </a:solidFill>
                <a:effectLst/>
                <a:uLnTx/>
                <a:uFillTx/>
                <a:latin typeface="Arial" panose="020B0604020202020204"/>
                <a:ea typeface="+mn-ea"/>
                <a:cs typeface="Calibri" panose="020F0502020204030204" pitchFamily="34" charset="0"/>
              </a:rPr>
              <a:t>Mhúinteoireachta</a:t>
            </a:r>
            <a:r>
              <a:rPr kumimoji="0" lang="en-IE" sz="2000" b="0" i="0" u="none" strike="noStrike" kern="1200" cap="none" spc="0" normalizeH="0" baseline="0" noProof="0">
                <a:ln>
                  <a:noFill/>
                </a:ln>
                <a:solidFill>
                  <a:srgbClr val="002060"/>
                </a:solidFill>
                <a:effectLst/>
                <a:uLnTx/>
                <a:uFillTx/>
                <a:latin typeface="Arial" panose="020B0604020202020204"/>
                <a:ea typeface="+mn-ea"/>
                <a:cs typeface="Calibri" panose="020F0502020204030204" pitchFamily="34" charset="0"/>
              </a:rPr>
              <a:t>,  2017) </a:t>
            </a:r>
            <a:endParaRPr kumimoji="0" lang="en-IE" sz="1800" b="0" i="0" u="none" strike="noStrike" kern="1200" cap="none" spc="0" normalizeH="0" baseline="0" noProof="0">
              <a:ln>
                <a:noFill/>
              </a:ln>
              <a:solidFill>
                <a:srgbClr val="002060"/>
              </a:solidFill>
              <a:effectLst/>
              <a:uLnTx/>
              <a:uFillTx/>
              <a:latin typeface="Arial" panose="020B0604020202020204"/>
              <a:ea typeface="+mn-ea"/>
              <a:cs typeface="Calibri" panose="020F0502020204030204" pitchFamily="34" charset="0"/>
            </a:endParaRPr>
          </a:p>
        </p:txBody>
      </p:sp>
    </p:spTree>
    <p:extLst>
      <p:ext uri="{BB962C8B-B14F-4D97-AF65-F5344CB8AC3E}">
        <p14:creationId xmlns:p14="http://schemas.microsoft.com/office/powerpoint/2010/main" val="390455163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nodeType="clickEffect" nodePh="1">
                                  <p:stCondLst>
                                    <p:cond delay="0"/>
                                  </p:stCondLst>
                                  <p:endCondLst>
                                    <p:cond evt="begin" delay="0">
                                      <p:tn val="5"/>
                                    </p:cond>
                                  </p:endCondLst>
                                  <p:childTnLst>
                                    <p:set>
                                      <p:cBhvr>
                                        <p:cTn id="6" dur="1" fill="hold">
                                          <p:stCondLst>
                                            <p:cond delay="0"/>
                                          </p:stCondLst>
                                        </p:cTn>
                                        <p:tgtEl>
                                          <p:spTgt spid="26">
                                            <p:txEl>
                                              <p:pRg st="0" end="0"/>
                                            </p:txEl>
                                          </p:spTgt>
                                        </p:tgtEl>
                                        <p:attrNameLst>
                                          <p:attrName>style.visibility</p:attrName>
                                        </p:attrNameLst>
                                      </p:cBhvr>
                                      <p:to>
                                        <p:strVal val="visible"/>
                                      </p:to>
                                    </p:set>
                                    <p:animEffect transition="in" filter="fade">
                                      <p:cBhvr>
                                        <p:cTn id="7" dur="1000"/>
                                        <p:tgtEl>
                                          <p:spTgt spid="26">
                                            <p:txEl>
                                              <p:pRg st="0" end="0"/>
                                            </p:txEl>
                                          </p:spTgt>
                                        </p:tgtEl>
                                      </p:cBhvr>
                                    </p:animEffect>
                                    <p:anim calcmode="lin" valueType="num">
                                      <p:cBhvr>
                                        <p:cTn id="8" dur="1000" fill="hold"/>
                                        <p:tgtEl>
                                          <p:spTgt spid="26">
                                            <p:txEl>
                                              <p:pRg st="0" end="0"/>
                                            </p:txEl>
                                          </p:spTgt>
                                        </p:tgtEl>
                                        <p:attrNameLst>
                                          <p:attrName>ppt_x</p:attrName>
                                        </p:attrNameLst>
                                      </p:cBhvr>
                                      <p:tavLst>
                                        <p:tav tm="0">
                                          <p:val>
                                            <p:strVal val="#ppt_x"/>
                                          </p:val>
                                        </p:tav>
                                        <p:tav tm="100000">
                                          <p:val>
                                            <p:strVal val="#ppt_x"/>
                                          </p:val>
                                        </p:tav>
                                      </p:tavLst>
                                    </p:anim>
                                    <p:anim calcmode="lin" valueType="num">
                                      <p:cBhvr>
                                        <p:cTn id="9" dur="1000" fill="hold"/>
                                        <p:tgtEl>
                                          <p:spTgt spid="26">
                                            <p:txEl>
                                              <p:pRg st="0" end="0"/>
                                            </p:txEl>
                                          </p:spTgt>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Google Shape;220;p29"/>
          <p:cNvSpPr txBox="1">
            <a:spLocks noGrp="1"/>
          </p:cNvSpPr>
          <p:nvPr>
            <p:ph type="title"/>
          </p:nvPr>
        </p:nvSpPr>
        <p:spPr>
          <a:xfrm>
            <a:off x="429491" y="0"/>
            <a:ext cx="10745896" cy="875763"/>
          </a:xfrm>
          <a:prstGeom prst="rect">
            <a:avLst/>
          </a:prstGeom>
          <a:no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2060"/>
              </a:buClr>
              <a:buSzPts val="900"/>
              <a:buFont typeface="Calibri"/>
              <a:buNone/>
            </a:pPr>
            <a:r>
              <a:rPr lang="ga" sz="4000" b="1" i="0" u="none" strike="noStrike" cap="none" baseline="0">
                <a:solidFill>
                  <a:srgbClr val="002060"/>
                </a:solidFill>
                <a:latin typeface="Arial" panose="020B0604020202020204" pitchFamily="34" charset="0"/>
                <a:ea typeface="Arial" panose="020B0604020202020204" pitchFamily="34" charset="0"/>
                <a:cs typeface="Arial" panose="020B0604020202020204" pitchFamily="34" charset="0"/>
                <a:sym typeface="Calibri"/>
              </a:rPr>
              <a:t>Coimeád Taifead: Taifid Mholta</a:t>
            </a:r>
            <a:endParaRPr sz="4000" b="1">
              <a:solidFill>
                <a:srgbClr val="002060"/>
              </a:solidFill>
              <a:latin typeface="Arial" panose="020B0604020202020204" pitchFamily="34" charset="0"/>
              <a:cs typeface="Arial" panose="020B0604020202020204" pitchFamily="34" charset="0"/>
            </a:endParaRPr>
          </a:p>
        </p:txBody>
      </p:sp>
      <p:pic>
        <p:nvPicPr>
          <p:cNvPr id="1026" name="Picture 2">
            <a:extLst>
              <a:ext uri="{FF2B5EF4-FFF2-40B4-BE49-F238E27FC236}">
                <a16:creationId xmlns:a16="http://schemas.microsoft.com/office/drawing/2014/main" id="{486F592E-5D27-4786-A88D-76EC61AF5105}"/>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p:blipFill>
        <p:spPr bwMode="auto">
          <a:xfrm>
            <a:off x="2364978" y="989526"/>
            <a:ext cx="7462043" cy="526732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844618446"/>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flipH="1">
            <a:off x="0" y="0"/>
            <a:ext cx="2962656" cy="6858000"/>
          </a:xfrm>
          <a:prstGeom prst="rect">
            <a:avLst/>
          </a:prstGeom>
        </p:spPr>
      </p:pic>
      <p:sp>
        <p:nvSpPr>
          <p:cNvPr id="3" name="TextBox 2"/>
          <p:cNvSpPr txBox="1"/>
          <p:nvPr/>
        </p:nvSpPr>
        <p:spPr>
          <a:xfrm>
            <a:off x="4054517" y="75707"/>
            <a:ext cx="6007687" cy="1446550"/>
          </a:xfrm>
          <a:prstGeom prst="rect">
            <a:avLst/>
          </a:prstGeom>
          <a:noFill/>
        </p:spPr>
        <p:txBody>
          <a:bodyPr wrap="square" rtlCol="0">
            <a:spAutoFit/>
          </a:bodyPr>
          <a:lstStyle/>
          <a:p>
            <a:pPr algn="ctr"/>
            <a:r>
              <a:rPr lang="ga-IE" sz="4400" b="1">
                <a:solidFill>
                  <a:srgbClr val="002060"/>
                </a:solidFill>
                <a:latin typeface="Arial" panose="020B0604020202020204" pitchFamily="34" charset="0"/>
                <a:cs typeface="Arial" panose="020B0604020202020204" pitchFamily="34" charset="0"/>
              </a:rPr>
              <a:t>Críoch an Phróisis</a:t>
            </a:r>
            <a:endParaRPr lang="en-GB" sz="4400" b="1">
              <a:solidFill>
                <a:srgbClr val="002060"/>
              </a:solidFill>
              <a:latin typeface="Arial" panose="020B0604020202020204" pitchFamily="34" charset="0"/>
              <a:cs typeface="Arial" panose="020B0604020202020204" pitchFamily="34" charset="0"/>
            </a:endParaRPr>
          </a:p>
          <a:p>
            <a:pPr algn="ctr"/>
            <a:r>
              <a:rPr lang="en-GB" sz="4400" b="1">
                <a:solidFill>
                  <a:srgbClr val="002060"/>
                </a:solidFill>
                <a:latin typeface="Arial" panose="020B0604020202020204" pitchFamily="34" charset="0"/>
                <a:cs typeface="Arial" panose="020B0604020202020204" pitchFamily="34" charset="0"/>
              </a:rPr>
              <a:t>    </a:t>
            </a:r>
            <a:r>
              <a:rPr lang="ga-IE" sz="4400" b="1">
                <a:solidFill>
                  <a:srgbClr val="002060"/>
                </a:solidFill>
                <a:latin typeface="Arial" panose="020B0604020202020204" pitchFamily="34" charset="0"/>
                <a:cs typeface="Arial" panose="020B0604020202020204" pitchFamily="34" charset="0"/>
              </a:rPr>
              <a:t>Toradh</a:t>
            </a:r>
            <a:r>
              <a:rPr lang="en-GB" sz="4400" b="1">
                <a:solidFill>
                  <a:srgbClr val="002060"/>
                </a:solidFill>
                <a:latin typeface="Arial" panose="020B0604020202020204" pitchFamily="34" charset="0"/>
                <a:cs typeface="Arial" panose="020B0604020202020204" pitchFamily="34" charset="0"/>
              </a:rPr>
              <a:t> A</a:t>
            </a:r>
          </a:p>
        </p:txBody>
      </p:sp>
      <p:grpSp>
        <p:nvGrpSpPr>
          <p:cNvPr id="6" name="Group 5">
            <a:extLst>
              <a:ext uri="{FF2B5EF4-FFF2-40B4-BE49-F238E27FC236}">
                <a16:creationId xmlns:a16="http://schemas.microsoft.com/office/drawing/2014/main" id="{D1D19865-6A78-43C8-9E4B-68EE7F2A8FCF}"/>
              </a:ext>
            </a:extLst>
          </p:cNvPr>
          <p:cNvGrpSpPr/>
          <p:nvPr/>
        </p:nvGrpSpPr>
        <p:grpSpPr>
          <a:xfrm>
            <a:off x="3395379" y="1238596"/>
            <a:ext cx="8285212" cy="5067701"/>
            <a:chOff x="1866228" y="752351"/>
            <a:chExt cx="8503212" cy="6015837"/>
          </a:xfrm>
        </p:grpSpPr>
        <p:grpSp>
          <p:nvGrpSpPr>
            <p:cNvPr id="7" name="Group 6">
              <a:extLst>
                <a:ext uri="{FF2B5EF4-FFF2-40B4-BE49-F238E27FC236}">
                  <a16:creationId xmlns:a16="http://schemas.microsoft.com/office/drawing/2014/main" id="{E4A7ADC0-C603-4605-9578-0D635D807EFD}"/>
                </a:ext>
              </a:extLst>
            </p:cNvPr>
            <p:cNvGrpSpPr/>
            <p:nvPr/>
          </p:nvGrpSpPr>
          <p:grpSpPr>
            <a:xfrm>
              <a:off x="1866228" y="752351"/>
              <a:ext cx="8503212" cy="6015837"/>
              <a:chOff x="1866228" y="752351"/>
              <a:chExt cx="8503212" cy="6015837"/>
            </a:xfrm>
          </p:grpSpPr>
          <p:graphicFrame>
            <p:nvGraphicFramePr>
              <p:cNvPr id="9" name="Diagram 8">
                <a:extLst>
                  <a:ext uri="{FF2B5EF4-FFF2-40B4-BE49-F238E27FC236}">
                    <a16:creationId xmlns:a16="http://schemas.microsoft.com/office/drawing/2014/main" id="{0BFCED49-A1E7-4061-98B4-A2A41E9595FD}"/>
                  </a:ext>
                </a:extLst>
              </p:cNvPr>
              <p:cNvGraphicFramePr/>
              <p:nvPr>
                <p:extLst>
                  <p:ext uri="{D42A27DB-BD31-4B8C-83A1-F6EECF244321}">
                    <p14:modId xmlns:p14="http://schemas.microsoft.com/office/powerpoint/2010/main" val="269689996"/>
                  </p:ext>
                </p:extLst>
              </p:nvPr>
            </p:nvGraphicFramePr>
            <p:xfrm>
              <a:off x="1918994" y="752351"/>
              <a:ext cx="8450446" cy="4270282"/>
            </p:xfrm>
            <a:graphic>
              <a:graphicData uri="http://schemas.openxmlformats.org/drawingml/2006/diagram">
                <dgm:relIds xmlns:dgm="http://schemas.openxmlformats.org/drawingml/2006/diagram" xmlns:r="http://schemas.openxmlformats.org/officeDocument/2006/relationships" r:dm="rId4" r:lo="rId5" r:qs="rId6" r:cs="rId7"/>
              </a:graphicData>
            </a:graphic>
          </p:graphicFrame>
          <p:sp>
            <p:nvSpPr>
              <p:cNvPr id="10" name="Down Arrow 13">
                <a:extLst>
                  <a:ext uri="{FF2B5EF4-FFF2-40B4-BE49-F238E27FC236}">
                    <a16:creationId xmlns:a16="http://schemas.microsoft.com/office/drawing/2014/main" id="{8ADDA998-69DE-4EDE-908B-7341735745AC}"/>
                  </a:ext>
                </a:extLst>
              </p:cNvPr>
              <p:cNvSpPr/>
              <p:nvPr/>
            </p:nvSpPr>
            <p:spPr>
              <a:xfrm>
                <a:off x="5772559" y="2933482"/>
                <a:ext cx="821094" cy="574626"/>
              </a:xfrm>
              <a:prstGeom prst="downArrow">
                <a:avLst/>
              </a:prstGeom>
              <a:solidFill>
                <a:srgbClr val="44A0BB"/>
              </a:solidFill>
              <a:ln w="12700" cap="flat" cmpd="sng" algn="ctr">
                <a:solidFill>
                  <a:srgbClr val="44A0BB"/>
                </a:solidFill>
                <a:prstDash val="solid"/>
                <a:miter lim="800000"/>
              </a:ln>
              <a:effectLst/>
            </p:spPr>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IE" sz="2800" b="0" i="0" u="none" strike="noStrike" kern="0" cap="none" spc="0" normalizeH="0" baseline="0" noProof="0">
                  <a:ln w="0"/>
                  <a:solidFill>
                    <a:schemeClr val="bg1"/>
                  </a:solidFill>
                  <a:effectLst>
                    <a:outerShdw blurRad="38100" dist="19050" dir="2700000" algn="tl" rotWithShape="0">
                      <a:prstClr val="black">
                        <a:alpha val="40000"/>
                      </a:prstClr>
                    </a:outerShdw>
                  </a:effectLst>
                  <a:uLnTx/>
                  <a:uFillTx/>
                  <a:ea typeface="+mn-ea"/>
                  <a:cs typeface="+mn-cs"/>
                </a:endParaRPr>
              </a:p>
            </p:txBody>
          </p:sp>
          <p:sp>
            <p:nvSpPr>
              <p:cNvPr id="11" name="Rounded Rectangle 11">
                <a:extLst>
                  <a:ext uri="{FF2B5EF4-FFF2-40B4-BE49-F238E27FC236}">
                    <a16:creationId xmlns:a16="http://schemas.microsoft.com/office/drawing/2014/main" id="{2BE0D56A-AA38-4F1B-A942-845B55532001}"/>
                  </a:ext>
                </a:extLst>
              </p:cNvPr>
              <p:cNvSpPr/>
              <p:nvPr/>
            </p:nvSpPr>
            <p:spPr>
              <a:xfrm>
                <a:off x="1866228" y="5573497"/>
                <a:ext cx="8450446" cy="1194691"/>
              </a:xfrm>
              <a:prstGeom prst="roundRect">
                <a:avLst/>
              </a:prstGeom>
              <a:solidFill>
                <a:srgbClr val="1987A8"/>
              </a:solidFill>
              <a:ln w="12700" cap="flat" cmpd="sng" algn="ctr">
                <a:solidFill>
                  <a:sysClr val="window" lastClr="FFFFFF"/>
                </a:solidFill>
                <a:prstDash val="solid"/>
                <a:miter lim="800000"/>
              </a:ln>
              <a:effectLst/>
            </p:spPr>
            <p:txBody>
              <a:bodyPr rtlCol="0" anchor="ctr"/>
              <a:lstStyle/>
              <a:p>
                <a:pPr lvl="0" algn="ctr"/>
                <a:r>
                  <a:rPr lang="ga-IE" sz="2800">
                    <a:solidFill>
                      <a:schemeClr val="bg1"/>
                    </a:solidFill>
                    <a:latin typeface="+mj-lt"/>
                    <a:cs typeface="Calibri" panose="020F0502020204030204" pitchFamily="34" charset="0"/>
                  </a:rPr>
                  <a:t>Más féidir, leantar den phróiseas tacaíocht fad a bhíonn an MNC ag obair sa scoil sin</a:t>
                </a:r>
                <a:r>
                  <a:rPr lang="en-IE" sz="2800">
                    <a:solidFill>
                      <a:schemeClr val="bg1"/>
                    </a:solidFill>
                    <a:latin typeface="+mj-lt"/>
                    <a:cs typeface="Calibri" panose="020F0502020204030204" pitchFamily="34" charset="0"/>
                  </a:rPr>
                  <a:t> </a:t>
                </a:r>
              </a:p>
            </p:txBody>
          </p:sp>
          <p:sp>
            <p:nvSpPr>
              <p:cNvPr id="12" name="Down Arrow 13">
                <a:extLst>
                  <a:ext uri="{FF2B5EF4-FFF2-40B4-BE49-F238E27FC236}">
                    <a16:creationId xmlns:a16="http://schemas.microsoft.com/office/drawing/2014/main" id="{E1DCDC4B-AF4A-4B56-9164-64E8C2CD5998}"/>
                  </a:ext>
                </a:extLst>
              </p:cNvPr>
              <p:cNvSpPr/>
              <p:nvPr/>
            </p:nvSpPr>
            <p:spPr>
              <a:xfrm>
                <a:off x="5772559" y="4933031"/>
                <a:ext cx="821094" cy="574626"/>
              </a:xfrm>
              <a:prstGeom prst="downArrow">
                <a:avLst/>
              </a:prstGeom>
              <a:solidFill>
                <a:srgbClr val="44A0BB"/>
              </a:solidFill>
              <a:ln w="12700" cap="flat" cmpd="sng" algn="ctr">
                <a:solidFill>
                  <a:srgbClr val="44A0BB"/>
                </a:solidFill>
                <a:prstDash val="solid"/>
                <a:miter lim="800000"/>
              </a:ln>
              <a:effectLst/>
            </p:spPr>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IE" sz="2800" b="0" i="0" u="none" strike="noStrike" kern="0" cap="none" spc="0" normalizeH="0" baseline="0" noProof="0">
                  <a:ln w="0"/>
                  <a:solidFill>
                    <a:schemeClr val="bg1"/>
                  </a:solidFill>
                  <a:effectLst>
                    <a:outerShdw blurRad="38100" dist="19050" dir="2700000" algn="tl" rotWithShape="0">
                      <a:prstClr val="black">
                        <a:alpha val="40000"/>
                      </a:prstClr>
                    </a:outerShdw>
                  </a:effectLst>
                  <a:uLnTx/>
                  <a:uFillTx/>
                  <a:ea typeface="+mn-ea"/>
                  <a:cs typeface="+mn-cs"/>
                </a:endParaRPr>
              </a:p>
            </p:txBody>
          </p:sp>
        </p:grpSp>
        <p:sp>
          <p:nvSpPr>
            <p:cNvPr id="8" name="Rounded Rectangle 15">
              <a:extLst>
                <a:ext uri="{FF2B5EF4-FFF2-40B4-BE49-F238E27FC236}">
                  <a16:creationId xmlns:a16="http://schemas.microsoft.com/office/drawing/2014/main" id="{58E36411-B537-4B76-AB02-F63320434FCC}"/>
                </a:ext>
              </a:extLst>
            </p:cNvPr>
            <p:cNvSpPr/>
            <p:nvPr/>
          </p:nvSpPr>
          <p:spPr>
            <a:xfrm>
              <a:off x="1866228" y="3610863"/>
              <a:ext cx="8450446" cy="1185821"/>
            </a:xfrm>
            <a:prstGeom prst="roundRect">
              <a:avLst/>
            </a:prstGeom>
            <a:solidFill>
              <a:srgbClr val="1987A8"/>
            </a:solidFill>
            <a:ln w="12700" cap="flat" cmpd="sng" algn="ctr">
              <a:noFill/>
              <a:prstDash val="solid"/>
              <a:miter lim="800000"/>
            </a:ln>
            <a:effectLst/>
          </p:spPr>
          <p:txBody>
            <a:bodyPr rtlCol="0" anchor="ctr"/>
            <a:lstStyle/>
            <a:p>
              <a:pPr lvl="0" algn="ctr"/>
              <a:r>
                <a:rPr lang="ga-IE" sz="2800">
                  <a:solidFill>
                    <a:schemeClr val="bg1"/>
                  </a:solidFill>
                  <a:cs typeface="Calibri" panose="020F0502020204030204" pitchFamily="34" charset="0"/>
                </a:rPr>
                <a:t>Líon</a:t>
              </a:r>
              <a:r>
                <a:rPr lang="en-IE" sz="2800" err="1">
                  <a:solidFill>
                    <a:schemeClr val="bg1"/>
                  </a:solidFill>
                  <a:cs typeface="Calibri" panose="020F0502020204030204" pitchFamily="34" charset="0"/>
                </a:rPr>
                <a:t>ann</a:t>
              </a:r>
              <a:r>
                <a:rPr lang="ga-IE" sz="2800">
                  <a:solidFill>
                    <a:schemeClr val="bg1"/>
                  </a:solidFill>
                  <a:cs typeface="Calibri" panose="020F0502020204030204" pitchFamily="34" charset="0"/>
                </a:rPr>
                <a:t> </a:t>
              </a:r>
              <a:r>
                <a:rPr lang="en-IE" sz="2800" err="1">
                  <a:solidFill>
                    <a:schemeClr val="bg1"/>
                  </a:solidFill>
                  <a:cs typeface="Calibri" panose="020F0502020204030204" pitchFamily="34" charset="0"/>
                </a:rPr>
                <a:t>agus</a:t>
              </a:r>
              <a:r>
                <a:rPr lang="en-IE" sz="2800">
                  <a:solidFill>
                    <a:schemeClr val="bg1"/>
                  </a:solidFill>
                  <a:cs typeface="Calibri" panose="020F0502020204030204" pitchFamily="34" charset="0"/>
                </a:rPr>
                <a:t> </a:t>
              </a:r>
              <a:r>
                <a:rPr lang="en-IE" sz="2800" err="1">
                  <a:solidFill>
                    <a:schemeClr val="bg1"/>
                  </a:solidFill>
                  <a:cs typeface="Calibri" panose="020F0502020204030204" pitchFamily="34" charset="0"/>
                </a:rPr>
                <a:t>roinneann</a:t>
              </a:r>
              <a:r>
                <a:rPr lang="en-IE" sz="2800">
                  <a:solidFill>
                    <a:schemeClr val="bg1"/>
                  </a:solidFill>
                  <a:cs typeface="Calibri" panose="020F0502020204030204" pitchFamily="34" charset="0"/>
                </a:rPr>
                <a:t> (an MNC) </a:t>
              </a:r>
              <a:r>
                <a:rPr lang="en-IE" sz="2800" err="1">
                  <a:solidFill>
                    <a:schemeClr val="bg1"/>
                  </a:solidFill>
                  <a:cs typeface="Calibri" panose="020F0502020204030204" pitchFamily="34" charset="0"/>
                </a:rPr>
                <a:t>Foirm</a:t>
              </a:r>
              <a:r>
                <a:rPr lang="en-IE" sz="2800">
                  <a:solidFill>
                    <a:schemeClr val="bg1"/>
                  </a:solidFill>
                  <a:cs typeface="Calibri" panose="020F0502020204030204" pitchFamily="34" charset="0"/>
                </a:rPr>
                <a:t> D leis an </a:t>
              </a:r>
              <a:r>
                <a:rPr lang="en-IE" sz="2800" err="1">
                  <a:solidFill>
                    <a:schemeClr val="bg1"/>
                  </a:solidFill>
                  <a:cs typeface="Calibri" panose="020F0502020204030204" pitchFamily="34" charset="0"/>
                </a:rPr>
                <a:t>gComhairle</a:t>
              </a:r>
              <a:r>
                <a:rPr lang="en-IE" sz="2800">
                  <a:solidFill>
                    <a:schemeClr val="bg1"/>
                  </a:solidFill>
                  <a:cs typeface="Calibri" panose="020F0502020204030204" pitchFamily="34" charset="0"/>
                </a:rPr>
                <a:t> </a:t>
              </a:r>
              <a:r>
                <a:rPr lang="en-IE" sz="2800" err="1">
                  <a:solidFill>
                    <a:schemeClr val="bg1"/>
                  </a:solidFill>
                  <a:cs typeface="Calibri" panose="020F0502020204030204" pitchFamily="34" charset="0"/>
                </a:rPr>
                <a:t>Mhúinteoireachta</a:t>
              </a:r>
              <a:endParaRPr lang="en-IE" sz="2800" strike="sngStrike">
                <a:solidFill>
                  <a:schemeClr val="bg1"/>
                </a:solidFill>
                <a:cs typeface="Calibri" panose="020F0502020204030204" pitchFamily="34" charset="0"/>
              </a:endParaRPr>
            </a:p>
          </p:txBody>
        </p:sp>
      </p:grpSp>
      <p:pic>
        <p:nvPicPr>
          <p:cNvPr id="13" name="Picture 12"/>
          <p:cNvPicPr>
            <a:picLocks noChangeAspect="1"/>
          </p:cNvPicPr>
          <p:nvPr/>
        </p:nvPicPr>
        <p:blipFill>
          <a:blip r:embed="rId9"/>
          <a:stretch>
            <a:fillRect/>
          </a:stretch>
        </p:blipFill>
        <p:spPr>
          <a:xfrm>
            <a:off x="3395379" y="842262"/>
            <a:ext cx="1768642" cy="746406"/>
          </a:xfrm>
          <a:prstGeom prst="rect">
            <a:avLst/>
          </a:prstGeom>
        </p:spPr>
      </p:pic>
    </p:spTree>
    <p:extLst>
      <p:ext uri="{BB962C8B-B14F-4D97-AF65-F5344CB8AC3E}">
        <p14:creationId xmlns:p14="http://schemas.microsoft.com/office/powerpoint/2010/main" val="2845746686"/>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E1874938-4321-EBAD-0022-BF8CF1FD9A61}"/>
            </a:ext>
          </a:extLst>
        </p:cNvPr>
        <p:cNvGrpSpPr/>
        <p:nvPr/>
      </p:nvGrpSpPr>
      <p:grpSpPr>
        <a:xfrm>
          <a:off x="0" y="0"/>
          <a:ext cx="0" cy="0"/>
          <a:chOff x="0" y="0"/>
          <a:chExt cx="0" cy="0"/>
        </a:xfrm>
      </p:grpSpPr>
      <p:sp>
        <p:nvSpPr>
          <p:cNvPr id="7" name="Rectangle 6">
            <a:extLst>
              <a:ext uri="{FF2B5EF4-FFF2-40B4-BE49-F238E27FC236}">
                <a16:creationId xmlns:a16="http://schemas.microsoft.com/office/drawing/2014/main" id="{FE93C0E6-0E72-6138-D724-5AD07173D67A}"/>
              </a:ext>
            </a:extLst>
          </p:cNvPr>
          <p:cNvSpPr/>
          <p:nvPr/>
        </p:nvSpPr>
        <p:spPr>
          <a:xfrm>
            <a:off x="332509" y="1217079"/>
            <a:ext cx="3754582" cy="4948193"/>
          </a:xfrm>
          <a:prstGeom prst="rect">
            <a:avLst/>
          </a:prstGeom>
          <a:solidFill>
            <a:srgbClr val="1987A8"/>
          </a:solidFill>
          <a:ln>
            <a:solidFill>
              <a:srgbClr val="1987A8"/>
            </a:solidFill>
          </a:ln>
          <a:effectLst>
            <a:softEdge rad="12700"/>
          </a:effectLst>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IE" sz="1800" b="0" i="0" u="none" strike="noStrike" kern="1200" cap="none" spc="0" normalizeH="0" baseline="0" noProof="0">
              <a:ln>
                <a:noFill/>
              </a:ln>
              <a:solidFill>
                <a:prstClr val="white"/>
              </a:solidFill>
              <a:effectLst/>
              <a:uLnTx/>
              <a:uFillTx/>
              <a:latin typeface="Arial" panose="020B0604020202020204"/>
              <a:ea typeface="+mn-ea"/>
              <a:cs typeface="+mn-cs"/>
            </a:endParaRPr>
          </a:p>
        </p:txBody>
      </p:sp>
      <p:grpSp>
        <p:nvGrpSpPr>
          <p:cNvPr id="4" name="Group 3">
            <a:extLst>
              <a:ext uri="{FF2B5EF4-FFF2-40B4-BE49-F238E27FC236}">
                <a16:creationId xmlns:a16="http://schemas.microsoft.com/office/drawing/2014/main" id="{90378FEB-A1A0-60B2-A6EC-2955309B71DF}"/>
              </a:ext>
            </a:extLst>
          </p:cNvPr>
          <p:cNvGrpSpPr/>
          <p:nvPr/>
        </p:nvGrpSpPr>
        <p:grpSpPr>
          <a:xfrm>
            <a:off x="1029787" y="2068560"/>
            <a:ext cx="2360025" cy="3052489"/>
            <a:chOff x="558197" y="1403788"/>
            <a:chExt cx="2562225" cy="3314700"/>
          </a:xfrm>
        </p:grpSpPr>
        <p:pic>
          <p:nvPicPr>
            <p:cNvPr id="2" name="!!Picture 1" descr="A blue and white cover with textstating t">
              <a:extLst>
                <a:ext uri="{FF2B5EF4-FFF2-40B4-BE49-F238E27FC236}">
                  <a16:creationId xmlns:a16="http://schemas.microsoft.com/office/drawing/2014/main" id="{F439EEF0-ECFD-9C37-D353-6B3A5DB756BD}"/>
                </a:ext>
              </a:extLst>
            </p:cNvPr>
            <p:cNvPicPr>
              <a:picLocks noChangeAspect="1"/>
            </p:cNvPicPr>
            <p:nvPr/>
          </p:nvPicPr>
          <p:blipFill>
            <a:blip r:embed="rId3"/>
            <a:stretch>
              <a:fillRect/>
            </a:stretch>
          </p:blipFill>
          <p:spPr>
            <a:xfrm>
              <a:off x="558197" y="1403788"/>
              <a:ext cx="2562225" cy="3314700"/>
            </a:xfrm>
            <a:prstGeom prst="rect">
              <a:avLst/>
            </a:prstGeom>
            <a:effectLst>
              <a:outerShdw blurRad="50800" dist="38100" dir="10800000" algn="r" rotWithShape="0">
                <a:prstClr val="black">
                  <a:alpha val="40000"/>
                </a:prstClr>
              </a:outerShdw>
            </a:effectLst>
          </p:spPr>
        </p:pic>
        <p:sp>
          <p:nvSpPr>
            <p:cNvPr id="3" name="Rectangle: Rounded Corners 2">
              <a:extLst>
                <a:ext uri="{FF2B5EF4-FFF2-40B4-BE49-F238E27FC236}">
                  <a16:creationId xmlns:a16="http://schemas.microsoft.com/office/drawing/2014/main" id="{F703256E-2212-4260-97AE-0CA9D5E14C7D}"/>
                </a:ext>
              </a:extLst>
            </p:cNvPr>
            <p:cNvSpPr/>
            <p:nvPr/>
          </p:nvSpPr>
          <p:spPr>
            <a:xfrm>
              <a:off x="866205" y="4181230"/>
              <a:ext cx="1458871" cy="286564"/>
            </a:xfrm>
            <a:prstGeom prst="roundRect">
              <a:avLst/>
            </a:prstGeom>
            <a:solidFill>
              <a:srgbClr val="FDFDFD"/>
            </a:solidFill>
            <a:ln>
              <a:solidFill>
                <a:srgbClr val="FDFDFD"/>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Arial" panose="020B0604020202020204"/>
                <a:ea typeface="+mn-ea"/>
                <a:cs typeface="+mn-cs"/>
              </a:endParaRPr>
            </a:p>
          </p:txBody>
        </p:sp>
      </p:grpSp>
      <p:sp>
        <p:nvSpPr>
          <p:cNvPr id="5" name="Google Shape;265;p5">
            <a:extLst>
              <a:ext uri="{FF2B5EF4-FFF2-40B4-BE49-F238E27FC236}">
                <a16:creationId xmlns:a16="http://schemas.microsoft.com/office/drawing/2014/main" id="{BCAFD14F-7ABD-F929-897B-594493AF3886}"/>
              </a:ext>
            </a:extLst>
          </p:cNvPr>
          <p:cNvSpPr txBox="1"/>
          <p:nvPr/>
        </p:nvSpPr>
        <p:spPr>
          <a:xfrm>
            <a:off x="630129" y="319644"/>
            <a:ext cx="9529871" cy="769401"/>
          </a:xfrm>
          <a:prstGeom prst="rect">
            <a:avLst/>
          </a:prstGeom>
          <a:noFill/>
          <a:ln>
            <a:noFill/>
          </a:ln>
        </p:spPr>
        <p:txBody>
          <a:bodyPr spcFirstLastPara="1" wrap="square" lIns="91425" tIns="45700" rIns="91425" bIns="45700" anchor="t" anchorCtr="0">
            <a:spAutoFit/>
          </a:bodyPr>
          <a:lstStyle/>
          <a:p>
            <a:pPr marL="0" marR="0" lvl="0" indent="0" algn="ctr" defTabSz="914400" rtl="0" eaLnBrk="1" fontAlgn="auto" latinLnBrk="0" hangingPunct="1">
              <a:lnSpc>
                <a:spcPct val="100000"/>
              </a:lnSpc>
              <a:spcBef>
                <a:spcPts val="0"/>
              </a:spcBef>
              <a:spcAft>
                <a:spcPts val="0"/>
              </a:spcAft>
              <a:buClr>
                <a:srgbClr val="000000"/>
              </a:buClr>
              <a:buSzPts val="4400"/>
              <a:buFontTx/>
              <a:buNone/>
              <a:tabLst/>
              <a:defRPr/>
            </a:pPr>
            <a:r>
              <a:rPr kumimoji="0" lang="en-GB" sz="4400" b="1" i="0" u="none" strike="noStrike" kern="0" cap="none" spc="0" normalizeH="0" baseline="0" noProof="0">
                <a:ln>
                  <a:noFill/>
                </a:ln>
                <a:solidFill>
                  <a:srgbClr val="002060"/>
                </a:solidFill>
                <a:effectLst/>
                <a:uLnTx/>
                <a:uFillTx/>
                <a:latin typeface="Arial"/>
                <a:ea typeface="Calibri"/>
                <a:cs typeface="Arial"/>
                <a:sym typeface="Calibri"/>
              </a:rPr>
              <a:t>An </a:t>
            </a:r>
            <a:r>
              <a:rPr kumimoji="0" lang="en-GB" sz="4400" b="1" i="0" u="none" strike="noStrike" kern="0" cap="none" spc="0" normalizeH="0" baseline="0" noProof="0" err="1">
                <a:ln>
                  <a:noFill/>
                </a:ln>
                <a:solidFill>
                  <a:srgbClr val="002060"/>
                </a:solidFill>
                <a:effectLst/>
                <a:uLnTx/>
                <a:uFillTx/>
                <a:latin typeface="Arial"/>
                <a:ea typeface="Calibri"/>
                <a:cs typeface="Arial"/>
                <a:sym typeface="Calibri"/>
              </a:rPr>
              <a:t>Fhoirm</a:t>
            </a:r>
            <a:r>
              <a:rPr kumimoji="0" lang="en-GB" sz="4400" b="1" i="0" u="none" strike="noStrike" kern="0" cap="none" spc="0" normalizeH="0" baseline="0" noProof="0">
                <a:ln>
                  <a:noFill/>
                </a:ln>
                <a:solidFill>
                  <a:srgbClr val="002060"/>
                </a:solidFill>
                <a:effectLst/>
                <a:uLnTx/>
                <a:uFillTx/>
                <a:latin typeface="Arial"/>
                <a:ea typeface="Calibri"/>
                <a:cs typeface="Arial"/>
                <a:sym typeface="Calibri"/>
              </a:rPr>
              <a:t> D a </a:t>
            </a:r>
            <a:r>
              <a:rPr kumimoji="0" lang="en-GB" sz="4400" b="1" i="0" u="none" strike="noStrike" kern="0" cap="none" spc="0" normalizeH="0" baseline="0" noProof="0" err="1">
                <a:ln>
                  <a:noFill/>
                </a:ln>
                <a:solidFill>
                  <a:srgbClr val="002060"/>
                </a:solidFill>
                <a:effectLst/>
                <a:uLnTx/>
                <a:uFillTx/>
                <a:latin typeface="Arial"/>
                <a:ea typeface="Calibri"/>
                <a:cs typeface="Arial"/>
                <a:sym typeface="Calibri"/>
              </a:rPr>
              <a:t>Chomhlánú</a:t>
            </a:r>
            <a:r>
              <a:rPr kumimoji="0" lang="en-GB" sz="4400" b="1" i="0" u="none" strike="noStrike" kern="0" cap="none" spc="0" normalizeH="0" baseline="0" noProof="0">
                <a:ln>
                  <a:noFill/>
                </a:ln>
                <a:solidFill>
                  <a:srgbClr val="002060"/>
                </a:solidFill>
                <a:effectLst/>
                <a:uLnTx/>
                <a:uFillTx/>
                <a:latin typeface="Arial"/>
                <a:ea typeface="Calibri"/>
                <a:cs typeface="Arial"/>
                <a:sym typeface="Calibri"/>
              </a:rPr>
              <a:t> ar </a:t>
            </a:r>
            <a:r>
              <a:rPr kumimoji="0" lang="en-GB" sz="4400" b="1" i="0" u="none" strike="noStrike" kern="0" cap="none" spc="0" normalizeH="0" baseline="0" noProof="0" err="1">
                <a:ln>
                  <a:noFill/>
                </a:ln>
                <a:solidFill>
                  <a:srgbClr val="002060"/>
                </a:solidFill>
                <a:effectLst/>
                <a:uLnTx/>
                <a:uFillTx/>
                <a:latin typeface="Arial"/>
                <a:ea typeface="Calibri"/>
                <a:cs typeface="Arial"/>
                <a:sym typeface="Calibri"/>
              </a:rPr>
              <a:t>Líne</a:t>
            </a:r>
            <a:endParaRPr kumimoji="0" lang="en-GB" sz="4400" b="1" i="0" u="none" strike="noStrike" kern="0" cap="none" spc="0" normalizeH="0" baseline="0" noProof="0">
              <a:ln>
                <a:noFill/>
              </a:ln>
              <a:solidFill>
                <a:srgbClr val="002060"/>
              </a:solidFill>
              <a:effectLst/>
              <a:uLnTx/>
              <a:uFillTx/>
              <a:latin typeface="Calibri"/>
              <a:ea typeface="Arial"/>
              <a:cs typeface="Arial"/>
            </a:endParaRPr>
          </a:p>
        </p:txBody>
      </p:sp>
      <p:graphicFrame>
        <p:nvGraphicFramePr>
          <p:cNvPr id="6" name="Diagram 5">
            <a:extLst>
              <a:ext uri="{FF2B5EF4-FFF2-40B4-BE49-F238E27FC236}">
                <a16:creationId xmlns:a16="http://schemas.microsoft.com/office/drawing/2014/main" id="{05B72C1A-456D-6CF8-FD05-C8290968BC0C}"/>
              </a:ext>
            </a:extLst>
          </p:cNvPr>
          <p:cNvGraphicFramePr/>
          <p:nvPr/>
        </p:nvGraphicFramePr>
        <p:xfrm>
          <a:off x="4477827" y="1217080"/>
          <a:ext cx="6373090" cy="4755450"/>
        </p:xfrm>
        <a:graphic>
          <a:graphicData uri="http://schemas.openxmlformats.org/drawingml/2006/diagram">
            <dgm:relIds xmlns:dgm="http://schemas.openxmlformats.org/drawingml/2006/diagram" xmlns:r="http://schemas.openxmlformats.org/officeDocument/2006/relationships" r:dm="rId4" r:lo="rId5" r:qs="rId6" r:cs="rId7"/>
          </a:graphicData>
        </a:graphic>
      </p:graphicFrame>
    </p:spTree>
    <p:extLst>
      <p:ext uri="{BB962C8B-B14F-4D97-AF65-F5344CB8AC3E}">
        <p14:creationId xmlns:p14="http://schemas.microsoft.com/office/powerpoint/2010/main" val="3161941204"/>
      </p:ext>
    </p:extLst>
  </p:cSld>
  <p:clrMapOvr>
    <a:masterClrMapping/>
  </p:clrMapOvr>
  <mc:AlternateContent xmlns:mc="http://schemas.openxmlformats.org/markup-compatibility/2006">
    <mc:Choice xmlns:p159="http://schemas.microsoft.com/office/powerpoint/2015/09/main" Requires="p159">
      <p:transition xmlns:p14="http://schemas.microsoft.com/office/powerpoint/2010/main" spd="slow" p14:dur="2000">
        <p159:morph option="byObject"/>
      </p:transition>
    </mc:Choice>
    <mc:Fallback>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6">
                                            <p:graphicEl>
                                              <a:dgm id="{54225730-8862-41CC-8DF2-DFBD430C4729}"/>
                                            </p:graphic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6">
                                            <p:graphicEl>
                                              <a:dgm id="{DA2E528D-E563-4BF4-8A3C-D52DFF972AF4}"/>
                                            </p:graphic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6">
                                            <p:graphicEl>
                                              <a:dgm id="{8FF8B669-93C6-46EC-8189-C20DC79F03D6}"/>
                                            </p:graphic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6">
                                            <p:graphicEl>
                                              <a:dgm id="{F0A05E88-DE20-4099-A503-1554A99C4383}"/>
                                            </p:graphic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Graphic spid="6" grpId="0" uiExpand="1">
        <p:bldSub>
          <a:bldDgm bld="lvlOne"/>
        </p:bldSub>
      </p:bldGraphic>
    </p:bld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flipH="1">
            <a:off x="0" y="0"/>
            <a:ext cx="2962656" cy="6858000"/>
          </a:xfrm>
          <a:prstGeom prst="rect">
            <a:avLst/>
          </a:prstGeom>
        </p:spPr>
      </p:pic>
      <p:sp>
        <p:nvSpPr>
          <p:cNvPr id="3" name="TextBox 2"/>
          <p:cNvSpPr txBox="1"/>
          <p:nvPr/>
        </p:nvSpPr>
        <p:spPr>
          <a:xfrm>
            <a:off x="4454471" y="20314"/>
            <a:ext cx="5630787" cy="1200329"/>
          </a:xfrm>
          <a:prstGeom prst="rect">
            <a:avLst/>
          </a:prstGeom>
          <a:noFill/>
        </p:spPr>
        <p:txBody>
          <a:bodyPr wrap="square" lIns="91440" tIns="45720" rIns="91440" bIns="45720" rtlCol="0" anchor="t">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IE" sz="3600" b="1" i="0" u="none" strike="noStrike" kern="1200" cap="none" spc="0" normalizeH="0" baseline="0" noProof="0" err="1">
                <a:ln>
                  <a:noFill/>
                </a:ln>
                <a:solidFill>
                  <a:srgbClr val="002060"/>
                </a:solidFill>
                <a:effectLst/>
                <a:uLnTx/>
                <a:uFillTx/>
                <a:latin typeface="Arial"/>
                <a:cs typeface="Arial"/>
              </a:rPr>
              <a:t>Críoch</a:t>
            </a:r>
            <a:r>
              <a:rPr kumimoji="0" lang="en-IE" sz="3600" b="1" i="0" u="none" strike="noStrike" kern="1200" cap="none" spc="0" normalizeH="0" baseline="0" noProof="0">
                <a:ln>
                  <a:noFill/>
                </a:ln>
                <a:solidFill>
                  <a:srgbClr val="002060"/>
                </a:solidFill>
                <a:effectLst/>
                <a:uLnTx/>
                <a:uFillTx/>
                <a:latin typeface="Arial"/>
                <a:cs typeface="Arial"/>
              </a:rPr>
              <a:t> </a:t>
            </a:r>
            <a:r>
              <a:rPr lang="en-IE" sz="3600" b="1">
                <a:solidFill>
                  <a:srgbClr val="002060"/>
                </a:solidFill>
                <a:latin typeface="Arial"/>
                <a:cs typeface="Arial"/>
              </a:rPr>
              <a:t>an</a:t>
            </a:r>
            <a:r>
              <a:rPr kumimoji="0" lang="en-IE" sz="3600" b="1" i="0" u="none" strike="noStrike" kern="1200" cap="none" spc="0" normalizeH="0" baseline="0" noProof="0">
                <a:ln>
                  <a:noFill/>
                </a:ln>
                <a:solidFill>
                  <a:srgbClr val="002060"/>
                </a:solidFill>
                <a:effectLst/>
                <a:uLnTx/>
                <a:uFillTx/>
                <a:latin typeface="Arial"/>
                <a:cs typeface="Arial"/>
              </a:rPr>
              <a:t> </a:t>
            </a:r>
            <a:r>
              <a:rPr kumimoji="0" lang="en-IE" sz="3600" b="1" i="0" u="none" strike="noStrike" kern="1200" cap="none" spc="0" normalizeH="0" baseline="0" noProof="0" err="1">
                <a:ln>
                  <a:noFill/>
                </a:ln>
                <a:solidFill>
                  <a:srgbClr val="002060"/>
                </a:solidFill>
                <a:effectLst/>
                <a:uLnTx/>
                <a:uFillTx/>
                <a:latin typeface="Arial"/>
                <a:cs typeface="Arial"/>
              </a:rPr>
              <a:t>Phróisis</a:t>
            </a:r>
            <a:endParaRPr lang="en-IE" sz="3600" b="1">
              <a:solidFill>
                <a:srgbClr val="002060"/>
              </a:solidFill>
              <a:latin typeface="Arial"/>
              <a:cs typeface="Arial"/>
            </a:endParaRP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IE" sz="3600" b="1" i="0" u="none" strike="noStrike" kern="1200" cap="none" spc="0" normalizeH="0" baseline="0" noProof="0" err="1">
                <a:ln>
                  <a:noFill/>
                </a:ln>
                <a:solidFill>
                  <a:srgbClr val="002060"/>
                </a:solidFill>
                <a:effectLst/>
                <a:uLnTx/>
                <a:uFillTx/>
                <a:latin typeface="Arial"/>
                <a:cs typeface="Arial"/>
              </a:rPr>
              <a:t>Toradh</a:t>
            </a:r>
            <a:r>
              <a:rPr kumimoji="0" lang="en-IE" sz="3600" b="1" i="0" u="none" strike="noStrike" kern="1200" cap="none" spc="0" normalizeH="0" baseline="0" noProof="0">
                <a:ln>
                  <a:noFill/>
                </a:ln>
                <a:solidFill>
                  <a:srgbClr val="002060"/>
                </a:solidFill>
                <a:effectLst/>
                <a:uLnTx/>
                <a:uFillTx/>
                <a:latin typeface="Arial"/>
                <a:cs typeface="Arial"/>
              </a:rPr>
              <a:t> B</a:t>
            </a:r>
            <a:endParaRPr lang="en-IE" sz="3600" b="1" i="0" u="none" strike="noStrike" kern="1200" cap="none" spc="0" normalizeH="0" baseline="0" noProof="0">
              <a:ln>
                <a:noFill/>
              </a:ln>
              <a:solidFill>
                <a:srgbClr val="002060"/>
              </a:solidFill>
              <a:effectLst/>
              <a:uLnTx/>
              <a:uFillTx/>
              <a:latin typeface="Arial"/>
              <a:cs typeface="Arial"/>
            </a:endParaRPr>
          </a:p>
        </p:txBody>
      </p:sp>
      <p:grpSp>
        <p:nvGrpSpPr>
          <p:cNvPr id="13" name="Group 12">
            <a:extLst>
              <a:ext uri="{FF2B5EF4-FFF2-40B4-BE49-F238E27FC236}">
                <a16:creationId xmlns:a16="http://schemas.microsoft.com/office/drawing/2014/main" id="{CDC469F7-49D2-41B1-B9C4-E5668DAB3534}"/>
              </a:ext>
            </a:extLst>
          </p:cNvPr>
          <p:cNvGrpSpPr/>
          <p:nvPr/>
        </p:nvGrpSpPr>
        <p:grpSpPr>
          <a:xfrm>
            <a:off x="3352800" y="1404730"/>
            <a:ext cx="7932046" cy="5123873"/>
            <a:chOff x="2119106" y="731837"/>
            <a:chExt cx="8229588" cy="5993053"/>
          </a:xfrm>
        </p:grpSpPr>
        <p:graphicFrame>
          <p:nvGraphicFramePr>
            <p:cNvPr id="14" name="Diagram 13">
              <a:extLst>
                <a:ext uri="{FF2B5EF4-FFF2-40B4-BE49-F238E27FC236}">
                  <a16:creationId xmlns:a16="http://schemas.microsoft.com/office/drawing/2014/main" id="{1F2B961F-A836-4928-9B77-810782BA86F3}"/>
                </a:ext>
              </a:extLst>
            </p:cNvPr>
            <p:cNvGraphicFramePr/>
            <p:nvPr>
              <p:extLst>
                <p:ext uri="{D42A27DB-BD31-4B8C-83A1-F6EECF244321}">
                  <p14:modId xmlns:p14="http://schemas.microsoft.com/office/powerpoint/2010/main" val="1433853066"/>
                </p:ext>
              </p:extLst>
            </p:nvPr>
          </p:nvGraphicFramePr>
          <p:xfrm>
            <a:off x="2119106" y="731837"/>
            <a:ext cx="8128000" cy="4183382"/>
          </p:xfrm>
          <a:graphic>
            <a:graphicData uri="http://schemas.openxmlformats.org/drawingml/2006/diagram">
              <dgm:relIds xmlns:dgm="http://schemas.openxmlformats.org/drawingml/2006/diagram" xmlns:r="http://schemas.openxmlformats.org/officeDocument/2006/relationships" r:dm="rId4" r:lo="rId5" r:qs="rId6" r:cs="rId7"/>
            </a:graphicData>
          </a:graphic>
        </p:graphicFrame>
        <p:sp>
          <p:nvSpPr>
            <p:cNvPr id="15" name="Rounded Rectangle 11">
              <a:extLst>
                <a:ext uri="{FF2B5EF4-FFF2-40B4-BE49-F238E27FC236}">
                  <a16:creationId xmlns:a16="http://schemas.microsoft.com/office/drawing/2014/main" id="{38DFDA28-5BDB-4021-A134-8AB34CB28E7C}"/>
                </a:ext>
              </a:extLst>
            </p:cNvPr>
            <p:cNvSpPr/>
            <p:nvPr/>
          </p:nvSpPr>
          <p:spPr>
            <a:xfrm>
              <a:off x="2188555" y="3118756"/>
              <a:ext cx="8160139" cy="1436914"/>
            </a:xfrm>
            <a:prstGeom prst="roundRect">
              <a:avLst/>
            </a:prstGeom>
            <a:solidFill>
              <a:srgbClr val="1987A8"/>
            </a:solidFill>
            <a:ln w="12700" cap="flat" cmpd="sng" algn="ctr">
              <a:solidFill>
                <a:sysClr val="window" lastClr="FFFFFF"/>
              </a:solidFill>
              <a:prstDash val="solid"/>
              <a:miter lim="800000"/>
            </a:ln>
            <a:effectLst/>
          </p:spPr>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IE" sz="3200" b="0" i="0" u="none" strike="noStrike" kern="0" cap="none" spc="0" normalizeH="0" baseline="0" noProof="0" err="1">
                  <a:ln w="0"/>
                  <a:solidFill>
                    <a:prstClr val="white"/>
                  </a:solidFill>
                  <a:effectLst/>
                  <a:uLnTx/>
                  <a:uFillTx/>
                  <a:latin typeface="Calibri" panose="020F0502020204030204" pitchFamily="34" charset="0"/>
                  <a:ea typeface="+mn-ea"/>
                  <a:cs typeface="Calibri" panose="020F0502020204030204" pitchFamily="34" charset="0"/>
                </a:rPr>
                <a:t>Teagmháil</a:t>
              </a:r>
              <a:r>
                <a:rPr kumimoji="0" lang="en-IE" sz="3200" b="0" i="0" u="none" strike="noStrike" kern="0" cap="none" spc="0" normalizeH="0" baseline="0" noProof="0">
                  <a:ln w="0"/>
                  <a:solidFill>
                    <a:prstClr val="white"/>
                  </a:solidFill>
                  <a:effectLst/>
                  <a:uLnTx/>
                  <a:uFillTx/>
                  <a:latin typeface="Calibri" panose="020F0502020204030204" pitchFamily="34" charset="0"/>
                  <a:ea typeface="+mn-ea"/>
                  <a:cs typeface="Calibri" panose="020F0502020204030204" pitchFamily="34" charset="0"/>
                </a:rPr>
                <a:t> leis an </a:t>
              </a:r>
              <a:r>
                <a:rPr kumimoji="0" lang="en-IE" sz="3200" b="0" i="0" u="none" strike="noStrike" kern="0" cap="none" spc="0" normalizeH="0" baseline="0" noProof="0" err="1">
                  <a:ln w="0"/>
                  <a:solidFill>
                    <a:prstClr val="white"/>
                  </a:solidFill>
                  <a:effectLst/>
                  <a:uLnTx/>
                  <a:uFillTx/>
                  <a:latin typeface="Calibri" panose="020F0502020204030204" pitchFamily="34" charset="0"/>
                  <a:ea typeface="+mn-ea"/>
                  <a:cs typeface="Calibri" panose="020F0502020204030204" pitchFamily="34" charset="0"/>
                </a:rPr>
                <a:t>Rannán</a:t>
              </a:r>
              <a:r>
                <a:rPr kumimoji="0" lang="en-IE" sz="3200" b="0" i="0" u="none" strike="noStrike" kern="0" cap="none" spc="0" normalizeH="0" baseline="0" noProof="0">
                  <a:ln w="0"/>
                  <a:solidFill>
                    <a:prstClr val="white"/>
                  </a:solidFill>
                  <a:effectLst/>
                  <a:uLnTx/>
                  <a:uFillTx/>
                  <a:latin typeface="Calibri" panose="020F0502020204030204" pitchFamily="34" charset="0"/>
                  <a:ea typeface="+mn-ea"/>
                  <a:cs typeface="Calibri" panose="020F0502020204030204" pitchFamily="34" charset="0"/>
                </a:rPr>
                <a:t> </a:t>
              </a:r>
              <a:r>
                <a:rPr kumimoji="0" lang="en-IE" sz="3200" b="0" i="0" u="none" strike="noStrike" kern="0" cap="none" spc="0" normalizeH="0" baseline="0" noProof="0" err="1">
                  <a:ln w="0"/>
                  <a:solidFill>
                    <a:prstClr val="white"/>
                  </a:solidFill>
                  <a:effectLst/>
                  <a:uLnTx/>
                  <a:uFillTx/>
                  <a:latin typeface="Calibri" panose="020F0502020204030204" pitchFamily="34" charset="0"/>
                  <a:ea typeface="+mn-ea"/>
                  <a:cs typeface="Calibri" panose="020F0502020204030204" pitchFamily="34" charset="0"/>
                </a:rPr>
                <a:t>Ionduchtúcháin</a:t>
              </a:r>
              <a:r>
                <a:rPr kumimoji="0" lang="en-IE" sz="3200" b="0" i="0" u="none" strike="noStrike" kern="0" cap="none" spc="0" normalizeH="0" baseline="0" noProof="0">
                  <a:ln w="0"/>
                  <a:solidFill>
                    <a:prstClr val="white"/>
                  </a:solidFill>
                  <a:effectLst/>
                  <a:uLnTx/>
                  <a:uFillTx/>
                  <a:latin typeface="Calibri" panose="020F0502020204030204" pitchFamily="34" charset="0"/>
                  <a:ea typeface="+mn-ea"/>
                  <a:cs typeface="Calibri" panose="020F0502020204030204" pitchFamily="34" charset="0"/>
                </a:rPr>
                <a:t> </a:t>
              </a:r>
              <a:r>
                <a:rPr kumimoji="0" lang="en-IE" sz="3200" b="0" i="0" u="none" strike="noStrike" kern="0" cap="none" spc="0" normalizeH="0" baseline="0" noProof="0" err="1">
                  <a:ln w="0"/>
                  <a:solidFill>
                    <a:prstClr val="white"/>
                  </a:solidFill>
                  <a:effectLst/>
                  <a:uLnTx/>
                  <a:uFillTx/>
                  <a:latin typeface="Calibri" panose="020F0502020204030204" pitchFamily="34" charset="0"/>
                  <a:ea typeface="+mn-ea"/>
                  <a:cs typeface="Calibri" panose="020F0502020204030204" pitchFamily="34" charset="0"/>
                </a:rPr>
                <a:t>Droichead</a:t>
              </a:r>
              <a:r>
                <a:rPr kumimoji="0" lang="en-IE" sz="3200" b="0" i="0" u="none" strike="noStrike" kern="0" cap="none" spc="0" normalizeH="0" baseline="0" noProof="0">
                  <a:ln w="0"/>
                  <a:solidFill>
                    <a:prstClr val="white"/>
                  </a:solidFill>
                  <a:effectLst/>
                  <a:uLnTx/>
                  <a:uFillTx/>
                  <a:latin typeface="Calibri" panose="020F0502020204030204" pitchFamily="34" charset="0"/>
                  <a:ea typeface="+mn-ea"/>
                  <a:cs typeface="Calibri" panose="020F0502020204030204" pitchFamily="34" charset="0"/>
                </a:rPr>
                <a:t> arís</a:t>
              </a:r>
            </a:p>
          </p:txBody>
        </p:sp>
        <p:sp>
          <p:nvSpPr>
            <p:cNvPr id="16" name="Down Arrow 13">
              <a:extLst>
                <a:ext uri="{FF2B5EF4-FFF2-40B4-BE49-F238E27FC236}">
                  <a16:creationId xmlns:a16="http://schemas.microsoft.com/office/drawing/2014/main" id="{0046B8C0-9E7F-448D-A93C-AE01BE65ADA6}"/>
                </a:ext>
              </a:extLst>
            </p:cNvPr>
            <p:cNvSpPr/>
            <p:nvPr/>
          </p:nvSpPr>
          <p:spPr>
            <a:xfrm>
              <a:off x="5788629" y="2475497"/>
              <a:ext cx="821094" cy="574626"/>
            </a:xfrm>
            <a:prstGeom prst="downArrow">
              <a:avLst/>
            </a:prstGeom>
            <a:solidFill>
              <a:srgbClr val="44A0BB"/>
            </a:solidFill>
            <a:ln w="12700" cap="flat" cmpd="sng" algn="ctr">
              <a:solidFill>
                <a:srgbClr val="44A0BB"/>
              </a:solidFill>
              <a:prstDash val="solid"/>
              <a:miter lim="800000"/>
            </a:ln>
            <a:effectLst/>
          </p:spPr>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IE" sz="1350" b="0" i="0" u="none" strike="noStrike" kern="0" cap="none" spc="0" normalizeH="0" baseline="0" noProof="0">
                <a:ln w="0"/>
                <a:solidFill>
                  <a:prstClr val="black"/>
                </a:solidFill>
                <a:effectLst>
                  <a:outerShdw blurRad="38100" dist="19050" dir="2700000" algn="tl" rotWithShape="0">
                    <a:prstClr val="black">
                      <a:alpha val="40000"/>
                    </a:prstClr>
                  </a:outerShdw>
                </a:effectLst>
                <a:uLnTx/>
                <a:uFillTx/>
                <a:latin typeface="Raleway Medium"/>
                <a:ea typeface="+mn-ea"/>
                <a:cs typeface="+mn-cs"/>
              </a:endParaRPr>
            </a:p>
          </p:txBody>
        </p:sp>
        <p:sp>
          <p:nvSpPr>
            <p:cNvPr id="17" name="Rounded Rectangle 11">
              <a:extLst>
                <a:ext uri="{FF2B5EF4-FFF2-40B4-BE49-F238E27FC236}">
                  <a16:creationId xmlns:a16="http://schemas.microsoft.com/office/drawing/2014/main" id="{D490DA46-5A30-4637-9584-A59690C1DBB9}"/>
                </a:ext>
              </a:extLst>
            </p:cNvPr>
            <p:cNvSpPr/>
            <p:nvPr/>
          </p:nvSpPr>
          <p:spPr>
            <a:xfrm>
              <a:off x="2119107" y="5287976"/>
              <a:ext cx="8160139" cy="1436914"/>
            </a:xfrm>
            <a:prstGeom prst="roundRect">
              <a:avLst/>
            </a:prstGeom>
            <a:solidFill>
              <a:srgbClr val="1987A8"/>
            </a:solidFill>
            <a:ln w="12700" cap="flat" cmpd="sng" algn="ctr">
              <a:solidFill>
                <a:sysClr val="window" lastClr="FFFFFF"/>
              </a:solidFill>
              <a:prstDash val="solid"/>
              <a:miter lim="800000"/>
            </a:ln>
            <a:effectLst/>
          </p:spPr>
          <p:txBody>
            <a:bodyPr rtlCol="0" anchor="ctr"/>
            <a:lstStyle/>
            <a:p>
              <a:pPr lvl="0" algn="ctr"/>
              <a:r>
                <a:rPr lang="ga-IE" sz="3200">
                  <a:solidFill>
                    <a:schemeClr val="bg1"/>
                  </a:solidFill>
                  <a:latin typeface="Arial" panose="020B0604020202020204" pitchFamily="34" charset="0"/>
                  <a:cs typeface="Arial" panose="020B0604020202020204" pitchFamily="34" charset="0"/>
                </a:rPr>
                <a:t>Seans go mbeidh gá le tuilleadh ama chun tacaíocht bhreise a thabhairt</a:t>
              </a:r>
              <a:endParaRPr lang="en-IE" sz="3200">
                <a:solidFill>
                  <a:schemeClr val="bg1"/>
                </a:solidFill>
                <a:latin typeface="Arial" panose="020B0604020202020204" pitchFamily="34" charset="0"/>
                <a:cs typeface="Arial" panose="020B0604020202020204" pitchFamily="34" charset="0"/>
              </a:endParaRPr>
            </a:p>
          </p:txBody>
        </p:sp>
        <p:sp>
          <p:nvSpPr>
            <p:cNvPr id="18" name="Down Arrow 13">
              <a:extLst>
                <a:ext uri="{FF2B5EF4-FFF2-40B4-BE49-F238E27FC236}">
                  <a16:creationId xmlns:a16="http://schemas.microsoft.com/office/drawing/2014/main" id="{0D170467-F29F-4DEE-9027-61B5F6C3ABD1}"/>
                </a:ext>
              </a:extLst>
            </p:cNvPr>
            <p:cNvSpPr/>
            <p:nvPr/>
          </p:nvSpPr>
          <p:spPr>
            <a:xfrm>
              <a:off x="5788629" y="4627906"/>
              <a:ext cx="821094" cy="574626"/>
            </a:xfrm>
            <a:prstGeom prst="downArrow">
              <a:avLst/>
            </a:prstGeom>
            <a:solidFill>
              <a:srgbClr val="44A0BB"/>
            </a:solidFill>
            <a:ln w="12700" cap="flat" cmpd="sng" algn="ctr">
              <a:solidFill>
                <a:srgbClr val="44A0BB"/>
              </a:solidFill>
              <a:prstDash val="solid"/>
              <a:miter lim="800000"/>
            </a:ln>
            <a:effectLst/>
          </p:spPr>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IE" sz="1350" b="0" i="0" u="none" strike="noStrike" kern="0" cap="none" spc="0" normalizeH="0" baseline="0" noProof="0">
                <a:ln w="0"/>
                <a:solidFill>
                  <a:prstClr val="black"/>
                </a:solidFill>
                <a:effectLst>
                  <a:outerShdw blurRad="38100" dist="19050" dir="2700000" algn="tl" rotWithShape="0">
                    <a:prstClr val="black">
                      <a:alpha val="40000"/>
                    </a:prstClr>
                  </a:outerShdw>
                </a:effectLst>
                <a:uLnTx/>
                <a:uFillTx/>
                <a:latin typeface="Raleway Medium"/>
                <a:ea typeface="+mn-ea"/>
                <a:cs typeface="+mn-cs"/>
              </a:endParaRPr>
            </a:p>
          </p:txBody>
        </p:sp>
      </p:grpSp>
      <p:pic>
        <p:nvPicPr>
          <p:cNvPr id="10" name="Picture 9">
            <a:extLst>
              <a:ext uri="{FF2B5EF4-FFF2-40B4-BE49-F238E27FC236}">
                <a16:creationId xmlns:a16="http://schemas.microsoft.com/office/drawing/2014/main" id="{610AC810-7F53-4625-B64A-4A9321F293A8}"/>
              </a:ext>
            </a:extLst>
          </p:cNvPr>
          <p:cNvPicPr>
            <a:picLocks noChangeAspect="1"/>
          </p:cNvPicPr>
          <p:nvPr/>
        </p:nvPicPr>
        <p:blipFill>
          <a:blip r:embed="rId9"/>
          <a:stretch>
            <a:fillRect/>
          </a:stretch>
        </p:blipFill>
        <p:spPr>
          <a:xfrm>
            <a:off x="10720064" y="1720561"/>
            <a:ext cx="1129563" cy="1618867"/>
          </a:xfrm>
          <a:prstGeom prst="rect">
            <a:avLst/>
          </a:prstGeom>
          <a:solidFill>
            <a:srgbClr val="FFFFFF">
              <a:shade val="85000"/>
            </a:srgbClr>
          </a:solidFill>
          <a:ln w="190500" cap="rnd">
            <a:noFill/>
          </a:ln>
          <a:effectLst>
            <a:outerShdw blurRad="50000" algn="tl" rotWithShape="0">
              <a:srgbClr val="000000">
                <a:alpha val="41000"/>
              </a:srgbClr>
            </a:outerShdw>
          </a:effectLst>
          <a:scene3d>
            <a:camera prst="orthographicFront"/>
            <a:lightRig rig="twoPt" dir="t">
              <a:rot lat="0" lon="0" rev="7800000"/>
            </a:lightRig>
          </a:scene3d>
          <a:sp3d contourW="6350">
            <a:bevelT w="50800" h="16510"/>
            <a:contourClr>
              <a:srgbClr val="C0C0C0"/>
            </a:contourClr>
          </a:sp3d>
        </p:spPr>
      </p:pic>
    </p:spTree>
    <p:extLst>
      <p:ext uri="{BB962C8B-B14F-4D97-AF65-F5344CB8AC3E}">
        <p14:creationId xmlns:p14="http://schemas.microsoft.com/office/powerpoint/2010/main" val="158735818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1" fill="hold" nodeType="withEffect">
                                  <p:stCondLst>
                                    <p:cond delay="0"/>
                                  </p:stCondLst>
                                  <p:childTnLst>
                                    <p:set>
                                      <p:cBhvr>
                                        <p:cTn id="6" dur="1" fill="hold">
                                          <p:stCondLst>
                                            <p:cond delay="0"/>
                                          </p:stCondLst>
                                        </p:cTn>
                                        <p:tgtEl>
                                          <p:spTgt spid="13"/>
                                        </p:tgtEl>
                                        <p:attrNameLst>
                                          <p:attrName>style.visibility</p:attrName>
                                        </p:attrNameLst>
                                      </p:cBhvr>
                                      <p:to>
                                        <p:strVal val="visible"/>
                                      </p:to>
                                    </p:set>
                                    <p:animEffect transition="in" filter="wipe(up)">
                                      <p:cBhvr>
                                        <p:cTn id="7" dur="1000"/>
                                        <p:tgtEl>
                                          <p:spTgt spid="13"/>
                                        </p:tgtEl>
                                      </p:cBhvr>
                                    </p:animEffect>
                                  </p:childTnLst>
                                </p:cTn>
                              </p:par>
                            </p:childTnLst>
                          </p:cTn>
                        </p:par>
                      </p:childTnLst>
                    </p:cTn>
                  </p:par>
                  <p:par>
                    <p:cTn id="8" fill="hold">
                      <p:stCondLst>
                        <p:cond delay="indefinite"/>
                      </p:stCondLst>
                      <p:childTnLst>
                        <p:par>
                          <p:cTn id="9" fill="hold">
                            <p:stCondLst>
                              <p:cond delay="0"/>
                            </p:stCondLst>
                            <p:childTnLst>
                              <p:par>
                                <p:cTn id="10" presetID="31" presetClass="entr" presetSubtype="0" fill="hold" nodeType="clickEffect">
                                  <p:stCondLst>
                                    <p:cond delay="0"/>
                                  </p:stCondLst>
                                  <p:childTnLst>
                                    <p:set>
                                      <p:cBhvr>
                                        <p:cTn id="11" dur="1" fill="hold">
                                          <p:stCondLst>
                                            <p:cond delay="0"/>
                                          </p:stCondLst>
                                        </p:cTn>
                                        <p:tgtEl>
                                          <p:spTgt spid="10"/>
                                        </p:tgtEl>
                                        <p:attrNameLst>
                                          <p:attrName>style.visibility</p:attrName>
                                        </p:attrNameLst>
                                      </p:cBhvr>
                                      <p:to>
                                        <p:strVal val="visible"/>
                                      </p:to>
                                    </p:set>
                                    <p:anim calcmode="lin" valueType="num">
                                      <p:cBhvr>
                                        <p:cTn id="12" dur="1000" fill="hold"/>
                                        <p:tgtEl>
                                          <p:spTgt spid="10"/>
                                        </p:tgtEl>
                                        <p:attrNameLst>
                                          <p:attrName>ppt_w</p:attrName>
                                        </p:attrNameLst>
                                      </p:cBhvr>
                                      <p:tavLst>
                                        <p:tav tm="0">
                                          <p:val>
                                            <p:fltVal val="0"/>
                                          </p:val>
                                        </p:tav>
                                        <p:tav tm="100000">
                                          <p:val>
                                            <p:strVal val="#ppt_w"/>
                                          </p:val>
                                        </p:tav>
                                      </p:tavLst>
                                    </p:anim>
                                    <p:anim calcmode="lin" valueType="num">
                                      <p:cBhvr>
                                        <p:cTn id="13" dur="1000" fill="hold"/>
                                        <p:tgtEl>
                                          <p:spTgt spid="10"/>
                                        </p:tgtEl>
                                        <p:attrNameLst>
                                          <p:attrName>ppt_h</p:attrName>
                                        </p:attrNameLst>
                                      </p:cBhvr>
                                      <p:tavLst>
                                        <p:tav tm="0">
                                          <p:val>
                                            <p:fltVal val="0"/>
                                          </p:val>
                                        </p:tav>
                                        <p:tav tm="100000">
                                          <p:val>
                                            <p:strVal val="#ppt_h"/>
                                          </p:val>
                                        </p:tav>
                                      </p:tavLst>
                                    </p:anim>
                                    <p:anim calcmode="lin" valueType="num">
                                      <p:cBhvr>
                                        <p:cTn id="14" dur="1000" fill="hold"/>
                                        <p:tgtEl>
                                          <p:spTgt spid="10"/>
                                        </p:tgtEl>
                                        <p:attrNameLst>
                                          <p:attrName>style.rotation</p:attrName>
                                        </p:attrNameLst>
                                      </p:cBhvr>
                                      <p:tavLst>
                                        <p:tav tm="0">
                                          <p:val>
                                            <p:fltVal val="90"/>
                                          </p:val>
                                        </p:tav>
                                        <p:tav tm="100000">
                                          <p:val>
                                            <p:fltVal val="0"/>
                                          </p:val>
                                        </p:tav>
                                      </p:tavLst>
                                    </p:anim>
                                    <p:animEffect transition="in" filter="fade">
                                      <p:cBhvr>
                                        <p:cTn id="15" dur="1000"/>
                                        <p:tgtEl>
                                          <p:spTgt spid="1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Rectangle 9"/>
          <p:cNvSpPr/>
          <p:nvPr/>
        </p:nvSpPr>
        <p:spPr>
          <a:xfrm>
            <a:off x="-334710" y="109494"/>
            <a:ext cx="11512429" cy="646331"/>
          </a:xfrm>
          <a:prstGeom prst="rect">
            <a:avLst/>
          </a:prstGeom>
        </p:spPr>
        <p:txBody>
          <a:bodyPr wrap="square">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ga" sz="3600" b="1" i="0" u="none" strike="noStrike" kern="1200" cap="none" spc="0" normalizeH="0" baseline="0">
                <a:ln w="0"/>
                <a:solidFill>
                  <a:prstClr val="white"/>
                </a:solidFill>
                <a:effectLst/>
                <a:uLnTx/>
                <a:uFillTx/>
                <a:latin typeface="Arial" panose="020B0604020202020204"/>
                <a:ea typeface="+mn-ea"/>
                <a:cs typeface="Calibri" panose="020F0502020204030204" pitchFamily="34" charset="0"/>
              </a:rPr>
              <a:t>Comhsheasmhacht agus Dearbhú Cáilíochta</a:t>
            </a:r>
          </a:p>
        </p:txBody>
      </p:sp>
      <p:sp>
        <p:nvSpPr>
          <p:cNvPr id="5" name="Rectangle 4">
            <a:extLst>
              <a:ext uri="{FF2B5EF4-FFF2-40B4-BE49-F238E27FC236}">
                <a16:creationId xmlns:a16="http://schemas.microsoft.com/office/drawing/2014/main" id="{F71096BC-1BFB-4D89-BB92-6F47BE719959}"/>
              </a:ext>
            </a:extLst>
          </p:cNvPr>
          <p:cNvSpPr/>
          <p:nvPr/>
        </p:nvSpPr>
        <p:spPr>
          <a:xfrm>
            <a:off x="223025" y="1025473"/>
            <a:ext cx="11731082" cy="5596704"/>
          </a:xfrm>
          <a:prstGeom prst="rect">
            <a:avLst/>
          </a:prstGeom>
          <a:solidFill>
            <a:sysClr val="window" lastClr="FFFFFF"/>
          </a:solidFill>
          <a:ln w="12700" cap="flat" cmpd="sng" algn="ctr">
            <a:noFill/>
            <a:prstDash val="solid"/>
            <a:miter lim="800000"/>
          </a:ln>
          <a:effectLst/>
        </p:spPr>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ga" sz="1350" b="1" i="0" u="none" strike="noStrike" kern="0" cap="none" spc="0" normalizeH="0" baseline="0" noProof="0">
              <a:ln w="0"/>
              <a:solidFill>
                <a:prstClr val="black"/>
              </a:solidFill>
              <a:effectLst>
                <a:outerShdw blurRad="38100" dist="19050" dir="2700000" algn="tl" rotWithShape="0">
                  <a:prstClr val="black">
                    <a:alpha val="40000"/>
                  </a:prstClr>
                </a:outerShdw>
              </a:effectLst>
              <a:uLnTx/>
              <a:uFillTx/>
              <a:latin typeface="Raleway Medium"/>
              <a:ea typeface="+mn-ea"/>
              <a:cs typeface="+mn-cs"/>
            </a:endParaRPr>
          </a:p>
        </p:txBody>
      </p:sp>
      <p:grpSp>
        <p:nvGrpSpPr>
          <p:cNvPr id="6" name="Group 5">
            <a:extLst>
              <a:ext uri="{FF2B5EF4-FFF2-40B4-BE49-F238E27FC236}">
                <a16:creationId xmlns:a16="http://schemas.microsoft.com/office/drawing/2014/main" id="{4038C198-B0B4-4C4D-AED8-B0981F4D7745}"/>
              </a:ext>
            </a:extLst>
          </p:cNvPr>
          <p:cNvGrpSpPr/>
          <p:nvPr/>
        </p:nvGrpSpPr>
        <p:grpSpPr>
          <a:xfrm>
            <a:off x="483219" y="1498787"/>
            <a:ext cx="5635957" cy="4417920"/>
            <a:chOff x="1730986" y="2052734"/>
            <a:chExt cx="8754534" cy="4198775"/>
          </a:xfrm>
        </p:grpSpPr>
        <p:sp>
          <p:nvSpPr>
            <p:cNvPr id="7" name="Oval 6">
              <a:extLst>
                <a:ext uri="{FF2B5EF4-FFF2-40B4-BE49-F238E27FC236}">
                  <a16:creationId xmlns:a16="http://schemas.microsoft.com/office/drawing/2014/main" id="{695FA0CB-8081-41F9-BC07-6610A2A2D404}"/>
                </a:ext>
              </a:extLst>
            </p:cNvPr>
            <p:cNvSpPr/>
            <p:nvPr/>
          </p:nvSpPr>
          <p:spPr>
            <a:xfrm>
              <a:off x="1730986" y="2052734"/>
              <a:ext cx="8754534" cy="4198775"/>
            </a:xfrm>
            <a:prstGeom prst="ellipse">
              <a:avLst/>
            </a:prstGeom>
            <a:solidFill>
              <a:srgbClr val="1987A8"/>
            </a:solidFill>
            <a:ln w="12700" cap="flat" cmpd="sng" algn="ctr">
              <a:noFill/>
              <a:prstDash val="solid"/>
              <a:miter lim="800000"/>
            </a:ln>
            <a:effectLst/>
          </p:spPr>
          <p:txBody>
            <a:bodyPr rtlCol="0" anchor="ctr"/>
            <a:lstStyle/>
            <a:p>
              <a:pPr marL="0" marR="0" lvl="0" indent="0" algn="l" defTabSz="914400" rtl="0" eaLnBrk="1" fontAlgn="auto" latinLnBrk="0" hangingPunct="1">
                <a:lnSpc>
                  <a:spcPct val="100000"/>
                </a:lnSpc>
                <a:spcBef>
                  <a:spcPts val="0"/>
                </a:spcBef>
                <a:spcAft>
                  <a:spcPts val="0"/>
                </a:spcAft>
                <a:buClr>
                  <a:srgbClr val="002060"/>
                </a:buClr>
                <a:buSzPts val="850"/>
                <a:buFontTx/>
                <a:buNone/>
                <a:tabLst/>
                <a:defRPr/>
              </a:pPr>
              <a:endParaRPr kumimoji="0" lang="ga" sz="4000" b="0" i="0" u="none" strike="noStrike" kern="0" cap="none" spc="0" normalizeH="0" baseline="0" noProof="0">
                <a:ln>
                  <a:noFill/>
                </a:ln>
                <a:solidFill>
                  <a:srgbClr val="000000"/>
                </a:solidFill>
                <a:effectLst/>
                <a:uLnTx/>
                <a:uFillTx/>
                <a:latin typeface="Raleway Medium"/>
                <a:ea typeface="Arial"/>
                <a:cs typeface="Arial"/>
                <a:sym typeface="Arial"/>
              </a:endParaRPr>
            </a:p>
          </p:txBody>
        </p:sp>
        <p:sp>
          <p:nvSpPr>
            <p:cNvPr id="8" name="TextBox 7">
              <a:extLst>
                <a:ext uri="{FF2B5EF4-FFF2-40B4-BE49-F238E27FC236}">
                  <a16:creationId xmlns:a16="http://schemas.microsoft.com/office/drawing/2014/main" id="{B15CD737-0711-4B5D-87A9-6F24ED02FA4E}"/>
                </a:ext>
              </a:extLst>
            </p:cNvPr>
            <p:cNvSpPr txBox="1"/>
            <p:nvPr/>
          </p:nvSpPr>
          <p:spPr>
            <a:xfrm>
              <a:off x="1989992" y="2938206"/>
              <a:ext cx="8221337" cy="2427830"/>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ga" sz="3200" b="0" i="0" u="none" strike="noStrike" kern="0" cap="none" spc="0" normalizeH="0" baseline="0">
                  <a:ln>
                    <a:noFill/>
                  </a:ln>
                  <a:solidFill>
                    <a:prstClr val="white"/>
                  </a:solidFill>
                  <a:effectLst/>
                  <a:uLnTx/>
                  <a:uFillTx/>
                  <a:latin typeface="Calibri" panose="020F0502020204030204" pitchFamily="34" charset="0"/>
                  <a:ea typeface="+mn-ea"/>
                  <a:cs typeface="Calibri" panose="020F0502020204030204" pitchFamily="34" charset="0"/>
                </a:rPr>
                <a:t>‘</a:t>
              </a:r>
              <a:r>
                <a:rPr lang="en-IE" sz="3200" err="1">
                  <a:solidFill>
                    <a:schemeClr val="bg1"/>
                  </a:solidFill>
                  <a:latin typeface="Calibri" panose="020F0502020204030204" pitchFamily="34" charset="0"/>
                  <a:ea typeface="Calibri" panose="020F0502020204030204" pitchFamily="34" charset="0"/>
                  <a:cs typeface="Calibri" panose="020F0502020204030204" pitchFamily="34" charset="0"/>
                </a:rPr>
                <a:t>Tá</a:t>
              </a:r>
              <a:r>
                <a:rPr lang="en-IE" sz="3200">
                  <a:solidFill>
                    <a:schemeClr val="bg1"/>
                  </a:solidFill>
                  <a:latin typeface="Calibri" panose="020F0502020204030204" pitchFamily="34" charset="0"/>
                  <a:ea typeface="Calibri" panose="020F0502020204030204" pitchFamily="34" charset="0"/>
                  <a:cs typeface="Calibri" panose="020F0502020204030204" pitchFamily="34" charset="0"/>
                </a:rPr>
                <a:t> </a:t>
              </a:r>
              <a:r>
                <a:rPr lang="en-IE" sz="3200" err="1">
                  <a:solidFill>
                    <a:schemeClr val="bg1"/>
                  </a:solidFill>
                  <a:latin typeface="Calibri" panose="020F0502020204030204" pitchFamily="34" charset="0"/>
                  <a:ea typeface="Calibri" panose="020F0502020204030204" pitchFamily="34" charset="0"/>
                  <a:cs typeface="Calibri" panose="020F0502020204030204" pitchFamily="34" charset="0"/>
                </a:rPr>
                <a:t>líon</a:t>
              </a:r>
              <a:r>
                <a:rPr lang="en-IE" sz="3200">
                  <a:solidFill>
                    <a:schemeClr val="bg1"/>
                  </a:solidFill>
                  <a:latin typeface="Calibri" panose="020F0502020204030204" pitchFamily="34" charset="0"/>
                  <a:ea typeface="Calibri" panose="020F0502020204030204" pitchFamily="34" charset="0"/>
                  <a:cs typeface="Calibri" panose="020F0502020204030204" pitchFamily="34" charset="0"/>
                </a:rPr>
                <a:t> </a:t>
              </a:r>
              <a:r>
                <a:rPr lang="en-IE" sz="3200" err="1">
                  <a:solidFill>
                    <a:schemeClr val="bg1"/>
                  </a:solidFill>
                  <a:latin typeface="Calibri" panose="020F0502020204030204" pitchFamily="34" charset="0"/>
                  <a:ea typeface="Calibri" panose="020F0502020204030204" pitchFamily="34" charset="0"/>
                  <a:cs typeface="Calibri" panose="020F0502020204030204" pitchFamily="34" charset="0"/>
                </a:rPr>
                <a:t>meicníochtaí</a:t>
              </a:r>
              <a:r>
                <a:rPr lang="en-IE" sz="3200">
                  <a:solidFill>
                    <a:schemeClr val="bg1"/>
                  </a:solidFill>
                  <a:latin typeface="Calibri" panose="020F0502020204030204" pitchFamily="34" charset="0"/>
                  <a:ea typeface="Calibri" panose="020F0502020204030204" pitchFamily="34" charset="0"/>
                  <a:cs typeface="Calibri" panose="020F0502020204030204" pitchFamily="34" charset="0"/>
                </a:rPr>
                <a:t> </a:t>
              </a:r>
              <a:r>
                <a:rPr lang="en-IE" sz="3200" err="1">
                  <a:solidFill>
                    <a:schemeClr val="bg1"/>
                  </a:solidFill>
                  <a:latin typeface="Calibri" panose="020F0502020204030204" pitchFamily="34" charset="0"/>
                  <a:ea typeface="Calibri" panose="020F0502020204030204" pitchFamily="34" charset="0"/>
                  <a:cs typeface="Calibri" panose="020F0502020204030204" pitchFamily="34" charset="0"/>
                </a:rPr>
                <a:t>i</a:t>
              </a:r>
              <a:r>
                <a:rPr lang="en-IE" sz="3200">
                  <a:solidFill>
                    <a:schemeClr val="bg1"/>
                  </a:solidFill>
                  <a:latin typeface="Calibri" panose="020F0502020204030204" pitchFamily="34" charset="0"/>
                  <a:ea typeface="Calibri" panose="020F0502020204030204" pitchFamily="34" charset="0"/>
                  <a:cs typeface="Calibri" panose="020F0502020204030204" pitchFamily="34" charset="0"/>
                </a:rPr>
                <a:t> </a:t>
              </a:r>
              <a:r>
                <a:rPr lang="en-IE" sz="3200" err="1">
                  <a:solidFill>
                    <a:schemeClr val="bg1"/>
                  </a:solidFill>
                  <a:latin typeface="Calibri" panose="020F0502020204030204" pitchFamily="34" charset="0"/>
                  <a:ea typeface="Calibri" panose="020F0502020204030204" pitchFamily="34" charset="0"/>
                  <a:cs typeface="Calibri" panose="020F0502020204030204" pitchFamily="34" charset="0"/>
                </a:rPr>
                <a:t>bhfeidhm</a:t>
              </a:r>
              <a:r>
                <a:rPr lang="en-IE" sz="3200">
                  <a:solidFill>
                    <a:schemeClr val="bg1"/>
                  </a:solidFill>
                  <a:latin typeface="Calibri" panose="020F0502020204030204" pitchFamily="34" charset="0"/>
                  <a:ea typeface="Calibri" panose="020F0502020204030204" pitchFamily="34" charset="0"/>
                  <a:cs typeface="Calibri" panose="020F0502020204030204" pitchFamily="34" charset="0"/>
                </a:rPr>
                <a:t> le </a:t>
              </a:r>
              <a:r>
                <a:rPr lang="en-IE" sz="3200" err="1">
                  <a:solidFill>
                    <a:schemeClr val="bg1"/>
                  </a:solidFill>
                  <a:latin typeface="Calibri" panose="020F0502020204030204" pitchFamily="34" charset="0"/>
                  <a:ea typeface="Calibri" panose="020F0502020204030204" pitchFamily="34" charset="0"/>
                  <a:cs typeface="Calibri" panose="020F0502020204030204" pitchFamily="34" charset="0"/>
                </a:rPr>
                <a:t>cáilíocht</a:t>
              </a:r>
              <a:r>
                <a:rPr lang="en-IE" sz="3200">
                  <a:solidFill>
                    <a:schemeClr val="bg1"/>
                  </a:solidFill>
                  <a:latin typeface="Calibri" panose="020F0502020204030204" pitchFamily="34" charset="0"/>
                  <a:ea typeface="Calibri" panose="020F0502020204030204" pitchFamily="34" charset="0"/>
                  <a:cs typeface="Calibri" panose="020F0502020204030204" pitchFamily="34" charset="0"/>
                </a:rPr>
                <a:t> </a:t>
              </a:r>
              <a:r>
                <a:rPr lang="en-IE" sz="3200" err="1">
                  <a:solidFill>
                    <a:schemeClr val="bg1"/>
                  </a:solidFill>
                  <a:latin typeface="Calibri" panose="020F0502020204030204" pitchFamily="34" charset="0"/>
                  <a:ea typeface="Calibri" panose="020F0502020204030204" pitchFamily="34" charset="0"/>
                  <a:cs typeface="Calibri" panose="020F0502020204030204" pitchFamily="34" charset="0"/>
                </a:rPr>
                <a:t>agus</a:t>
              </a:r>
              <a:r>
                <a:rPr lang="en-IE" sz="3200">
                  <a:solidFill>
                    <a:schemeClr val="bg1"/>
                  </a:solidFill>
                  <a:latin typeface="Calibri" panose="020F0502020204030204" pitchFamily="34" charset="0"/>
                  <a:ea typeface="Calibri" panose="020F0502020204030204" pitchFamily="34" charset="0"/>
                  <a:cs typeface="Calibri" panose="020F0502020204030204" pitchFamily="34" charset="0"/>
                </a:rPr>
                <a:t> </a:t>
              </a:r>
              <a:r>
                <a:rPr lang="en-IE" sz="3200" err="1">
                  <a:solidFill>
                    <a:schemeClr val="bg1"/>
                  </a:solidFill>
                  <a:latin typeface="Calibri" panose="020F0502020204030204" pitchFamily="34" charset="0"/>
                  <a:ea typeface="Calibri" panose="020F0502020204030204" pitchFamily="34" charset="0"/>
                  <a:cs typeface="Calibri" panose="020F0502020204030204" pitchFamily="34" charset="0"/>
                </a:rPr>
                <a:t>leanúnachas</a:t>
              </a:r>
              <a:r>
                <a:rPr lang="en-IE" sz="3200">
                  <a:solidFill>
                    <a:schemeClr val="bg1"/>
                  </a:solidFill>
                  <a:latin typeface="Calibri" panose="020F0502020204030204" pitchFamily="34" charset="0"/>
                  <a:ea typeface="Calibri" panose="020F0502020204030204" pitchFamily="34" charset="0"/>
                  <a:cs typeface="Calibri" panose="020F0502020204030204" pitchFamily="34" charset="0"/>
                </a:rPr>
                <a:t> </a:t>
              </a:r>
              <a:r>
                <a:rPr lang="en-IE" sz="3200" err="1">
                  <a:solidFill>
                    <a:schemeClr val="bg1"/>
                  </a:solidFill>
                  <a:latin typeface="Calibri" panose="020F0502020204030204" pitchFamily="34" charset="0"/>
                  <a:ea typeface="Calibri" panose="020F0502020204030204" pitchFamily="34" charset="0"/>
                  <a:cs typeface="Calibri" panose="020F0502020204030204" pitchFamily="34" charset="0"/>
                </a:rPr>
                <a:t>phróiseas</a:t>
              </a:r>
              <a:r>
                <a:rPr lang="en-IE" sz="3200">
                  <a:solidFill>
                    <a:schemeClr val="bg1"/>
                  </a:solidFill>
                  <a:latin typeface="Calibri" panose="020F0502020204030204" pitchFamily="34" charset="0"/>
                  <a:ea typeface="Calibri" panose="020F0502020204030204" pitchFamily="34" charset="0"/>
                  <a:cs typeface="Calibri" panose="020F0502020204030204" pitchFamily="34" charset="0"/>
                </a:rPr>
                <a:t> </a:t>
              </a:r>
              <a:r>
                <a:rPr lang="en-IE" sz="3200" err="1">
                  <a:solidFill>
                    <a:schemeClr val="bg1"/>
                  </a:solidFill>
                  <a:latin typeface="Calibri" panose="020F0502020204030204" pitchFamily="34" charset="0"/>
                  <a:ea typeface="Calibri" panose="020F0502020204030204" pitchFamily="34" charset="0"/>
                  <a:cs typeface="Calibri" panose="020F0502020204030204" pitchFamily="34" charset="0"/>
                </a:rPr>
                <a:t>Droichead</a:t>
              </a:r>
              <a:r>
                <a:rPr lang="en-IE" sz="3200">
                  <a:solidFill>
                    <a:schemeClr val="bg1"/>
                  </a:solidFill>
                  <a:latin typeface="Calibri" panose="020F0502020204030204" pitchFamily="34" charset="0"/>
                  <a:ea typeface="Calibri" panose="020F0502020204030204" pitchFamily="34" charset="0"/>
                  <a:cs typeface="Calibri" panose="020F0502020204030204" pitchFamily="34" charset="0"/>
                </a:rPr>
                <a:t> a </a:t>
              </a:r>
              <a:r>
                <a:rPr lang="en-IE" sz="3200" err="1">
                  <a:solidFill>
                    <a:schemeClr val="bg1"/>
                  </a:solidFill>
                  <a:latin typeface="Calibri" panose="020F0502020204030204" pitchFamily="34" charset="0"/>
                  <a:ea typeface="Calibri" panose="020F0502020204030204" pitchFamily="34" charset="0"/>
                  <a:cs typeface="Calibri" panose="020F0502020204030204" pitchFamily="34" charset="0"/>
                </a:rPr>
                <a:t>chinntiú</a:t>
              </a:r>
              <a:r>
                <a:rPr lang="en-IE" sz="3200">
                  <a:solidFill>
                    <a:schemeClr val="bg1"/>
                  </a:solidFill>
                  <a:latin typeface="Calibri" panose="020F0502020204030204" pitchFamily="34" charset="0"/>
                  <a:ea typeface="Calibri" panose="020F0502020204030204" pitchFamily="34" charset="0"/>
                  <a:cs typeface="Calibri" panose="020F0502020204030204" pitchFamily="34" charset="0"/>
                </a:rPr>
                <a:t> go </a:t>
              </a:r>
              <a:r>
                <a:rPr lang="en-IE" sz="3200" err="1">
                  <a:solidFill>
                    <a:schemeClr val="bg1"/>
                  </a:solidFill>
                  <a:latin typeface="Calibri" panose="020F0502020204030204" pitchFamily="34" charset="0"/>
                  <a:ea typeface="Calibri" panose="020F0502020204030204" pitchFamily="34" charset="0"/>
                  <a:cs typeface="Calibri" panose="020F0502020204030204" pitchFamily="34" charset="0"/>
                </a:rPr>
                <a:t>náisiúnta</a:t>
              </a:r>
              <a:r>
                <a:rPr kumimoji="0" lang="ga" sz="3200" b="0" i="0" u="none" strike="noStrike" kern="0" cap="none" spc="0" normalizeH="0" baseline="0">
                  <a:ln>
                    <a:noFill/>
                  </a:ln>
                  <a:solidFill>
                    <a:prstClr val="white"/>
                  </a:solidFill>
                  <a:effectLst/>
                  <a:uLnTx/>
                  <a:uFillTx/>
                  <a:latin typeface="Calibri" panose="020F0502020204030204" pitchFamily="34" charset="0"/>
                  <a:ea typeface="+mn-ea"/>
                  <a:cs typeface="Calibri" panose="020F0502020204030204" pitchFamily="34" charset="0"/>
                </a:rPr>
                <a:t>’</a:t>
              </a:r>
            </a:p>
          </p:txBody>
        </p:sp>
      </p:grpSp>
      <p:sp>
        <p:nvSpPr>
          <p:cNvPr id="11" name="TextBox 10">
            <a:extLst>
              <a:ext uri="{FF2B5EF4-FFF2-40B4-BE49-F238E27FC236}">
                <a16:creationId xmlns:a16="http://schemas.microsoft.com/office/drawing/2014/main" id="{8E62E43E-C4EC-4480-B4BF-BA69D1751318}"/>
              </a:ext>
            </a:extLst>
          </p:cNvPr>
          <p:cNvSpPr txBox="1"/>
          <p:nvPr/>
        </p:nvSpPr>
        <p:spPr>
          <a:xfrm>
            <a:off x="6453435" y="6179967"/>
            <a:ext cx="5500672" cy="707886"/>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ga" sz="2000" b="0" i="0" u="none" strike="noStrike" kern="1200" cap="none" spc="0" normalizeH="0" baseline="0">
                <a:ln>
                  <a:noFill/>
                </a:ln>
                <a:solidFill>
                  <a:srgbClr val="002060"/>
                </a:solidFill>
                <a:effectLst/>
                <a:uLnTx/>
                <a:uFillTx/>
                <a:latin typeface="Arial" panose="020B0604020202020204"/>
                <a:ea typeface="+mn-ea"/>
                <a:cs typeface="Calibri" panose="020F0502020204030204" pitchFamily="34" charset="0"/>
              </a:rPr>
              <a:t>(An Chomhairle Mhúinteoireachta 2017, lch. 7) </a:t>
            </a: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ga" sz="2000" b="0" i="0" u="none" strike="noStrike" kern="1200" cap="none" spc="0" normalizeH="0" baseline="0" noProof="0">
              <a:ln>
                <a:noFill/>
              </a:ln>
              <a:solidFill>
                <a:srgbClr val="002060"/>
              </a:solidFill>
              <a:effectLst/>
              <a:uLnTx/>
              <a:uFillTx/>
              <a:latin typeface="Raleway Medium"/>
              <a:ea typeface="+mn-ea"/>
              <a:cs typeface="+mn-cs"/>
            </a:endParaRPr>
          </a:p>
        </p:txBody>
      </p:sp>
      <p:grpSp>
        <p:nvGrpSpPr>
          <p:cNvPr id="3" name="Group 2"/>
          <p:cNvGrpSpPr/>
          <p:nvPr/>
        </p:nvGrpSpPr>
        <p:grpSpPr>
          <a:xfrm>
            <a:off x="6177775" y="1235141"/>
            <a:ext cx="5599132" cy="5177367"/>
            <a:chOff x="6177775" y="1235141"/>
            <a:chExt cx="5599132" cy="5177367"/>
          </a:xfrm>
        </p:grpSpPr>
        <p:grpSp>
          <p:nvGrpSpPr>
            <p:cNvPr id="13" name="Group 12">
              <a:extLst>
                <a:ext uri="{FF2B5EF4-FFF2-40B4-BE49-F238E27FC236}">
                  <a16:creationId xmlns:a16="http://schemas.microsoft.com/office/drawing/2014/main" id="{659B4D55-71DD-4FDC-99D3-776F186BFD6A}"/>
                </a:ext>
              </a:extLst>
            </p:cNvPr>
            <p:cNvGrpSpPr/>
            <p:nvPr/>
          </p:nvGrpSpPr>
          <p:grpSpPr>
            <a:xfrm>
              <a:off x="6177775" y="1235141"/>
              <a:ext cx="5599132" cy="5177367"/>
              <a:chOff x="3469406" y="1877490"/>
              <a:chExt cx="4897356" cy="4501774"/>
            </a:xfrm>
          </p:grpSpPr>
          <p:grpSp>
            <p:nvGrpSpPr>
              <p:cNvPr id="15" name="Group 14">
                <a:extLst>
                  <a:ext uri="{FF2B5EF4-FFF2-40B4-BE49-F238E27FC236}">
                    <a16:creationId xmlns:a16="http://schemas.microsoft.com/office/drawing/2014/main" id="{CD2402AF-96CA-4053-A73F-59552E870CF7}"/>
                  </a:ext>
                </a:extLst>
              </p:cNvPr>
              <p:cNvGrpSpPr/>
              <p:nvPr/>
            </p:nvGrpSpPr>
            <p:grpSpPr>
              <a:xfrm>
                <a:off x="3469406" y="1877490"/>
                <a:ext cx="4897356" cy="4501774"/>
                <a:chOff x="3469406" y="1877490"/>
                <a:chExt cx="4897356" cy="4501774"/>
              </a:xfrm>
            </p:grpSpPr>
            <p:sp>
              <p:nvSpPr>
                <p:cNvPr id="21" name="Oval 20">
                  <a:extLst>
                    <a:ext uri="{FF2B5EF4-FFF2-40B4-BE49-F238E27FC236}">
                      <a16:creationId xmlns:a16="http://schemas.microsoft.com/office/drawing/2014/main" id="{FC5FC295-9EAB-4A52-BC07-B19E953E64FC}"/>
                    </a:ext>
                  </a:extLst>
                </p:cNvPr>
                <p:cNvSpPr/>
                <p:nvPr/>
              </p:nvSpPr>
              <p:spPr>
                <a:xfrm rot="21395266">
                  <a:off x="3741101" y="5222568"/>
                  <a:ext cx="4560330" cy="1156696"/>
                </a:xfrm>
                <a:prstGeom prst="ellipse">
                  <a:avLst/>
                </a:prstGeom>
                <a:gradFill flip="none" rotWithShape="1">
                  <a:gsLst>
                    <a:gs pos="0">
                      <a:sysClr val="windowText" lastClr="000000">
                        <a:lumMod val="85000"/>
                        <a:lumOff val="15000"/>
                        <a:alpha val="78000"/>
                      </a:sysClr>
                    </a:gs>
                    <a:gs pos="100000">
                      <a:sysClr val="window" lastClr="FFFFFF">
                        <a:alpha val="0"/>
                        <a:lumMod val="100000"/>
                      </a:sysClr>
                    </a:gs>
                  </a:gsLst>
                  <a:path path="shape">
                    <a:fillToRect l="50000" t="50000" r="50000" b="50000"/>
                  </a:path>
                  <a:tileRect/>
                </a:gradFill>
                <a:ln w="25400" cap="flat" cmpd="sng" algn="ctr">
                  <a:noFill/>
                  <a:prstDash val="solid"/>
                </a:ln>
                <a:effectLst/>
              </p:spPr>
              <p:txBody>
                <a:bodyPr rtlCol="0" anchor="ctr"/>
                <a:lstStyle/>
                <a:p>
                  <a:pPr marL="0" marR="0" lvl="0" indent="0" algn="ctr" defTabSz="914126" rtl="0" eaLnBrk="1" fontAlgn="auto" latinLnBrk="0" hangingPunct="1">
                    <a:lnSpc>
                      <a:spcPct val="100000"/>
                    </a:lnSpc>
                    <a:spcBef>
                      <a:spcPts val="0"/>
                    </a:spcBef>
                    <a:spcAft>
                      <a:spcPts val="0"/>
                    </a:spcAft>
                    <a:buClrTx/>
                    <a:buSzTx/>
                    <a:buFontTx/>
                    <a:buNone/>
                    <a:tabLst/>
                    <a:defRPr/>
                  </a:pPr>
                  <a:endParaRPr kumimoji="0" lang="ga" sz="1799" b="0" i="0" u="none" strike="noStrike" kern="0" cap="none" spc="0" normalizeH="0" baseline="0" noProof="0">
                    <a:ln>
                      <a:noFill/>
                    </a:ln>
                    <a:solidFill>
                      <a:sysClr val="window" lastClr="FFFFFF"/>
                    </a:solidFill>
                    <a:effectLst/>
                    <a:uLnTx/>
                    <a:uFillTx/>
                    <a:latin typeface="Arial" panose="020B0604020202020204"/>
                    <a:ea typeface="+mn-ea"/>
                    <a:cs typeface="+mn-cs"/>
                  </a:endParaRPr>
                </a:p>
              </p:txBody>
            </p:sp>
            <p:grpSp>
              <p:nvGrpSpPr>
                <p:cNvPr id="22" name="Group 42">
                  <a:extLst>
                    <a:ext uri="{FF2B5EF4-FFF2-40B4-BE49-F238E27FC236}">
                      <a16:creationId xmlns:a16="http://schemas.microsoft.com/office/drawing/2014/main" id="{51D88214-C792-4194-9811-A9DFBD7C7780}"/>
                    </a:ext>
                  </a:extLst>
                </p:cNvPr>
                <p:cNvGrpSpPr/>
                <p:nvPr/>
              </p:nvGrpSpPr>
              <p:grpSpPr>
                <a:xfrm>
                  <a:off x="3469406" y="1877490"/>
                  <a:ext cx="4897356" cy="4154581"/>
                  <a:chOff x="2873071" y="1371600"/>
                  <a:chExt cx="6090026" cy="5166363"/>
                </a:xfrm>
              </p:grpSpPr>
              <p:grpSp>
                <p:nvGrpSpPr>
                  <p:cNvPr id="23" name="Group 27">
                    <a:extLst>
                      <a:ext uri="{FF2B5EF4-FFF2-40B4-BE49-F238E27FC236}">
                        <a16:creationId xmlns:a16="http://schemas.microsoft.com/office/drawing/2014/main" id="{460363B3-772D-42FA-A94F-8FE601E6F1D5}"/>
                      </a:ext>
                    </a:extLst>
                  </p:cNvPr>
                  <p:cNvGrpSpPr/>
                  <p:nvPr/>
                </p:nvGrpSpPr>
                <p:grpSpPr>
                  <a:xfrm>
                    <a:off x="2873071" y="4073700"/>
                    <a:ext cx="6090026" cy="2464263"/>
                    <a:chOff x="3842484" y="4051112"/>
                    <a:chExt cx="4295676" cy="1738197"/>
                  </a:xfrm>
                </p:grpSpPr>
                <p:sp>
                  <p:nvSpPr>
                    <p:cNvPr id="31" name="Freeform 29">
                      <a:extLst>
                        <a:ext uri="{FF2B5EF4-FFF2-40B4-BE49-F238E27FC236}">
                          <a16:creationId xmlns:a16="http://schemas.microsoft.com/office/drawing/2014/main" id="{2F22E7C0-03A9-46A5-B15B-CF1FCE0A9196}"/>
                        </a:ext>
                      </a:extLst>
                    </p:cNvPr>
                    <p:cNvSpPr/>
                    <p:nvPr/>
                  </p:nvSpPr>
                  <p:spPr>
                    <a:xfrm>
                      <a:off x="4341734" y="4051112"/>
                      <a:ext cx="3295818" cy="872048"/>
                    </a:xfrm>
                    <a:custGeom>
                      <a:avLst/>
                      <a:gdLst>
                        <a:gd name="connsiteX0" fmla="*/ 3798 w 2465936"/>
                        <a:gd name="connsiteY0" fmla="*/ 311446 h 652328"/>
                        <a:gd name="connsiteX1" fmla="*/ 1245787 w 2465936"/>
                        <a:gd name="connsiteY1" fmla="*/ 949 h 652328"/>
                        <a:gd name="connsiteX2" fmla="*/ 2462138 w 2465936"/>
                        <a:gd name="connsiteY2" fmla="*/ 305749 h 652328"/>
                        <a:gd name="connsiteX3" fmla="*/ 1268575 w 2465936"/>
                        <a:gd name="connsiteY3" fmla="*/ 650429 h 652328"/>
                        <a:gd name="connsiteX4" fmla="*/ 3798 w 2465936"/>
                        <a:gd name="connsiteY4" fmla="*/ 311446 h 652328"/>
                        <a:gd name="connsiteX0" fmla="*/ 3798 w 2465936"/>
                        <a:gd name="connsiteY0" fmla="*/ 311446 h 650429"/>
                        <a:gd name="connsiteX1" fmla="*/ 1245787 w 2465936"/>
                        <a:gd name="connsiteY1" fmla="*/ 949 h 650429"/>
                        <a:gd name="connsiteX2" fmla="*/ 2462138 w 2465936"/>
                        <a:gd name="connsiteY2" fmla="*/ 305749 h 650429"/>
                        <a:gd name="connsiteX3" fmla="*/ 1268575 w 2465936"/>
                        <a:gd name="connsiteY3" fmla="*/ 650429 h 650429"/>
                        <a:gd name="connsiteX4" fmla="*/ 3798 w 2465936"/>
                        <a:gd name="connsiteY4" fmla="*/ 311446 h 650429"/>
                        <a:gd name="connsiteX0" fmla="*/ 3798 w 2462138"/>
                        <a:gd name="connsiteY0" fmla="*/ 311446 h 650429"/>
                        <a:gd name="connsiteX1" fmla="*/ 1245787 w 2462138"/>
                        <a:gd name="connsiteY1" fmla="*/ 949 h 650429"/>
                        <a:gd name="connsiteX2" fmla="*/ 2462138 w 2462138"/>
                        <a:gd name="connsiteY2" fmla="*/ 305749 h 650429"/>
                        <a:gd name="connsiteX3" fmla="*/ 1268575 w 2462138"/>
                        <a:gd name="connsiteY3" fmla="*/ 650429 h 650429"/>
                        <a:gd name="connsiteX4" fmla="*/ 3798 w 2462138"/>
                        <a:gd name="connsiteY4" fmla="*/ 311446 h 650429"/>
                        <a:gd name="connsiteX0" fmla="*/ 0 w 2458340"/>
                        <a:gd name="connsiteY0" fmla="*/ 311446 h 650429"/>
                        <a:gd name="connsiteX1" fmla="*/ 1241989 w 2458340"/>
                        <a:gd name="connsiteY1" fmla="*/ 949 h 650429"/>
                        <a:gd name="connsiteX2" fmla="*/ 2458340 w 2458340"/>
                        <a:gd name="connsiteY2" fmla="*/ 305749 h 650429"/>
                        <a:gd name="connsiteX3" fmla="*/ 1264777 w 2458340"/>
                        <a:gd name="connsiteY3" fmla="*/ 650429 h 650429"/>
                        <a:gd name="connsiteX4" fmla="*/ 0 w 2458340"/>
                        <a:gd name="connsiteY4" fmla="*/ 311446 h 650429"/>
                        <a:gd name="connsiteX0" fmla="*/ 0 w 2458340"/>
                        <a:gd name="connsiteY0" fmla="*/ 310497 h 649480"/>
                        <a:gd name="connsiteX1" fmla="*/ 1241989 w 2458340"/>
                        <a:gd name="connsiteY1" fmla="*/ 0 h 649480"/>
                        <a:gd name="connsiteX2" fmla="*/ 2458340 w 2458340"/>
                        <a:gd name="connsiteY2" fmla="*/ 304800 h 649480"/>
                        <a:gd name="connsiteX3" fmla="*/ 1264777 w 2458340"/>
                        <a:gd name="connsiteY3" fmla="*/ 649480 h 649480"/>
                        <a:gd name="connsiteX4" fmla="*/ 0 w 2458340"/>
                        <a:gd name="connsiteY4" fmla="*/ 310497 h 649480"/>
                        <a:gd name="connsiteX0" fmla="*/ 0 w 2450794"/>
                        <a:gd name="connsiteY0" fmla="*/ 370864 h 649480"/>
                        <a:gd name="connsiteX1" fmla="*/ 1234443 w 2450794"/>
                        <a:gd name="connsiteY1" fmla="*/ 0 h 649480"/>
                        <a:gd name="connsiteX2" fmla="*/ 2450794 w 2450794"/>
                        <a:gd name="connsiteY2" fmla="*/ 304800 h 649480"/>
                        <a:gd name="connsiteX3" fmla="*/ 1257231 w 2450794"/>
                        <a:gd name="connsiteY3" fmla="*/ 649480 h 649480"/>
                        <a:gd name="connsiteX4" fmla="*/ 0 w 2450794"/>
                        <a:gd name="connsiteY4" fmla="*/ 370864 h 649480"/>
                        <a:gd name="connsiteX0" fmla="*/ 0 w 2454642"/>
                        <a:gd name="connsiteY0" fmla="*/ 314269 h 649480"/>
                        <a:gd name="connsiteX1" fmla="*/ 1238291 w 2454642"/>
                        <a:gd name="connsiteY1" fmla="*/ 0 h 649480"/>
                        <a:gd name="connsiteX2" fmla="*/ 2454642 w 2454642"/>
                        <a:gd name="connsiteY2" fmla="*/ 304800 h 649480"/>
                        <a:gd name="connsiteX3" fmla="*/ 1261079 w 2454642"/>
                        <a:gd name="connsiteY3" fmla="*/ 649480 h 649480"/>
                        <a:gd name="connsiteX4" fmla="*/ 0 w 2454642"/>
                        <a:gd name="connsiteY4" fmla="*/ 314269 h 64948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454642" h="649480">
                          <a:moveTo>
                            <a:pt x="0" y="314269"/>
                          </a:moveTo>
                          <a:lnTo>
                            <a:pt x="1238291" y="0"/>
                          </a:lnTo>
                          <a:lnTo>
                            <a:pt x="2454642" y="304800"/>
                          </a:lnTo>
                          <a:lnTo>
                            <a:pt x="1261079" y="649480"/>
                          </a:lnTo>
                          <a:lnTo>
                            <a:pt x="0" y="314269"/>
                          </a:lnTo>
                          <a:close/>
                        </a:path>
                      </a:pathLst>
                    </a:custGeom>
                    <a:solidFill>
                      <a:srgbClr val="24647C"/>
                    </a:solidFill>
                    <a:ln w="25400" cap="flat" cmpd="sng" algn="ctr">
                      <a:solidFill>
                        <a:schemeClr val="bg1"/>
                      </a:solidFill>
                      <a:prstDash val="solid"/>
                    </a:ln>
                    <a:effectLst/>
                  </p:spPr>
                  <p:txBody>
                    <a:bodyPr rtlCol="0" anchor="ctr"/>
                    <a:lstStyle/>
                    <a:p>
                      <a:pPr marL="0" marR="0" lvl="0" indent="0" algn="ctr" defTabSz="914126" rtl="0" eaLnBrk="1" fontAlgn="auto" latinLnBrk="0" hangingPunct="1">
                        <a:lnSpc>
                          <a:spcPct val="100000"/>
                        </a:lnSpc>
                        <a:spcBef>
                          <a:spcPts val="0"/>
                        </a:spcBef>
                        <a:spcAft>
                          <a:spcPts val="0"/>
                        </a:spcAft>
                        <a:buClrTx/>
                        <a:buSzTx/>
                        <a:buFontTx/>
                        <a:buNone/>
                        <a:tabLst/>
                        <a:defRPr/>
                      </a:pPr>
                      <a:endParaRPr kumimoji="0" lang="ga" sz="1799" b="0" i="0" u="none" strike="noStrike" kern="0" cap="none" spc="0" normalizeH="0" baseline="0" noProof="0">
                        <a:ln>
                          <a:noFill/>
                        </a:ln>
                        <a:solidFill>
                          <a:prstClr val="white"/>
                        </a:solidFill>
                        <a:effectLst/>
                        <a:uLnTx/>
                        <a:uFillTx/>
                        <a:latin typeface="Calibri"/>
                        <a:ea typeface="+mn-ea"/>
                        <a:cs typeface="+mn-cs"/>
                      </a:endParaRPr>
                    </a:p>
                  </p:txBody>
                </p:sp>
                <p:sp>
                  <p:nvSpPr>
                    <p:cNvPr id="32" name="Freeform 30">
                      <a:extLst>
                        <a:ext uri="{FF2B5EF4-FFF2-40B4-BE49-F238E27FC236}">
                          <a16:creationId xmlns:a16="http://schemas.microsoft.com/office/drawing/2014/main" id="{BE4E025D-D760-4DAA-923E-C2D7B15C0285}"/>
                        </a:ext>
                      </a:extLst>
                    </p:cNvPr>
                    <p:cNvSpPr/>
                    <p:nvPr/>
                  </p:nvSpPr>
                  <p:spPr>
                    <a:xfrm>
                      <a:off x="6005968" y="4456319"/>
                      <a:ext cx="2132192" cy="1332990"/>
                    </a:xfrm>
                    <a:custGeom>
                      <a:avLst/>
                      <a:gdLst>
                        <a:gd name="connsiteX0" fmla="*/ 253032 w 2017002"/>
                        <a:gd name="connsiteY0" fmla="*/ 374953 h 1057608"/>
                        <a:gd name="connsiteX1" fmla="*/ 1440301 w 2017002"/>
                        <a:gd name="connsiteY1" fmla="*/ 32415 h 1057608"/>
                        <a:gd name="connsiteX2" fmla="*/ 1820575 w 2017002"/>
                        <a:gd name="connsiteY2" fmla="*/ 569444 h 1057608"/>
                        <a:gd name="connsiteX3" fmla="*/ 261741 w 2017002"/>
                        <a:gd name="connsiteY3" fmla="*/ 1025193 h 1057608"/>
                        <a:gd name="connsiteX4" fmla="*/ 253032 w 2017002"/>
                        <a:gd name="connsiteY4" fmla="*/ 374953 h 1057608"/>
                        <a:gd name="connsiteX0" fmla="*/ 0 w 1763970"/>
                        <a:gd name="connsiteY0" fmla="*/ 374953 h 1057608"/>
                        <a:gd name="connsiteX1" fmla="*/ 1187269 w 1763970"/>
                        <a:gd name="connsiteY1" fmla="*/ 32415 h 1057608"/>
                        <a:gd name="connsiteX2" fmla="*/ 1567543 w 1763970"/>
                        <a:gd name="connsiteY2" fmla="*/ 569444 h 1057608"/>
                        <a:gd name="connsiteX3" fmla="*/ 8709 w 1763970"/>
                        <a:gd name="connsiteY3" fmla="*/ 1025193 h 1057608"/>
                        <a:gd name="connsiteX4" fmla="*/ 0 w 1763970"/>
                        <a:gd name="connsiteY4" fmla="*/ 374953 h 1057608"/>
                        <a:gd name="connsiteX0" fmla="*/ 0 w 1763970"/>
                        <a:gd name="connsiteY0" fmla="*/ 342538 h 1025193"/>
                        <a:gd name="connsiteX1" fmla="*/ 1187269 w 1763970"/>
                        <a:gd name="connsiteY1" fmla="*/ 0 h 1025193"/>
                        <a:gd name="connsiteX2" fmla="*/ 1567543 w 1763970"/>
                        <a:gd name="connsiteY2" fmla="*/ 537029 h 1025193"/>
                        <a:gd name="connsiteX3" fmla="*/ 8709 w 1763970"/>
                        <a:gd name="connsiteY3" fmla="*/ 992778 h 1025193"/>
                        <a:gd name="connsiteX4" fmla="*/ 0 w 1763970"/>
                        <a:gd name="connsiteY4" fmla="*/ 342538 h 1025193"/>
                        <a:gd name="connsiteX0" fmla="*/ 0 w 1763970"/>
                        <a:gd name="connsiteY0" fmla="*/ 342538 h 992778"/>
                        <a:gd name="connsiteX1" fmla="*/ 1187269 w 1763970"/>
                        <a:gd name="connsiteY1" fmla="*/ 0 h 992778"/>
                        <a:gd name="connsiteX2" fmla="*/ 1567543 w 1763970"/>
                        <a:gd name="connsiteY2" fmla="*/ 537029 h 992778"/>
                        <a:gd name="connsiteX3" fmla="*/ 8709 w 1763970"/>
                        <a:gd name="connsiteY3" fmla="*/ 992778 h 992778"/>
                        <a:gd name="connsiteX4" fmla="*/ 0 w 1763970"/>
                        <a:gd name="connsiteY4" fmla="*/ 342538 h 992778"/>
                        <a:gd name="connsiteX0" fmla="*/ 0 w 1567543"/>
                        <a:gd name="connsiteY0" fmla="*/ 342538 h 992778"/>
                        <a:gd name="connsiteX1" fmla="*/ 1187269 w 1567543"/>
                        <a:gd name="connsiteY1" fmla="*/ 0 h 992778"/>
                        <a:gd name="connsiteX2" fmla="*/ 1567543 w 1567543"/>
                        <a:gd name="connsiteY2" fmla="*/ 537029 h 992778"/>
                        <a:gd name="connsiteX3" fmla="*/ 8709 w 1567543"/>
                        <a:gd name="connsiteY3" fmla="*/ 992778 h 992778"/>
                        <a:gd name="connsiteX4" fmla="*/ 0 w 1567543"/>
                        <a:gd name="connsiteY4" fmla="*/ 342538 h 992778"/>
                        <a:gd name="connsiteX0" fmla="*/ 0 w 1567543"/>
                        <a:gd name="connsiteY0" fmla="*/ 342538 h 992778"/>
                        <a:gd name="connsiteX1" fmla="*/ 1187269 w 1567543"/>
                        <a:gd name="connsiteY1" fmla="*/ 0 h 992778"/>
                        <a:gd name="connsiteX2" fmla="*/ 1567543 w 1567543"/>
                        <a:gd name="connsiteY2" fmla="*/ 537029 h 992778"/>
                        <a:gd name="connsiteX3" fmla="*/ 8709 w 1567543"/>
                        <a:gd name="connsiteY3" fmla="*/ 992778 h 992778"/>
                        <a:gd name="connsiteX4" fmla="*/ 0 w 1567543"/>
                        <a:gd name="connsiteY4" fmla="*/ 342538 h 992778"/>
                        <a:gd name="connsiteX0" fmla="*/ 20459 w 1588002"/>
                        <a:gd name="connsiteY0" fmla="*/ 342538 h 992778"/>
                        <a:gd name="connsiteX1" fmla="*/ 1207728 w 1588002"/>
                        <a:gd name="connsiteY1" fmla="*/ 0 h 992778"/>
                        <a:gd name="connsiteX2" fmla="*/ 1588002 w 1588002"/>
                        <a:gd name="connsiteY2" fmla="*/ 537029 h 992778"/>
                        <a:gd name="connsiteX3" fmla="*/ 29168 w 1588002"/>
                        <a:gd name="connsiteY3" fmla="*/ 992778 h 992778"/>
                        <a:gd name="connsiteX4" fmla="*/ 20459 w 1588002"/>
                        <a:gd name="connsiteY4" fmla="*/ 342538 h 992778"/>
                        <a:gd name="connsiteX0" fmla="*/ 20459 w 1588002"/>
                        <a:gd name="connsiteY0" fmla="*/ 342538 h 992778"/>
                        <a:gd name="connsiteX1" fmla="*/ 1207728 w 1588002"/>
                        <a:gd name="connsiteY1" fmla="*/ 0 h 992778"/>
                        <a:gd name="connsiteX2" fmla="*/ 1588002 w 1588002"/>
                        <a:gd name="connsiteY2" fmla="*/ 537029 h 992778"/>
                        <a:gd name="connsiteX3" fmla="*/ 29168 w 1588002"/>
                        <a:gd name="connsiteY3" fmla="*/ 992778 h 992778"/>
                        <a:gd name="connsiteX4" fmla="*/ 20459 w 1588002"/>
                        <a:gd name="connsiteY4" fmla="*/ 342538 h 992778"/>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588002" h="992778">
                          <a:moveTo>
                            <a:pt x="20459" y="342538"/>
                          </a:moveTo>
                          <a:lnTo>
                            <a:pt x="1207728" y="0"/>
                          </a:lnTo>
                          <a:lnTo>
                            <a:pt x="1588002" y="537029"/>
                          </a:lnTo>
                          <a:lnTo>
                            <a:pt x="29168" y="992778"/>
                          </a:lnTo>
                          <a:cubicBezTo>
                            <a:pt x="800" y="784673"/>
                            <a:pt x="0" y="584806"/>
                            <a:pt x="20459" y="342538"/>
                          </a:cubicBezTo>
                          <a:close/>
                        </a:path>
                      </a:pathLst>
                    </a:custGeom>
                    <a:solidFill>
                      <a:srgbClr val="24647C"/>
                    </a:solidFill>
                    <a:ln w="25400" cap="flat" cmpd="sng" algn="ctr">
                      <a:solidFill>
                        <a:schemeClr val="bg1"/>
                      </a:solidFill>
                      <a:prstDash val="solid"/>
                    </a:ln>
                    <a:effectLst/>
                  </p:spPr>
                  <p:txBody>
                    <a:bodyPr rtlCol="0" anchor="ctr"/>
                    <a:lstStyle/>
                    <a:p>
                      <a:pPr marL="0" marR="0" lvl="0" indent="0" algn="ctr" defTabSz="914126" rtl="0" eaLnBrk="1" fontAlgn="auto" latinLnBrk="0" hangingPunct="1">
                        <a:lnSpc>
                          <a:spcPct val="100000"/>
                        </a:lnSpc>
                        <a:spcBef>
                          <a:spcPts val="0"/>
                        </a:spcBef>
                        <a:spcAft>
                          <a:spcPts val="0"/>
                        </a:spcAft>
                        <a:buClrTx/>
                        <a:buSzTx/>
                        <a:buFontTx/>
                        <a:buNone/>
                        <a:tabLst/>
                        <a:defRPr/>
                      </a:pPr>
                      <a:endParaRPr kumimoji="0" lang="ga" sz="1799" b="0" i="0" u="none" strike="noStrike" kern="0" cap="none" spc="0" normalizeH="0" baseline="0" noProof="0">
                        <a:ln>
                          <a:noFill/>
                        </a:ln>
                        <a:solidFill>
                          <a:prstClr val="white"/>
                        </a:solidFill>
                        <a:effectLst/>
                        <a:uLnTx/>
                        <a:uFillTx/>
                        <a:latin typeface="Calibri"/>
                        <a:ea typeface="+mn-ea"/>
                        <a:cs typeface="+mn-cs"/>
                      </a:endParaRPr>
                    </a:p>
                  </p:txBody>
                </p:sp>
                <p:sp>
                  <p:nvSpPr>
                    <p:cNvPr id="33" name="Freeform 31">
                      <a:extLst>
                        <a:ext uri="{FF2B5EF4-FFF2-40B4-BE49-F238E27FC236}">
                          <a16:creationId xmlns:a16="http://schemas.microsoft.com/office/drawing/2014/main" id="{19A4657E-418C-4E00-9DB9-ED0A811380B3}"/>
                        </a:ext>
                      </a:extLst>
                    </p:cNvPr>
                    <p:cNvSpPr/>
                    <p:nvPr/>
                  </p:nvSpPr>
                  <p:spPr>
                    <a:xfrm>
                      <a:off x="3842484" y="4469474"/>
                      <a:ext cx="2201188" cy="1319835"/>
                    </a:xfrm>
                    <a:custGeom>
                      <a:avLst/>
                      <a:gdLst>
                        <a:gd name="connsiteX0" fmla="*/ 211183 w 2122715"/>
                        <a:gd name="connsiteY0" fmla="*/ 535032 h 1041218"/>
                        <a:gd name="connsiteX1" fmla="*/ 583475 w 2122715"/>
                        <a:gd name="connsiteY1" fmla="*/ 28847 h 1041218"/>
                        <a:gd name="connsiteX2" fmla="*/ 1844041 w 2122715"/>
                        <a:gd name="connsiteY2" fmla="*/ 361949 h 1041218"/>
                        <a:gd name="connsiteX3" fmla="*/ 1850572 w 2122715"/>
                        <a:gd name="connsiteY3" fmla="*/ 1011827 h 1041218"/>
                        <a:gd name="connsiteX4" fmla="*/ 211183 w 2122715"/>
                        <a:gd name="connsiteY4" fmla="*/ 535032 h 1041218"/>
                        <a:gd name="connsiteX0" fmla="*/ 0 w 1911532"/>
                        <a:gd name="connsiteY0" fmla="*/ 535032 h 1041218"/>
                        <a:gd name="connsiteX1" fmla="*/ 372292 w 1911532"/>
                        <a:gd name="connsiteY1" fmla="*/ 28847 h 1041218"/>
                        <a:gd name="connsiteX2" fmla="*/ 1632858 w 1911532"/>
                        <a:gd name="connsiteY2" fmla="*/ 361949 h 1041218"/>
                        <a:gd name="connsiteX3" fmla="*/ 1639389 w 1911532"/>
                        <a:gd name="connsiteY3" fmla="*/ 1011827 h 1041218"/>
                        <a:gd name="connsiteX4" fmla="*/ 0 w 1911532"/>
                        <a:gd name="connsiteY4" fmla="*/ 535032 h 1041218"/>
                        <a:gd name="connsiteX0" fmla="*/ 0 w 1911532"/>
                        <a:gd name="connsiteY0" fmla="*/ 506185 h 1012371"/>
                        <a:gd name="connsiteX1" fmla="*/ 372292 w 1911532"/>
                        <a:gd name="connsiteY1" fmla="*/ 0 h 1012371"/>
                        <a:gd name="connsiteX2" fmla="*/ 1632858 w 1911532"/>
                        <a:gd name="connsiteY2" fmla="*/ 333102 h 1012371"/>
                        <a:gd name="connsiteX3" fmla="*/ 1639389 w 1911532"/>
                        <a:gd name="connsiteY3" fmla="*/ 982980 h 1012371"/>
                        <a:gd name="connsiteX4" fmla="*/ 0 w 1911532"/>
                        <a:gd name="connsiteY4" fmla="*/ 506185 h 1012371"/>
                        <a:gd name="connsiteX0" fmla="*/ 0 w 1639389"/>
                        <a:gd name="connsiteY0" fmla="*/ 506185 h 1012371"/>
                        <a:gd name="connsiteX1" fmla="*/ 372292 w 1639389"/>
                        <a:gd name="connsiteY1" fmla="*/ 0 h 1012371"/>
                        <a:gd name="connsiteX2" fmla="*/ 1632858 w 1639389"/>
                        <a:gd name="connsiteY2" fmla="*/ 333102 h 1012371"/>
                        <a:gd name="connsiteX3" fmla="*/ 1639389 w 1639389"/>
                        <a:gd name="connsiteY3" fmla="*/ 982980 h 1012371"/>
                        <a:gd name="connsiteX4" fmla="*/ 0 w 1639389"/>
                        <a:gd name="connsiteY4" fmla="*/ 506185 h 1012371"/>
                        <a:gd name="connsiteX0" fmla="*/ 0 w 1639389"/>
                        <a:gd name="connsiteY0" fmla="*/ 506185 h 982980"/>
                        <a:gd name="connsiteX1" fmla="*/ 372292 w 1639389"/>
                        <a:gd name="connsiteY1" fmla="*/ 0 h 982980"/>
                        <a:gd name="connsiteX2" fmla="*/ 1632858 w 1639389"/>
                        <a:gd name="connsiteY2" fmla="*/ 333102 h 982980"/>
                        <a:gd name="connsiteX3" fmla="*/ 1639389 w 1639389"/>
                        <a:gd name="connsiteY3" fmla="*/ 982980 h 982980"/>
                        <a:gd name="connsiteX4" fmla="*/ 0 w 1639389"/>
                        <a:gd name="connsiteY4" fmla="*/ 506185 h 98298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639389" h="982980">
                          <a:moveTo>
                            <a:pt x="0" y="506185"/>
                          </a:moveTo>
                          <a:lnTo>
                            <a:pt x="372292" y="0"/>
                          </a:lnTo>
                          <a:lnTo>
                            <a:pt x="1632858" y="333102"/>
                          </a:lnTo>
                          <a:lnTo>
                            <a:pt x="1639389" y="982980"/>
                          </a:lnTo>
                          <a:lnTo>
                            <a:pt x="0" y="506185"/>
                          </a:lnTo>
                          <a:close/>
                        </a:path>
                      </a:pathLst>
                    </a:custGeom>
                    <a:solidFill>
                      <a:srgbClr val="24647C"/>
                    </a:solidFill>
                    <a:ln w="25400" cap="flat" cmpd="sng" algn="ctr">
                      <a:solidFill>
                        <a:schemeClr val="bg1"/>
                      </a:solidFill>
                      <a:prstDash val="solid"/>
                    </a:ln>
                    <a:effectLst/>
                  </p:spPr>
                  <p:txBody>
                    <a:bodyPr rtlCol="0" anchor="ctr"/>
                    <a:lstStyle/>
                    <a:p>
                      <a:pPr marL="0" marR="0" lvl="0" indent="0" algn="ctr" defTabSz="914126" rtl="0" eaLnBrk="1" fontAlgn="auto" latinLnBrk="0" hangingPunct="1">
                        <a:lnSpc>
                          <a:spcPct val="100000"/>
                        </a:lnSpc>
                        <a:spcBef>
                          <a:spcPts val="0"/>
                        </a:spcBef>
                        <a:spcAft>
                          <a:spcPts val="0"/>
                        </a:spcAft>
                        <a:buClrTx/>
                        <a:buSzTx/>
                        <a:buFontTx/>
                        <a:buNone/>
                        <a:tabLst/>
                        <a:defRPr/>
                      </a:pPr>
                      <a:endParaRPr kumimoji="0" lang="ga" sz="1799" b="0" i="0" u="none" strike="noStrike" kern="0" cap="none" spc="0" normalizeH="0" baseline="0" noProof="0">
                        <a:ln>
                          <a:noFill/>
                        </a:ln>
                        <a:solidFill>
                          <a:prstClr val="white"/>
                        </a:solidFill>
                        <a:effectLst/>
                        <a:uLnTx/>
                        <a:uFillTx/>
                        <a:latin typeface="Calibri"/>
                        <a:ea typeface="+mn-ea"/>
                        <a:cs typeface="+mn-cs"/>
                      </a:endParaRPr>
                    </a:p>
                  </p:txBody>
                </p:sp>
              </p:grpSp>
              <p:grpSp>
                <p:nvGrpSpPr>
                  <p:cNvPr id="24" name="Group 18">
                    <a:extLst>
                      <a:ext uri="{FF2B5EF4-FFF2-40B4-BE49-F238E27FC236}">
                        <a16:creationId xmlns:a16="http://schemas.microsoft.com/office/drawing/2014/main" id="{EC3C346B-B285-4F7F-A279-97535FEDF791}"/>
                      </a:ext>
                    </a:extLst>
                  </p:cNvPr>
                  <p:cNvGrpSpPr/>
                  <p:nvPr/>
                </p:nvGrpSpPr>
                <p:grpSpPr>
                  <a:xfrm>
                    <a:off x="3784643" y="3263712"/>
                    <a:ext cx="4281277" cy="1738197"/>
                    <a:chOff x="3856883" y="4051112"/>
                    <a:chExt cx="4281277" cy="1738197"/>
                  </a:xfrm>
                </p:grpSpPr>
                <p:sp>
                  <p:nvSpPr>
                    <p:cNvPr id="28" name="Freeform 26">
                      <a:extLst>
                        <a:ext uri="{FF2B5EF4-FFF2-40B4-BE49-F238E27FC236}">
                          <a16:creationId xmlns:a16="http://schemas.microsoft.com/office/drawing/2014/main" id="{E680F5A3-CAEA-4880-8BBC-DEEDF5DEEFAC}"/>
                        </a:ext>
                      </a:extLst>
                    </p:cNvPr>
                    <p:cNvSpPr/>
                    <p:nvPr/>
                  </p:nvSpPr>
                  <p:spPr>
                    <a:xfrm>
                      <a:off x="4341734" y="4051112"/>
                      <a:ext cx="3295818" cy="872048"/>
                    </a:xfrm>
                    <a:custGeom>
                      <a:avLst/>
                      <a:gdLst>
                        <a:gd name="connsiteX0" fmla="*/ 3798 w 2465936"/>
                        <a:gd name="connsiteY0" fmla="*/ 311446 h 652328"/>
                        <a:gd name="connsiteX1" fmla="*/ 1245787 w 2465936"/>
                        <a:gd name="connsiteY1" fmla="*/ 949 h 652328"/>
                        <a:gd name="connsiteX2" fmla="*/ 2462138 w 2465936"/>
                        <a:gd name="connsiteY2" fmla="*/ 305749 h 652328"/>
                        <a:gd name="connsiteX3" fmla="*/ 1268575 w 2465936"/>
                        <a:gd name="connsiteY3" fmla="*/ 650429 h 652328"/>
                        <a:gd name="connsiteX4" fmla="*/ 3798 w 2465936"/>
                        <a:gd name="connsiteY4" fmla="*/ 311446 h 652328"/>
                        <a:gd name="connsiteX0" fmla="*/ 3798 w 2465936"/>
                        <a:gd name="connsiteY0" fmla="*/ 311446 h 650429"/>
                        <a:gd name="connsiteX1" fmla="*/ 1245787 w 2465936"/>
                        <a:gd name="connsiteY1" fmla="*/ 949 h 650429"/>
                        <a:gd name="connsiteX2" fmla="*/ 2462138 w 2465936"/>
                        <a:gd name="connsiteY2" fmla="*/ 305749 h 650429"/>
                        <a:gd name="connsiteX3" fmla="*/ 1268575 w 2465936"/>
                        <a:gd name="connsiteY3" fmla="*/ 650429 h 650429"/>
                        <a:gd name="connsiteX4" fmla="*/ 3798 w 2465936"/>
                        <a:gd name="connsiteY4" fmla="*/ 311446 h 650429"/>
                        <a:gd name="connsiteX0" fmla="*/ 3798 w 2462138"/>
                        <a:gd name="connsiteY0" fmla="*/ 311446 h 650429"/>
                        <a:gd name="connsiteX1" fmla="*/ 1245787 w 2462138"/>
                        <a:gd name="connsiteY1" fmla="*/ 949 h 650429"/>
                        <a:gd name="connsiteX2" fmla="*/ 2462138 w 2462138"/>
                        <a:gd name="connsiteY2" fmla="*/ 305749 h 650429"/>
                        <a:gd name="connsiteX3" fmla="*/ 1268575 w 2462138"/>
                        <a:gd name="connsiteY3" fmla="*/ 650429 h 650429"/>
                        <a:gd name="connsiteX4" fmla="*/ 3798 w 2462138"/>
                        <a:gd name="connsiteY4" fmla="*/ 311446 h 650429"/>
                        <a:gd name="connsiteX0" fmla="*/ 0 w 2458340"/>
                        <a:gd name="connsiteY0" fmla="*/ 311446 h 650429"/>
                        <a:gd name="connsiteX1" fmla="*/ 1241989 w 2458340"/>
                        <a:gd name="connsiteY1" fmla="*/ 949 h 650429"/>
                        <a:gd name="connsiteX2" fmla="*/ 2458340 w 2458340"/>
                        <a:gd name="connsiteY2" fmla="*/ 305749 h 650429"/>
                        <a:gd name="connsiteX3" fmla="*/ 1264777 w 2458340"/>
                        <a:gd name="connsiteY3" fmla="*/ 650429 h 650429"/>
                        <a:gd name="connsiteX4" fmla="*/ 0 w 2458340"/>
                        <a:gd name="connsiteY4" fmla="*/ 311446 h 650429"/>
                        <a:gd name="connsiteX0" fmla="*/ 0 w 2458340"/>
                        <a:gd name="connsiteY0" fmla="*/ 310497 h 649480"/>
                        <a:gd name="connsiteX1" fmla="*/ 1241989 w 2458340"/>
                        <a:gd name="connsiteY1" fmla="*/ 0 h 649480"/>
                        <a:gd name="connsiteX2" fmla="*/ 2458340 w 2458340"/>
                        <a:gd name="connsiteY2" fmla="*/ 304800 h 649480"/>
                        <a:gd name="connsiteX3" fmla="*/ 1264777 w 2458340"/>
                        <a:gd name="connsiteY3" fmla="*/ 649480 h 649480"/>
                        <a:gd name="connsiteX4" fmla="*/ 0 w 2458340"/>
                        <a:gd name="connsiteY4" fmla="*/ 310497 h 649480"/>
                        <a:gd name="connsiteX0" fmla="*/ 0 w 2450794"/>
                        <a:gd name="connsiteY0" fmla="*/ 370864 h 649480"/>
                        <a:gd name="connsiteX1" fmla="*/ 1234443 w 2450794"/>
                        <a:gd name="connsiteY1" fmla="*/ 0 h 649480"/>
                        <a:gd name="connsiteX2" fmla="*/ 2450794 w 2450794"/>
                        <a:gd name="connsiteY2" fmla="*/ 304800 h 649480"/>
                        <a:gd name="connsiteX3" fmla="*/ 1257231 w 2450794"/>
                        <a:gd name="connsiteY3" fmla="*/ 649480 h 649480"/>
                        <a:gd name="connsiteX4" fmla="*/ 0 w 2450794"/>
                        <a:gd name="connsiteY4" fmla="*/ 370864 h 649480"/>
                        <a:gd name="connsiteX0" fmla="*/ 0 w 2454642"/>
                        <a:gd name="connsiteY0" fmla="*/ 314269 h 649480"/>
                        <a:gd name="connsiteX1" fmla="*/ 1238291 w 2454642"/>
                        <a:gd name="connsiteY1" fmla="*/ 0 h 649480"/>
                        <a:gd name="connsiteX2" fmla="*/ 2454642 w 2454642"/>
                        <a:gd name="connsiteY2" fmla="*/ 304800 h 649480"/>
                        <a:gd name="connsiteX3" fmla="*/ 1261079 w 2454642"/>
                        <a:gd name="connsiteY3" fmla="*/ 649480 h 649480"/>
                        <a:gd name="connsiteX4" fmla="*/ 0 w 2454642"/>
                        <a:gd name="connsiteY4" fmla="*/ 314269 h 64948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454642" h="649480">
                          <a:moveTo>
                            <a:pt x="0" y="314269"/>
                          </a:moveTo>
                          <a:lnTo>
                            <a:pt x="1238291" y="0"/>
                          </a:lnTo>
                          <a:lnTo>
                            <a:pt x="2454642" y="304800"/>
                          </a:lnTo>
                          <a:lnTo>
                            <a:pt x="1261079" y="649480"/>
                          </a:lnTo>
                          <a:lnTo>
                            <a:pt x="0" y="314269"/>
                          </a:lnTo>
                          <a:close/>
                        </a:path>
                      </a:pathLst>
                    </a:custGeom>
                    <a:solidFill>
                      <a:srgbClr val="1987A8"/>
                    </a:solidFill>
                    <a:ln w="25400" cap="flat" cmpd="sng" algn="ctr">
                      <a:solidFill>
                        <a:schemeClr val="bg1"/>
                      </a:solidFill>
                      <a:prstDash val="solid"/>
                    </a:ln>
                    <a:effectLst/>
                  </p:spPr>
                  <p:txBody>
                    <a:bodyPr rtlCol="0" anchor="ctr"/>
                    <a:lstStyle/>
                    <a:p>
                      <a:pPr marL="0" marR="0" lvl="0" indent="0" algn="ctr" defTabSz="914126" rtl="0" eaLnBrk="1" fontAlgn="auto" latinLnBrk="0" hangingPunct="1">
                        <a:lnSpc>
                          <a:spcPct val="100000"/>
                        </a:lnSpc>
                        <a:spcBef>
                          <a:spcPts val="0"/>
                        </a:spcBef>
                        <a:spcAft>
                          <a:spcPts val="0"/>
                        </a:spcAft>
                        <a:buClrTx/>
                        <a:buSzTx/>
                        <a:buFontTx/>
                        <a:buNone/>
                        <a:tabLst/>
                        <a:defRPr/>
                      </a:pPr>
                      <a:endParaRPr kumimoji="0" lang="ga" sz="1799" b="0" i="0" u="none" strike="noStrike" kern="0" cap="none" spc="0" normalizeH="0" baseline="0" noProof="0">
                        <a:ln>
                          <a:noFill/>
                        </a:ln>
                        <a:solidFill>
                          <a:prstClr val="white"/>
                        </a:solidFill>
                        <a:effectLst/>
                        <a:uLnTx/>
                        <a:uFillTx/>
                        <a:latin typeface="Calibri"/>
                        <a:ea typeface="+mn-ea"/>
                        <a:cs typeface="+mn-cs"/>
                      </a:endParaRPr>
                    </a:p>
                  </p:txBody>
                </p:sp>
                <p:sp>
                  <p:nvSpPr>
                    <p:cNvPr id="29" name="Freeform 5">
                      <a:extLst>
                        <a:ext uri="{FF2B5EF4-FFF2-40B4-BE49-F238E27FC236}">
                          <a16:creationId xmlns:a16="http://schemas.microsoft.com/office/drawing/2014/main" id="{346E95B3-A195-49C2-9CCA-6F520AB5B838}"/>
                        </a:ext>
                      </a:extLst>
                    </p:cNvPr>
                    <p:cNvSpPr/>
                    <p:nvPr/>
                  </p:nvSpPr>
                  <p:spPr>
                    <a:xfrm>
                      <a:off x="3856883" y="4469474"/>
                      <a:ext cx="2201188" cy="1319835"/>
                    </a:xfrm>
                    <a:custGeom>
                      <a:avLst/>
                      <a:gdLst>
                        <a:gd name="connsiteX0" fmla="*/ 211183 w 2122715"/>
                        <a:gd name="connsiteY0" fmla="*/ 535032 h 1041218"/>
                        <a:gd name="connsiteX1" fmla="*/ 583475 w 2122715"/>
                        <a:gd name="connsiteY1" fmla="*/ 28847 h 1041218"/>
                        <a:gd name="connsiteX2" fmla="*/ 1844041 w 2122715"/>
                        <a:gd name="connsiteY2" fmla="*/ 361949 h 1041218"/>
                        <a:gd name="connsiteX3" fmla="*/ 1850572 w 2122715"/>
                        <a:gd name="connsiteY3" fmla="*/ 1011827 h 1041218"/>
                        <a:gd name="connsiteX4" fmla="*/ 211183 w 2122715"/>
                        <a:gd name="connsiteY4" fmla="*/ 535032 h 1041218"/>
                        <a:gd name="connsiteX0" fmla="*/ 0 w 1911532"/>
                        <a:gd name="connsiteY0" fmla="*/ 535032 h 1041218"/>
                        <a:gd name="connsiteX1" fmla="*/ 372292 w 1911532"/>
                        <a:gd name="connsiteY1" fmla="*/ 28847 h 1041218"/>
                        <a:gd name="connsiteX2" fmla="*/ 1632858 w 1911532"/>
                        <a:gd name="connsiteY2" fmla="*/ 361949 h 1041218"/>
                        <a:gd name="connsiteX3" fmla="*/ 1639389 w 1911532"/>
                        <a:gd name="connsiteY3" fmla="*/ 1011827 h 1041218"/>
                        <a:gd name="connsiteX4" fmla="*/ 0 w 1911532"/>
                        <a:gd name="connsiteY4" fmla="*/ 535032 h 1041218"/>
                        <a:gd name="connsiteX0" fmla="*/ 0 w 1911532"/>
                        <a:gd name="connsiteY0" fmla="*/ 506185 h 1012371"/>
                        <a:gd name="connsiteX1" fmla="*/ 372292 w 1911532"/>
                        <a:gd name="connsiteY1" fmla="*/ 0 h 1012371"/>
                        <a:gd name="connsiteX2" fmla="*/ 1632858 w 1911532"/>
                        <a:gd name="connsiteY2" fmla="*/ 333102 h 1012371"/>
                        <a:gd name="connsiteX3" fmla="*/ 1639389 w 1911532"/>
                        <a:gd name="connsiteY3" fmla="*/ 982980 h 1012371"/>
                        <a:gd name="connsiteX4" fmla="*/ 0 w 1911532"/>
                        <a:gd name="connsiteY4" fmla="*/ 506185 h 1012371"/>
                        <a:gd name="connsiteX0" fmla="*/ 0 w 1639389"/>
                        <a:gd name="connsiteY0" fmla="*/ 506185 h 1012371"/>
                        <a:gd name="connsiteX1" fmla="*/ 372292 w 1639389"/>
                        <a:gd name="connsiteY1" fmla="*/ 0 h 1012371"/>
                        <a:gd name="connsiteX2" fmla="*/ 1632858 w 1639389"/>
                        <a:gd name="connsiteY2" fmla="*/ 333102 h 1012371"/>
                        <a:gd name="connsiteX3" fmla="*/ 1639389 w 1639389"/>
                        <a:gd name="connsiteY3" fmla="*/ 982980 h 1012371"/>
                        <a:gd name="connsiteX4" fmla="*/ 0 w 1639389"/>
                        <a:gd name="connsiteY4" fmla="*/ 506185 h 1012371"/>
                        <a:gd name="connsiteX0" fmla="*/ 0 w 1639389"/>
                        <a:gd name="connsiteY0" fmla="*/ 506185 h 982980"/>
                        <a:gd name="connsiteX1" fmla="*/ 372292 w 1639389"/>
                        <a:gd name="connsiteY1" fmla="*/ 0 h 982980"/>
                        <a:gd name="connsiteX2" fmla="*/ 1632858 w 1639389"/>
                        <a:gd name="connsiteY2" fmla="*/ 333102 h 982980"/>
                        <a:gd name="connsiteX3" fmla="*/ 1639389 w 1639389"/>
                        <a:gd name="connsiteY3" fmla="*/ 982980 h 982980"/>
                        <a:gd name="connsiteX4" fmla="*/ 0 w 1639389"/>
                        <a:gd name="connsiteY4" fmla="*/ 506185 h 98298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639389" h="982980">
                          <a:moveTo>
                            <a:pt x="0" y="506185"/>
                          </a:moveTo>
                          <a:lnTo>
                            <a:pt x="372292" y="0"/>
                          </a:lnTo>
                          <a:lnTo>
                            <a:pt x="1632858" y="333102"/>
                          </a:lnTo>
                          <a:lnTo>
                            <a:pt x="1639389" y="982980"/>
                          </a:lnTo>
                          <a:lnTo>
                            <a:pt x="0" y="506185"/>
                          </a:lnTo>
                          <a:close/>
                        </a:path>
                      </a:pathLst>
                    </a:custGeom>
                    <a:solidFill>
                      <a:srgbClr val="1987A8"/>
                    </a:solidFill>
                    <a:ln w="25400" cap="flat" cmpd="sng" algn="ctr">
                      <a:solidFill>
                        <a:schemeClr val="bg1"/>
                      </a:solidFill>
                      <a:prstDash val="solid"/>
                    </a:ln>
                    <a:effectLst/>
                  </p:spPr>
                  <p:txBody>
                    <a:bodyPr rtlCol="0" anchor="ctr"/>
                    <a:lstStyle/>
                    <a:p>
                      <a:pPr marL="0" marR="0" lvl="0" indent="0" algn="ctr" defTabSz="914126" rtl="0" eaLnBrk="1" fontAlgn="auto" latinLnBrk="0" hangingPunct="1">
                        <a:lnSpc>
                          <a:spcPct val="100000"/>
                        </a:lnSpc>
                        <a:spcBef>
                          <a:spcPts val="0"/>
                        </a:spcBef>
                        <a:spcAft>
                          <a:spcPts val="0"/>
                        </a:spcAft>
                        <a:buClrTx/>
                        <a:buSzTx/>
                        <a:buFontTx/>
                        <a:buNone/>
                        <a:tabLst/>
                        <a:defRPr/>
                      </a:pPr>
                      <a:endParaRPr kumimoji="0" lang="ga" sz="1799" b="0" i="0" u="none" strike="noStrike" kern="0" cap="none" spc="0" normalizeH="0" baseline="0" noProof="0">
                        <a:ln>
                          <a:noFill/>
                        </a:ln>
                        <a:solidFill>
                          <a:prstClr val="white"/>
                        </a:solidFill>
                        <a:effectLst/>
                        <a:uLnTx/>
                        <a:uFillTx/>
                        <a:latin typeface="Calibri"/>
                        <a:ea typeface="+mn-ea"/>
                        <a:cs typeface="+mn-cs"/>
                      </a:endParaRPr>
                    </a:p>
                  </p:txBody>
                </p:sp>
                <p:sp>
                  <p:nvSpPr>
                    <p:cNvPr id="30" name="Freeform 7">
                      <a:extLst>
                        <a:ext uri="{FF2B5EF4-FFF2-40B4-BE49-F238E27FC236}">
                          <a16:creationId xmlns:a16="http://schemas.microsoft.com/office/drawing/2014/main" id="{6888D5B0-0F79-495E-8EBE-FE6865786A2A}"/>
                        </a:ext>
                      </a:extLst>
                    </p:cNvPr>
                    <p:cNvSpPr/>
                    <p:nvPr/>
                  </p:nvSpPr>
                  <p:spPr>
                    <a:xfrm>
                      <a:off x="6033439" y="4456319"/>
                      <a:ext cx="2104721" cy="1332990"/>
                    </a:xfrm>
                    <a:custGeom>
                      <a:avLst/>
                      <a:gdLst>
                        <a:gd name="connsiteX0" fmla="*/ 253032 w 2017002"/>
                        <a:gd name="connsiteY0" fmla="*/ 374953 h 1057608"/>
                        <a:gd name="connsiteX1" fmla="*/ 1440301 w 2017002"/>
                        <a:gd name="connsiteY1" fmla="*/ 32415 h 1057608"/>
                        <a:gd name="connsiteX2" fmla="*/ 1820575 w 2017002"/>
                        <a:gd name="connsiteY2" fmla="*/ 569444 h 1057608"/>
                        <a:gd name="connsiteX3" fmla="*/ 261741 w 2017002"/>
                        <a:gd name="connsiteY3" fmla="*/ 1025193 h 1057608"/>
                        <a:gd name="connsiteX4" fmla="*/ 253032 w 2017002"/>
                        <a:gd name="connsiteY4" fmla="*/ 374953 h 1057608"/>
                        <a:gd name="connsiteX0" fmla="*/ 0 w 1763970"/>
                        <a:gd name="connsiteY0" fmla="*/ 374953 h 1057608"/>
                        <a:gd name="connsiteX1" fmla="*/ 1187269 w 1763970"/>
                        <a:gd name="connsiteY1" fmla="*/ 32415 h 1057608"/>
                        <a:gd name="connsiteX2" fmla="*/ 1567543 w 1763970"/>
                        <a:gd name="connsiteY2" fmla="*/ 569444 h 1057608"/>
                        <a:gd name="connsiteX3" fmla="*/ 8709 w 1763970"/>
                        <a:gd name="connsiteY3" fmla="*/ 1025193 h 1057608"/>
                        <a:gd name="connsiteX4" fmla="*/ 0 w 1763970"/>
                        <a:gd name="connsiteY4" fmla="*/ 374953 h 1057608"/>
                        <a:gd name="connsiteX0" fmla="*/ 0 w 1763970"/>
                        <a:gd name="connsiteY0" fmla="*/ 342538 h 1025193"/>
                        <a:gd name="connsiteX1" fmla="*/ 1187269 w 1763970"/>
                        <a:gd name="connsiteY1" fmla="*/ 0 h 1025193"/>
                        <a:gd name="connsiteX2" fmla="*/ 1567543 w 1763970"/>
                        <a:gd name="connsiteY2" fmla="*/ 537029 h 1025193"/>
                        <a:gd name="connsiteX3" fmla="*/ 8709 w 1763970"/>
                        <a:gd name="connsiteY3" fmla="*/ 992778 h 1025193"/>
                        <a:gd name="connsiteX4" fmla="*/ 0 w 1763970"/>
                        <a:gd name="connsiteY4" fmla="*/ 342538 h 1025193"/>
                        <a:gd name="connsiteX0" fmla="*/ 0 w 1763970"/>
                        <a:gd name="connsiteY0" fmla="*/ 342538 h 992778"/>
                        <a:gd name="connsiteX1" fmla="*/ 1187269 w 1763970"/>
                        <a:gd name="connsiteY1" fmla="*/ 0 h 992778"/>
                        <a:gd name="connsiteX2" fmla="*/ 1567543 w 1763970"/>
                        <a:gd name="connsiteY2" fmla="*/ 537029 h 992778"/>
                        <a:gd name="connsiteX3" fmla="*/ 8709 w 1763970"/>
                        <a:gd name="connsiteY3" fmla="*/ 992778 h 992778"/>
                        <a:gd name="connsiteX4" fmla="*/ 0 w 1763970"/>
                        <a:gd name="connsiteY4" fmla="*/ 342538 h 992778"/>
                        <a:gd name="connsiteX0" fmla="*/ 0 w 1567543"/>
                        <a:gd name="connsiteY0" fmla="*/ 342538 h 992778"/>
                        <a:gd name="connsiteX1" fmla="*/ 1187269 w 1567543"/>
                        <a:gd name="connsiteY1" fmla="*/ 0 h 992778"/>
                        <a:gd name="connsiteX2" fmla="*/ 1567543 w 1567543"/>
                        <a:gd name="connsiteY2" fmla="*/ 537029 h 992778"/>
                        <a:gd name="connsiteX3" fmla="*/ 8709 w 1567543"/>
                        <a:gd name="connsiteY3" fmla="*/ 992778 h 992778"/>
                        <a:gd name="connsiteX4" fmla="*/ 0 w 1567543"/>
                        <a:gd name="connsiteY4" fmla="*/ 342538 h 992778"/>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567543" h="992778">
                          <a:moveTo>
                            <a:pt x="0" y="342538"/>
                          </a:moveTo>
                          <a:lnTo>
                            <a:pt x="1187269" y="0"/>
                          </a:lnTo>
                          <a:lnTo>
                            <a:pt x="1567543" y="537029"/>
                          </a:lnTo>
                          <a:lnTo>
                            <a:pt x="8709" y="992778"/>
                          </a:lnTo>
                          <a:lnTo>
                            <a:pt x="0" y="342538"/>
                          </a:lnTo>
                          <a:close/>
                        </a:path>
                      </a:pathLst>
                    </a:custGeom>
                    <a:solidFill>
                      <a:srgbClr val="1987A8"/>
                    </a:solidFill>
                    <a:ln w="25400" cap="flat" cmpd="sng" algn="ctr">
                      <a:solidFill>
                        <a:schemeClr val="bg1"/>
                      </a:solidFill>
                      <a:prstDash val="solid"/>
                    </a:ln>
                    <a:effectLst/>
                  </p:spPr>
                  <p:txBody>
                    <a:bodyPr rtlCol="0" anchor="ctr"/>
                    <a:lstStyle/>
                    <a:p>
                      <a:pPr marL="0" marR="0" lvl="0" indent="0" algn="ctr" defTabSz="914126" rtl="0" eaLnBrk="1" fontAlgn="auto" latinLnBrk="0" hangingPunct="1">
                        <a:lnSpc>
                          <a:spcPct val="100000"/>
                        </a:lnSpc>
                        <a:spcBef>
                          <a:spcPts val="0"/>
                        </a:spcBef>
                        <a:spcAft>
                          <a:spcPts val="0"/>
                        </a:spcAft>
                        <a:buClrTx/>
                        <a:buSzTx/>
                        <a:buFontTx/>
                        <a:buNone/>
                        <a:tabLst/>
                        <a:defRPr/>
                      </a:pPr>
                      <a:endParaRPr kumimoji="0" lang="ga" sz="1799" b="0" i="0" u="none" strike="noStrike" kern="0" cap="none" spc="0" normalizeH="0" baseline="0" noProof="0">
                        <a:ln>
                          <a:noFill/>
                        </a:ln>
                        <a:solidFill>
                          <a:prstClr val="white"/>
                        </a:solidFill>
                        <a:effectLst/>
                        <a:uLnTx/>
                        <a:uFillTx/>
                        <a:latin typeface="Calibri"/>
                        <a:ea typeface="+mn-ea"/>
                        <a:cs typeface="+mn-cs"/>
                      </a:endParaRPr>
                    </a:p>
                  </p:txBody>
                </p:sp>
              </p:grpSp>
              <p:grpSp>
                <p:nvGrpSpPr>
                  <p:cNvPr id="25" name="Group 24">
                    <a:extLst>
                      <a:ext uri="{FF2B5EF4-FFF2-40B4-BE49-F238E27FC236}">
                        <a16:creationId xmlns:a16="http://schemas.microsoft.com/office/drawing/2014/main" id="{8D5BB406-462C-49AC-B95B-44C07AE02B4A}"/>
                      </a:ext>
                    </a:extLst>
                  </p:cNvPr>
                  <p:cNvGrpSpPr/>
                  <p:nvPr/>
                </p:nvGrpSpPr>
                <p:grpSpPr>
                  <a:xfrm>
                    <a:off x="4433253" y="1371600"/>
                    <a:ext cx="2884289" cy="2310474"/>
                    <a:chOff x="4035036" y="1682821"/>
                    <a:chExt cx="3773514" cy="3022796"/>
                  </a:xfrm>
                </p:grpSpPr>
                <p:sp>
                  <p:nvSpPr>
                    <p:cNvPr id="26" name="Freeform 24">
                      <a:extLst>
                        <a:ext uri="{FF2B5EF4-FFF2-40B4-BE49-F238E27FC236}">
                          <a16:creationId xmlns:a16="http://schemas.microsoft.com/office/drawing/2014/main" id="{922EE660-3BE1-4267-A517-F8895375B110}"/>
                        </a:ext>
                      </a:extLst>
                    </p:cNvPr>
                    <p:cNvSpPr/>
                    <p:nvPr/>
                  </p:nvSpPr>
                  <p:spPr>
                    <a:xfrm>
                      <a:off x="4035036" y="1685845"/>
                      <a:ext cx="2003827" cy="3019772"/>
                    </a:xfrm>
                    <a:custGeom>
                      <a:avLst/>
                      <a:gdLst>
                        <a:gd name="connsiteX0" fmla="*/ 840954 w 986469"/>
                        <a:gd name="connsiteY0" fmla="*/ 39477 h 1635545"/>
                        <a:gd name="connsiteX1" fmla="*/ 846463 w 986469"/>
                        <a:gd name="connsiteY1" fmla="*/ 1441373 h 1635545"/>
                        <a:gd name="connsiteX2" fmla="*/ 918 w 986469"/>
                        <a:gd name="connsiteY2" fmla="*/ 1204511 h 1635545"/>
                        <a:gd name="connsiteX3" fmla="*/ 840954 w 986469"/>
                        <a:gd name="connsiteY3" fmla="*/ 39477 h 1635545"/>
                        <a:gd name="connsiteX0" fmla="*/ 840954 w 846463"/>
                        <a:gd name="connsiteY0" fmla="*/ 39477 h 1635545"/>
                        <a:gd name="connsiteX1" fmla="*/ 846463 w 846463"/>
                        <a:gd name="connsiteY1" fmla="*/ 1441373 h 1635545"/>
                        <a:gd name="connsiteX2" fmla="*/ 918 w 846463"/>
                        <a:gd name="connsiteY2" fmla="*/ 1204511 h 1635545"/>
                        <a:gd name="connsiteX3" fmla="*/ 840954 w 846463"/>
                        <a:gd name="connsiteY3" fmla="*/ 39477 h 1635545"/>
                        <a:gd name="connsiteX0" fmla="*/ 840954 w 846463"/>
                        <a:gd name="connsiteY0" fmla="*/ 39477 h 1441373"/>
                        <a:gd name="connsiteX1" fmla="*/ 846463 w 846463"/>
                        <a:gd name="connsiteY1" fmla="*/ 1441373 h 1441373"/>
                        <a:gd name="connsiteX2" fmla="*/ 918 w 846463"/>
                        <a:gd name="connsiteY2" fmla="*/ 1204511 h 1441373"/>
                        <a:gd name="connsiteX3" fmla="*/ 840954 w 846463"/>
                        <a:gd name="connsiteY3" fmla="*/ 39477 h 1441373"/>
                        <a:gd name="connsiteX0" fmla="*/ 840036 w 845545"/>
                        <a:gd name="connsiteY0" fmla="*/ 0 h 1401896"/>
                        <a:gd name="connsiteX1" fmla="*/ 845545 w 845545"/>
                        <a:gd name="connsiteY1" fmla="*/ 1401896 h 1401896"/>
                        <a:gd name="connsiteX2" fmla="*/ 0 w 845545"/>
                        <a:gd name="connsiteY2" fmla="*/ 1165034 h 1401896"/>
                        <a:gd name="connsiteX3" fmla="*/ 840036 w 845545"/>
                        <a:gd name="connsiteY3" fmla="*/ 0 h 1401896"/>
                      </a:gdLst>
                      <a:ahLst/>
                      <a:cxnLst>
                        <a:cxn ang="0">
                          <a:pos x="connsiteX0" y="connsiteY0"/>
                        </a:cxn>
                        <a:cxn ang="0">
                          <a:pos x="connsiteX1" y="connsiteY1"/>
                        </a:cxn>
                        <a:cxn ang="0">
                          <a:pos x="connsiteX2" y="connsiteY2"/>
                        </a:cxn>
                        <a:cxn ang="0">
                          <a:pos x="connsiteX3" y="connsiteY3"/>
                        </a:cxn>
                      </a:cxnLst>
                      <a:rect l="l" t="t" r="r" b="b"/>
                      <a:pathLst>
                        <a:path w="845545" h="1401896">
                          <a:moveTo>
                            <a:pt x="840036" y="0"/>
                          </a:moveTo>
                          <a:cubicBezTo>
                            <a:pt x="841872" y="467299"/>
                            <a:pt x="843709" y="934597"/>
                            <a:pt x="845545" y="1401896"/>
                          </a:cubicBezTo>
                          <a:lnTo>
                            <a:pt x="0" y="1165034"/>
                          </a:lnTo>
                          <a:lnTo>
                            <a:pt x="840036" y="0"/>
                          </a:lnTo>
                          <a:close/>
                        </a:path>
                      </a:pathLst>
                    </a:custGeom>
                    <a:solidFill>
                      <a:srgbClr val="44A0A7"/>
                    </a:solidFill>
                    <a:ln w="25400" cap="flat" cmpd="sng" algn="ctr">
                      <a:solidFill>
                        <a:schemeClr val="bg1"/>
                      </a:solidFill>
                      <a:prstDash val="solid"/>
                    </a:ln>
                    <a:effectLst/>
                  </p:spPr>
                  <p:txBody>
                    <a:bodyPr rtlCol="0" anchor="ctr"/>
                    <a:lstStyle/>
                    <a:p>
                      <a:pPr marL="0" marR="0" lvl="0" indent="0" algn="ctr" defTabSz="914126" rtl="0" eaLnBrk="1" fontAlgn="auto" latinLnBrk="0" hangingPunct="1">
                        <a:lnSpc>
                          <a:spcPct val="100000"/>
                        </a:lnSpc>
                        <a:spcBef>
                          <a:spcPts val="0"/>
                        </a:spcBef>
                        <a:spcAft>
                          <a:spcPts val="0"/>
                        </a:spcAft>
                        <a:buClrTx/>
                        <a:buSzTx/>
                        <a:buFontTx/>
                        <a:buNone/>
                        <a:tabLst/>
                        <a:defRPr/>
                      </a:pPr>
                      <a:endParaRPr kumimoji="0" lang="ga" sz="1799" b="0" i="0" u="none" strike="noStrike" kern="0" cap="none" spc="0" normalizeH="0" baseline="0" noProof="0">
                        <a:ln>
                          <a:noFill/>
                        </a:ln>
                        <a:solidFill>
                          <a:prstClr val="white"/>
                        </a:solidFill>
                        <a:effectLst/>
                        <a:uLnTx/>
                        <a:uFillTx/>
                        <a:latin typeface="Calibri"/>
                        <a:ea typeface="+mn-ea"/>
                        <a:cs typeface="+mn-cs"/>
                      </a:endParaRPr>
                    </a:p>
                  </p:txBody>
                </p:sp>
                <p:sp>
                  <p:nvSpPr>
                    <p:cNvPr id="27" name="Freeform 25">
                      <a:extLst>
                        <a:ext uri="{FF2B5EF4-FFF2-40B4-BE49-F238E27FC236}">
                          <a16:creationId xmlns:a16="http://schemas.microsoft.com/office/drawing/2014/main" id="{7D83E5B6-46D4-417B-8BC8-E2E09869741B}"/>
                        </a:ext>
                      </a:extLst>
                    </p:cNvPr>
                    <p:cNvSpPr/>
                    <p:nvPr/>
                  </p:nvSpPr>
                  <p:spPr>
                    <a:xfrm>
                      <a:off x="6024052" y="1682821"/>
                      <a:ext cx="1784498" cy="3022796"/>
                    </a:xfrm>
                    <a:custGeom>
                      <a:avLst/>
                      <a:gdLst>
                        <a:gd name="connsiteX0" fmla="*/ 139088 w 982796"/>
                        <a:gd name="connsiteY0" fmla="*/ 39018 h 1632332"/>
                        <a:gd name="connsiteX1" fmla="*/ 147351 w 982796"/>
                        <a:gd name="connsiteY1" fmla="*/ 1438160 h 1632332"/>
                        <a:gd name="connsiteX2" fmla="*/ 981878 w 982796"/>
                        <a:gd name="connsiteY2" fmla="*/ 1204052 h 1632332"/>
                        <a:gd name="connsiteX3" fmla="*/ 139088 w 982796"/>
                        <a:gd name="connsiteY3" fmla="*/ 39018 h 1632332"/>
                        <a:gd name="connsiteX0" fmla="*/ 139088 w 982796"/>
                        <a:gd name="connsiteY0" fmla="*/ 0 h 1593314"/>
                        <a:gd name="connsiteX1" fmla="*/ 147351 w 982796"/>
                        <a:gd name="connsiteY1" fmla="*/ 1399142 h 1593314"/>
                        <a:gd name="connsiteX2" fmla="*/ 981878 w 982796"/>
                        <a:gd name="connsiteY2" fmla="*/ 1165034 h 1593314"/>
                        <a:gd name="connsiteX3" fmla="*/ 139088 w 982796"/>
                        <a:gd name="connsiteY3" fmla="*/ 0 h 1593314"/>
                        <a:gd name="connsiteX0" fmla="*/ 0 w 843708"/>
                        <a:gd name="connsiteY0" fmla="*/ 0 h 1593314"/>
                        <a:gd name="connsiteX1" fmla="*/ 8263 w 843708"/>
                        <a:gd name="connsiteY1" fmla="*/ 1399142 h 1593314"/>
                        <a:gd name="connsiteX2" fmla="*/ 842790 w 843708"/>
                        <a:gd name="connsiteY2" fmla="*/ 1165034 h 1593314"/>
                        <a:gd name="connsiteX3" fmla="*/ 0 w 843708"/>
                        <a:gd name="connsiteY3" fmla="*/ 0 h 1593314"/>
                        <a:gd name="connsiteX0" fmla="*/ 0 w 842790"/>
                        <a:gd name="connsiteY0" fmla="*/ 0 h 1399142"/>
                        <a:gd name="connsiteX1" fmla="*/ 8263 w 842790"/>
                        <a:gd name="connsiteY1" fmla="*/ 1399142 h 1399142"/>
                        <a:gd name="connsiteX2" fmla="*/ 842790 w 842790"/>
                        <a:gd name="connsiteY2" fmla="*/ 1165034 h 1399142"/>
                        <a:gd name="connsiteX3" fmla="*/ 0 w 842790"/>
                        <a:gd name="connsiteY3" fmla="*/ 0 h 1399142"/>
                        <a:gd name="connsiteX0" fmla="*/ 0 w 842790"/>
                        <a:gd name="connsiteY0" fmla="*/ 0 h 1405146"/>
                        <a:gd name="connsiteX1" fmla="*/ 5261 w 842790"/>
                        <a:gd name="connsiteY1" fmla="*/ 1405146 h 1405146"/>
                        <a:gd name="connsiteX2" fmla="*/ 842790 w 842790"/>
                        <a:gd name="connsiteY2" fmla="*/ 1165034 h 1405146"/>
                        <a:gd name="connsiteX3" fmla="*/ 0 w 842790"/>
                        <a:gd name="connsiteY3" fmla="*/ 0 h 1405146"/>
                        <a:gd name="connsiteX0" fmla="*/ 0 w 842790"/>
                        <a:gd name="connsiteY0" fmla="*/ 0 h 1402144"/>
                        <a:gd name="connsiteX1" fmla="*/ 5261 w 842790"/>
                        <a:gd name="connsiteY1" fmla="*/ 1402144 h 1402144"/>
                        <a:gd name="connsiteX2" fmla="*/ 842790 w 842790"/>
                        <a:gd name="connsiteY2" fmla="*/ 1165034 h 1402144"/>
                        <a:gd name="connsiteX3" fmla="*/ 0 w 842790"/>
                        <a:gd name="connsiteY3" fmla="*/ 0 h 1402144"/>
                        <a:gd name="connsiteX0" fmla="*/ 0 w 845557"/>
                        <a:gd name="connsiteY0" fmla="*/ 0 h 1404396"/>
                        <a:gd name="connsiteX1" fmla="*/ 8028 w 845557"/>
                        <a:gd name="connsiteY1" fmla="*/ 1404396 h 1404396"/>
                        <a:gd name="connsiteX2" fmla="*/ 845557 w 845557"/>
                        <a:gd name="connsiteY2" fmla="*/ 1167286 h 1404396"/>
                        <a:gd name="connsiteX3" fmla="*/ 0 w 845557"/>
                        <a:gd name="connsiteY3" fmla="*/ 0 h 1404396"/>
                      </a:gdLst>
                      <a:ahLst/>
                      <a:cxnLst>
                        <a:cxn ang="0">
                          <a:pos x="connsiteX0" y="connsiteY0"/>
                        </a:cxn>
                        <a:cxn ang="0">
                          <a:pos x="connsiteX1" y="connsiteY1"/>
                        </a:cxn>
                        <a:cxn ang="0">
                          <a:pos x="connsiteX2" y="connsiteY2"/>
                        </a:cxn>
                        <a:cxn ang="0">
                          <a:pos x="connsiteX3" y="connsiteY3"/>
                        </a:cxn>
                      </a:cxnLst>
                      <a:rect l="l" t="t" r="r" b="b"/>
                      <a:pathLst>
                        <a:path w="845557" h="1404396">
                          <a:moveTo>
                            <a:pt x="0" y="0"/>
                          </a:moveTo>
                          <a:cubicBezTo>
                            <a:pt x="2754" y="466381"/>
                            <a:pt x="5274" y="938015"/>
                            <a:pt x="8028" y="1404396"/>
                          </a:cubicBezTo>
                          <a:lnTo>
                            <a:pt x="845557" y="1167286"/>
                          </a:lnTo>
                          <a:lnTo>
                            <a:pt x="0" y="0"/>
                          </a:lnTo>
                          <a:close/>
                        </a:path>
                      </a:pathLst>
                    </a:custGeom>
                    <a:solidFill>
                      <a:srgbClr val="44A0A7"/>
                    </a:solidFill>
                    <a:ln w="25400" cap="flat" cmpd="sng" algn="ctr">
                      <a:solidFill>
                        <a:schemeClr val="bg1"/>
                      </a:solidFill>
                      <a:prstDash val="solid"/>
                    </a:ln>
                    <a:effectLst/>
                  </p:spPr>
                  <p:txBody>
                    <a:bodyPr rtlCol="0" anchor="ctr"/>
                    <a:lstStyle/>
                    <a:p>
                      <a:pPr marL="0" marR="0" lvl="0" indent="0" algn="ctr" defTabSz="914126" rtl="0" eaLnBrk="1" fontAlgn="auto" latinLnBrk="0" hangingPunct="1">
                        <a:lnSpc>
                          <a:spcPct val="100000"/>
                        </a:lnSpc>
                        <a:spcBef>
                          <a:spcPts val="0"/>
                        </a:spcBef>
                        <a:spcAft>
                          <a:spcPts val="0"/>
                        </a:spcAft>
                        <a:buClrTx/>
                        <a:buSzTx/>
                        <a:buFontTx/>
                        <a:buNone/>
                        <a:tabLst/>
                        <a:defRPr/>
                      </a:pPr>
                      <a:endParaRPr kumimoji="0" lang="ga" sz="1799" b="0" i="0" u="none" strike="noStrike" kern="0" cap="none" spc="0" normalizeH="0" baseline="0" noProof="0">
                        <a:ln>
                          <a:noFill/>
                        </a:ln>
                        <a:solidFill>
                          <a:prstClr val="white"/>
                        </a:solidFill>
                        <a:effectLst/>
                        <a:uLnTx/>
                        <a:uFillTx/>
                        <a:latin typeface="Calibri"/>
                        <a:ea typeface="+mn-ea"/>
                        <a:cs typeface="+mn-cs"/>
                      </a:endParaRPr>
                    </a:p>
                  </p:txBody>
                </p:sp>
              </p:grpSp>
            </p:grpSp>
          </p:grpSp>
          <p:sp>
            <p:nvSpPr>
              <p:cNvPr id="16" name="TextBox 15">
                <a:extLst>
                  <a:ext uri="{FF2B5EF4-FFF2-40B4-BE49-F238E27FC236}">
                    <a16:creationId xmlns:a16="http://schemas.microsoft.com/office/drawing/2014/main" id="{5EECFA32-CC89-475C-967A-8032A1DC1A86}"/>
                  </a:ext>
                </a:extLst>
              </p:cNvPr>
              <p:cNvSpPr txBox="1"/>
              <p:nvPr/>
            </p:nvSpPr>
            <p:spPr>
              <a:xfrm rot="20717408">
                <a:off x="5856178" y="2997181"/>
                <a:ext cx="999061" cy="347900"/>
              </a:xfrm>
              <a:custGeom>
                <a:avLst/>
                <a:gdLst>
                  <a:gd name="connsiteX0" fmla="*/ 0 w 1142224"/>
                  <a:gd name="connsiteY0" fmla="*/ 0 h 991360"/>
                  <a:gd name="connsiteX1" fmla="*/ 1142224 w 1142224"/>
                  <a:gd name="connsiteY1" fmla="*/ 0 h 991360"/>
                  <a:gd name="connsiteX2" fmla="*/ 1142224 w 1142224"/>
                  <a:gd name="connsiteY2" fmla="*/ 991360 h 991360"/>
                  <a:gd name="connsiteX3" fmla="*/ 0 w 1142224"/>
                  <a:gd name="connsiteY3" fmla="*/ 991360 h 991360"/>
                  <a:gd name="connsiteX4" fmla="*/ 0 w 1142224"/>
                  <a:gd name="connsiteY4" fmla="*/ 0 h 991360"/>
                  <a:gd name="connsiteX0" fmla="*/ 0 w 1142224"/>
                  <a:gd name="connsiteY0" fmla="*/ 13376 h 1004736"/>
                  <a:gd name="connsiteX1" fmla="*/ 881908 w 1142224"/>
                  <a:gd name="connsiteY1" fmla="*/ 0 h 1004736"/>
                  <a:gd name="connsiteX2" fmla="*/ 1142224 w 1142224"/>
                  <a:gd name="connsiteY2" fmla="*/ 1004736 h 1004736"/>
                  <a:gd name="connsiteX3" fmla="*/ 0 w 1142224"/>
                  <a:gd name="connsiteY3" fmla="*/ 1004736 h 1004736"/>
                  <a:gd name="connsiteX4" fmla="*/ 0 w 1142224"/>
                  <a:gd name="connsiteY4" fmla="*/ 13376 h 1004736"/>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142224" h="1004736">
                    <a:moveTo>
                      <a:pt x="0" y="13376"/>
                    </a:moveTo>
                    <a:lnTo>
                      <a:pt x="881908" y="0"/>
                    </a:lnTo>
                    <a:lnTo>
                      <a:pt x="1142224" y="1004736"/>
                    </a:lnTo>
                    <a:lnTo>
                      <a:pt x="0" y="1004736"/>
                    </a:lnTo>
                    <a:lnTo>
                      <a:pt x="0" y="13376"/>
                    </a:lnTo>
                    <a:close/>
                  </a:path>
                </a:pathLst>
              </a:custGeom>
              <a:noFill/>
            </p:spPr>
            <p:txBody>
              <a:bodyPr wrap="square" rtlCol="0">
                <a:spAutoFit/>
              </a:bodyPr>
              <a:lstStyle/>
              <a:p>
                <a:pPr marL="0" marR="0" lvl="0" indent="0" algn="ctr" defTabSz="914126" rtl="0" eaLnBrk="1" fontAlgn="auto" latinLnBrk="0" hangingPunct="1">
                  <a:lnSpc>
                    <a:spcPct val="100000"/>
                  </a:lnSpc>
                  <a:spcBef>
                    <a:spcPts val="0"/>
                  </a:spcBef>
                  <a:spcAft>
                    <a:spcPts val="0"/>
                  </a:spcAft>
                  <a:buClrTx/>
                  <a:buSzTx/>
                  <a:buFontTx/>
                  <a:buNone/>
                  <a:tabLst/>
                  <a:defRPr/>
                </a:pPr>
                <a:r>
                  <a:rPr kumimoji="0" lang="ga" sz="2000" b="0" i="0" u="none" strike="noStrike" kern="0" cap="none" spc="0" normalizeH="0" baseline="0">
                    <a:ln>
                      <a:noFill/>
                    </a:ln>
                    <a:solidFill>
                      <a:prstClr val="white"/>
                    </a:solidFill>
                    <a:effectLst/>
                    <a:uLnTx/>
                    <a:uFillTx/>
                    <a:latin typeface="Arial" panose="020B0604020202020204" pitchFamily="34" charset="0"/>
                    <a:ea typeface="+mn-ea"/>
                    <a:cs typeface="Arial" panose="020B0604020202020204" pitchFamily="34" charset="0"/>
                  </a:rPr>
                  <a:t>Painéal</a:t>
                </a:r>
              </a:p>
            </p:txBody>
          </p:sp>
          <p:sp>
            <p:nvSpPr>
              <p:cNvPr id="17" name="TextBox 16">
                <a:extLst>
                  <a:ext uri="{FF2B5EF4-FFF2-40B4-BE49-F238E27FC236}">
                    <a16:creationId xmlns:a16="http://schemas.microsoft.com/office/drawing/2014/main" id="{C2CADAA2-4818-41C6-9658-94FD40E846D6}"/>
                  </a:ext>
                </a:extLst>
              </p:cNvPr>
              <p:cNvSpPr txBox="1"/>
              <p:nvPr/>
            </p:nvSpPr>
            <p:spPr>
              <a:xfrm rot="882592" flipH="1">
                <a:off x="5145414" y="2971313"/>
                <a:ext cx="660664" cy="347900"/>
              </a:xfrm>
              <a:custGeom>
                <a:avLst/>
                <a:gdLst>
                  <a:gd name="connsiteX0" fmla="*/ 0 w 1036117"/>
                  <a:gd name="connsiteY0" fmla="*/ 0 h 991360"/>
                  <a:gd name="connsiteX1" fmla="*/ 1036117 w 1036117"/>
                  <a:gd name="connsiteY1" fmla="*/ 0 h 991360"/>
                  <a:gd name="connsiteX2" fmla="*/ 1036117 w 1036117"/>
                  <a:gd name="connsiteY2" fmla="*/ 991360 h 991360"/>
                  <a:gd name="connsiteX3" fmla="*/ 0 w 1036117"/>
                  <a:gd name="connsiteY3" fmla="*/ 991360 h 991360"/>
                  <a:gd name="connsiteX4" fmla="*/ 0 w 1036117"/>
                  <a:gd name="connsiteY4" fmla="*/ 0 h 991360"/>
                  <a:gd name="connsiteX0" fmla="*/ 0 w 1036117"/>
                  <a:gd name="connsiteY0" fmla="*/ 0 h 991360"/>
                  <a:gd name="connsiteX1" fmla="*/ 824005 w 1036117"/>
                  <a:gd name="connsiteY1" fmla="*/ 54243 h 991360"/>
                  <a:gd name="connsiteX2" fmla="*/ 1036117 w 1036117"/>
                  <a:gd name="connsiteY2" fmla="*/ 991360 h 991360"/>
                  <a:gd name="connsiteX3" fmla="*/ 0 w 1036117"/>
                  <a:gd name="connsiteY3" fmla="*/ 991360 h 991360"/>
                  <a:gd name="connsiteX4" fmla="*/ 0 w 1036117"/>
                  <a:gd name="connsiteY4" fmla="*/ 0 h 99136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36117" h="991360">
                    <a:moveTo>
                      <a:pt x="0" y="0"/>
                    </a:moveTo>
                    <a:lnTo>
                      <a:pt x="824005" y="54243"/>
                    </a:lnTo>
                    <a:lnTo>
                      <a:pt x="1036117" y="991360"/>
                    </a:lnTo>
                    <a:lnTo>
                      <a:pt x="0" y="991360"/>
                    </a:lnTo>
                    <a:lnTo>
                      <a:pt x="0" y="0"/>
                    </a:lnTo>
                    <a:close/>
                  </a:path>
                </a:pathLst>
              </a:custGeom>
              <a:noFill/>
            </p:spPr>
            <p:txBody>
              <a:bodyPr wrap="none" rtlCol="0">
                <a:spAutoFit/>
              </a:bodyPr>
              <a:lstStyle/>
              <a:p>
                <a:pPr marL="0" marR="0" lvl="0" indent="0" algn="ctr" defTabSz="914126" rtl="0" eaLnBrk="1" fontAlgn="auto" latinLnBrk="0" hangingPunct="1">
                  <a:lnSpc>
                    <a:spcPct val="100000"/>
                  </a:lnSpc>
                  <a:spcBef>
                    <a:spcPts val="0"/>
                  </a:spcBef>
                  <a:spcAft>
                    <a:spcPts val="0"/>
                  </a:spcAft>
                  <a:buClrTx/>
                  <a:buSzTx/>
                  <a:buFontTx/>
                  <a:buNone/>
                  <a:tabLst/>
                  <a:defRPr/>
                </a:pPr>
                <a:r>
                  <a:rPr kumimoji="0" lang="ga" sz="2000" b="0" i="0" u="none" strike="noStrike" kern="0" cap="none" spc="0" normalizeH="0" baseline="0">
                    <a:ln>
                      <a:noFill/>
                    </a:ln>
                    <a:solidFill>
                      <a:prstClr val="white"/>
                    </a:solidFill>
                    <a:effectLst/>
                    <a:uLnTx/>
                    <a:uFillTx/>
                    <a:latin typeface="Arial" panose="020B0604020202020204" pitchFamily="34" charset="0"/>
                    <a:ea typeface="+mn-ea"/>
                    <a:cs typeface="Arial" panose="020B0604020202020204" pitchFamily="34" charset="0"/>
                  </a:rPr>
                  <a:t>DCD</a:t>
                </a:r>
              </a:p>
            </p:txBody>
          </p:sp>
          <p:sp>
            <p:nvSpPr>
              <p:cNvPr id="18" name="TextBox 17">
                <a:extLst>
                  <a:ext uri="{FF2B5EF4-FFF2-40B4-BE49-F238E27FC236}">
                    <a16:creationId xmlns:a16="http://schemas.microsoft.com/office/drawing/2014/main" id="{19B8A10C-E2CD-4917-BFCD-836ECBAE7B67}"/>
                  </a:ext>
                </a:extLst>
              </p:cNvPr>
              <p:cNvSpPr txBox="1"/>
              <p:nvPr/>
            </p:nvSpPr>
            <p:spPr>
              <a:xfrm rot="20717408">
                <a:off x="6426414" y="4924808"/>
                <a:ext cx="1234118" cy="615514"/>
              </a:xfrm>
              <a:prstGeom prst="rect">
                <a:avLst/>
              </a:prstGeom>
              <a:solidFill>
                <a:srgbClr val="24647C"/>
              </a:solidFill>
            </p:spPr>
            <p:txBody>
              <a:bodyPr wrap="none" rtlCol="0">
                <a:spAutoFit/>
              </a:bodyPr>
              <a:lstStyle/>
              <a:p>
                <a:pPr marL="0" marR="0" lvl="0" indent="0" algn="ctr" defTabSz="914126" rtl="0" eaLnBrk="1" fontAlgn="auto" latinLnBrk="0" hangingPunct="1">
                  <a:lnSpc>
                    <a:spcPct val="100000"/>
                  </a:lnSpc>
                  <a:spcBef>
                    <a:spcPts val="0"/>
                  </a:spcBef>
                  <a:spcAft>
                    <a:spcPts val="0"/>
                  </a:spcAft>
                  <a:buClrTx/>
                  <a:buSzTx/>
                  <a:buFontTx/>
                  <a:buNone/>
                  <a:tabLst/>
                  <a:defRPr/>
                </a:pPr>
                <a:r>
                  <a:rPr kumimoji="0" lang="ga" sz="4000" b="0" i="0" u="none" strike="noStrike" kern="0" cap="none" spc="0" normalizeH="0" baseline="0">
                    <a:ln>
                      <a:noFill/>
                    </a:ln>
                    <a:solidFill>
                      <a:prstClr val="white"/>
                    </a:solidFill>
                    <a:effectLst/>
                    <a:uLnTx/>
                    <a:uFillTx/>
                    <a:latin typeface="Arial" panose="020B0604020202020204" pitchFamily="34" charset="0"/>
                    <a:ea typeface="+mn-ea"/>
                    <a:cs typeface="Arial" panose="020B0604020202020204" pitchFamily="34" charset="0"/>
                  </a:rPr>
                  <a:t>Leibhéal</a:t>
                </a:r>
              </a:p>
            </p:txBody>
          </p:sp>
          <p:sp>
            <p:nvSpPr>
              <p:cNvPr id="19" name="TextBox 18">
                <a:extLst>
                  <a:ext uri="{FF2B5EF4-FFF2-40B4-BE49-F238E27FC236}">
                    <a16:creationId xmlns:a16="http://schemas.microsoft.com/office/drawing/2014/main" id="{91F3A503-89BF-4C38-BA59-3996B5888CE2}"/>
                  </a:ext>
                </a:extLst>
              </p:cNvPr>
              <p:cNvSpPr txBox="1"/>
              <p:nvPr/>
            </p:nvSpPr>
            <p:spPr>
              <a:xfrm rot="882592" flipH="1">
                <a:off x="4012007" y="4872195"/>
                <a:ext cx="1632311" cy="615514"/>
              </a:xfrm>
              <a:prstGeom prst="rect">
                <a:avLst/>
              </a:prstGeom>
              <a:noFill/>
            </p:spPr>
            <p:txBody>
              <a:bodyPr wrap="none" rtlCol="0">
                <a:spAutoFit/>
              </a:bodyPr>
              <a:lstStyle/>
              <a:p>
                <a:pPr marL="0" marR="0" lvl="0" indent="0" algn="ctr" defTabSz="914126" rtl="0" eaLnBrk="1" fontAlgn="auto" latinLnBrk="0" hangingPunct="1">
                  <a:lnSpc>
                    <a:spcPct val="100000"/>
                  </a:lnSpc>
                  <a:spcBef>
                    <a:spcPts val="0"/>
                  </a:spcBef>
                  <a:spcAft>
                    <a:spcPts val="0"/>
                  </a:spcAft>
                  <a:buClrTx/>
                  <a:buSzTx/>
                  <a:buFontTx/>
                  <a:buNone/>
                  <a:tabLst/>
                  <a:defRPr/>
                </a:pPr>
                <a:r>
                  <a:rPr kumimoji="0" lang="ga" sz="4000" b="0" i="0" u="none" strike="noStrike" kern="0" cap="none" spc="0" normalizeH="0" baseline="0">
                    <a:ln>
                      <a:noFill/>
                    </a:ln>
                    <a:solidFill>
                      <a:prstClr val="white"/>
                    </a:solidFill>
                    <a:effectLst/>
                    <a:uLnTx/>
                    <a:uFillTx/>
                    <a:latin typeface="Arial" panose="020B0604020202020204" pitchFamily="34" charset="0"/>
                    <a:ea typeface="+mn-ea"/>
                    <a:cs typeface="Arial" panose="020B0604020202020204" pitchFamily="34" charset="0"/>
                  </a:rPr>
                  <a:t>Scoil</a:t>
                </a:r>
                <a:r>
                  <a:rPr kumimoji="0" lang="ga" sz="3200" b="0" i="0" u="none" strike="noStrike" kern="0" cap="none" spc="0" normalizeH="0" baseline="0">
                    <a:ln>
                      <a:noFill/>
                    </a:ln>
                    <a:solidFill>
                      <a:prstClr val="white"/>
                    </a:solidFill>
                    <a:effectLst/>
                    <a:uLnTx/>
                    <a:uFillTx/>
                    <a:latin typeface="Arial" panose="020B0604020202020204" pitchFamily="34" charset="0"/>
                    <a:ea typeface="+mn-ea"/>
                    <a:cs typeface="Arial" panose="020B0604020202020204" pitchFamily="34" charset="0"/>
                  </a:rPr>
                  <a:t> </a:t>
                </a:r>
              </a:p>
            </p:txBody>
          </p:sp>
        </p:grpSp>
        <p:sp>
          <p:nvSpPr>
            <p:cNvPr id="2" name="Rectangle 1"/>
            <p:cNvSpPr/>
            <p:nvPr/>
          </p:nvSpPr>
          <p:spPr>
            <a:xfrm rot="978462">
              <a:off x="7115627" y="3520669"/>
              <a:ext cx="1923924" cy="1015663"/>
            </a:xfrm>
            <a:prstGeom prst="rect">
              <a:avLst/>
            </a:prstGeom>
            <a:noFill/>
          </p:spPr>
          <p:txBody>
            <a:bodyPr wrap="none" lIns="91440" tIns="45720" rIns="91440" bIns="45720" anchor="t">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lang="ga" sz="2000">
                  <a:ln w="0">
                    <a:solidFill>
                      <a:prstClr val="white"/>
                    </a:solidFill>
                  </a:ln>
                  <a:solidFill>
                    <a:prstClr val="white"/>
                  </a:solidFill>
                  <a:effectLst>
                    <a:outerShdw blurRad="38100" dist="19050" dir="2700000" algn="tl" rotWithShape="0">
                      <a:prstClr val="black">
                        <a:alpha val="40000"/>
                      </a:prstClr>
                    </a:outerShdw>
                  </a:effectLst>
                  <a:latin typeface="Arial" panose="020B0604020202020204"/>
                </a:rPr>
                <a:t>Rannán </a:t>
              </a:r>
            </a:p>
            <a:p>
              <a:pPr marL="0" marR="0" lvl="0" indent="0" algn="ctr" defTabSz="914400" rtl="0" eaLnBrk="1" fontAlgn="auto" latinLnBrk="0" hangingPunct="1">
                <a:lnSpc>
                  <a:spcPct val="100000"/>
                </a:lnSpc>
                <a:spcBef>
                  <a:spcPts val="0"/>
                </a:spcBef>
                <a:spcAft>
                  <a:spcPts val="0"/>
                </a:spcAft>
                <a:buClrTx/>
                <a:buSzTx/>
                <a:buFontTx/>
                <a:buNone/>
                <a:tabLst/>
                <a:defRPr/>
              </a:pPr>
              <a:r>
                <a:rPr lang="ga" sz="2000">
                  <a:ln w="0">
                    <a:solidFill>
                      <a:prstClr val="white"/>
                    </a:solidFill>
                  </a:ln>
                  <a:solidFill>
                    <a:prstClr val="white"/>
                  </a:solidFill>
                  <a:effectLst>
                    <a:outerShdw blurRad="38100" dist="19050" dir="2700000" algn="tl" rotWithShape="0">
                      <a:prstClr val="black">
                        <a:alpha val="40000"/>
                      </a:prstClr>
                    </a:outerShdw>
                  </a:effectLst>
                  <a:latin typeface="Arial" panose="020B0604020202020204"/>
                </a:rPr>
                <a:t>Ionduchtúcháin</a:t>
              </a:r>
              <a:endParaRPr kumimoji="0" lang="ga" sz="2000" b="0" i="0" u="none" strike="noStrike" kern="1200" cap="none" spc="0" normalizeH="0" baseline="0">
                <a:ln w="0">
                  <a:solidFill>
                    <a:prstClr val="white"/>
                  </a:solidFill>
                </a:ln>
                <a:solidFill>
                  <a:prstClr val="white"/>
                </a:solidFill>
                <a:effectLst>
                  <a:outerShdw blurRad="38100" dist="19050" dir="2700000" algn="tl" rotWithShape="0">
                    <a:prstClr val="black">
                      <a:alpha val="40000"/>
                    </a:prstClr>
                  </a:outerShdw>
                </a:effectLst>
                <a:uLnTx/>
                <a:uFillTx/>
                <a:latin typeface="Arial" panose="020B0604020202020204"/>
                <a:ea typeface="+mn-ea"/>
                <a:cs typeface="+mn-cs"/>
              </a:endParaRPr>
            </a:p>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ga" sz="2000" b="0" i="0" u="none" strike="noStrike" kern="1200" cap="none" spc="0" normalizeH="0" baseline="0" noProof="0">
                <a:ln w="0">
                  <a:solidFill>
                    <a:prstClr val="white"/>
                  </a:solidFill>
                </a:ln>
                <a:solidFill>
                  <a:prstClr val="white"/>
                </a:solidFill>
                <a:effectLst>
                  <a:outerShdw blurRad="38100" dist="19050" dir="2700000" algn="tl" rotWithShape="0">
                    <a:prstClr val="black">
                      <a:alpha val="40000"/>
                    </a:prstClr>
                  </a:outerShdw>
                </a:effectLst>
                <a:uLnTx/>
                <a:uFillTx/>
                <a:latin typeface="Arial" panose="020B0604020202020204"/>
                <a:ea typeface="+mn-ea"/>
                <a:cs typeface="+mn-cs"/>
              </a:endParaRPr>
            </a:p>
          </p:txBody>
        </p:sp>
        <p:sp>
          <p:nvSpPr>
            <p:cNvPr id="34" name="Rectangle 33"/>
            <p:cNvSpPr/>
            <p:nvPr/>
          </p:nvSpPr>
          <p:spPr>
            <a:xfrm rot="20669731">
              <a:off x="9210140" y="3733971"/>
              <a:ext cx="1354859" cy="400110"/>
            </a:xfrm>
            <a:prstGeom prst="rect">
              <a:avLst/>
            </a:prstGeom>
            <a:noFill/>
          </p:spPr>
          <p:txBody>
            <a:bodyPr wrap="none" lIns="91440" tIns="45720" rIns="91440" bIns="45720" anchor="t">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ga" sz="2000" b="0" i="0" u="none" strike="noStrike" kern="1200" cap="none" spc="0" normalizeH="0" baseline="0">
                  <a:ln w="0">
                    <a:solidFill>
                      <a:prstClr val="white"/>
                    </a:solidFill>
                  </a:ln>
                  <a:solidFill>
                    <a:prstClr val="white"/>
                  </a:solidFill>
                  <a:effectLst>
                    <a:outerShdw blurRad="38100" dist="19050" dir="2700000" algn="tl" rotWithShape="0">
                      <a:prstClr val="black">
                        <a:alpha val="40000"/>
                      </a:prstClr>
                    </a:outerShdw>
                  </a:effectLst>
                  <a:uLnTx/>
                  <a:uFillTx/>
                  <a:latin typeface="Arial" panose="020B0604020202020204"/>
                  <a:ea typeface="+mn-ea"/>
                  <a:cs typeface="+mn-cs"/>
                </a:rPr>
                <a:t>Droichead</a:t>
              </a:r>
              <a:endParaRPr kumimoji="0" lang="ga" sz="2000" b="0" i="0" u="none" strike="noStrike" kern="1200" cap="none" spc="0" normalizeH="0" baseline="0" noProof="0">
                <a:ln w="0">
                  <a:solidFill>
                    <a:prstClr val="white"/>
                  </a:solidFill>
                </a:ln>
                <a:solidFill>
                  <a:prstClr val="white"/>
                </a:solidFill>
                <a:effectLst>
                  <a:outerShdw blurRad="38100" dist="19050" dir="2700000" algn="tl" rotWithShape="0">
                    <a:prstClr val="black">
                      <a:alpha val="40000"/>
                    </a:prstClr>
                  </a:outerShdw>
                </a:effectLst>
                <a:uLnTx/>
                <a:uFillTx/>
                <a:latin typeface="Arial" panose="020B0604020202020204"/>
                <a:ea typeface="+mn-ea"/>
                <a:cs typeface="Arial"/>
              </a:endParaRPr>
            </a:p>
          </p:txBody>
        </p:sp>
      </p:grpSp>
    </p:spTree>
    <p:extLst>
      <p:ext uri="{BB962C8B-B14F-4D97-AF65-F5344CB8AC3E}">
        <p14:creationId xmlns:p14="http://schemas.microsoft.com/office/powerpoint/2010/main" val="156513631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2" presetClass="entr" presetSubtype="0" fill="hold" nodeType="with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fade">
                                      <p:cBhvr>
                                        <p:cTn id="7" dur="1000"/>
                                        <p:tgtEl>
                                          <p:spTgt spid="6"/>
                                        </p:tgtEl>
                                      </p:cBhvr>
                                    </p:animEffect>
                                    <p:anim calcmode="lin" valueType="num">
                                      <p:cBhvr>
                                        <p:cTn id="8" dur="1000" fill="hold"/>
                                        <p:tgtEl>
                                          <p:spTgt spid="6"/>
                                        </p:tgtEl>
                                        <p:attrNameLst>
                                          <p:attrName>ppt_x</p:attrName>
                                        </p:attrNameLst>
                                      </p:cBhvr>
                                      <p:tavLst>
                                        <p:tav tm="0">
                                          <p:val>
                                            <p:strVal val="#ppt_x"/>
                                          </p:val>
                                        </p:tav>
                                        <p:tav tm="100000">
                                          <p:val>
                                            <p:strVal val="#ppt_x"/>
                                          </p:val>
                                        </p:tav>
                                      </p:tavLst>
                                    </p:anim>
                                    <p:anim calcmode="lin" valueType="num">
                                      <p:cBhvr>
                                        <p:cTn id="9" dur="1000" fill="hold"/>
                                        <p:tgtEl>
                                          <p:spTgt spid="6"/>
                                        </p:tgtEl>
                                        <p:attrNameLst>
                                          <p:attrName>ppt_y</p:attrName>
                                        </p:attrNameLst>
                                      </p:cBhvr>
                                      <p:tavLst>
                                        <p:tav tm="0">
                                          <p:val>
                                            <p:strVal val="#ppt_y+.1"/>
                                          </p:val>
                                        </p:tav>
                                        <p:tav tm="100000">
                                          <p:val>
                                            <p:strVal val="#ppt_y"/>
                                          </p:val>
                                        </p:tav>
                                      </p:tavLst>
                                    </p:anim>
                                  </p:childTnLst>
                                </p:cTn>
                              </p:par>
                              <p:par>
                                <p:cTn id="10" presetID="42" presetClass="entr" presetSubtype="0" fill="hold" nodeType="withEffect">
                                  <p:stCondLst>
                                    <p:cond delay="0"/>
                                  </p:stCondLst>
                                  <p:childTnLst>
                                    <p:set>
                                      <p:cBhvr>
                                        <p:cTn id="11" dur="1" fill="hold">
                                          <p:stCondLst>
                                            <p:cond delay="0"/>
                                          </p:stCondLst>
                                        </p:cTn>
                                        <p:tgtEl>
                                          <p:spTgt spid="11">
                                            <p:txEl>
                                              <p:pRg st="0" end="0"/>
                                            </p:txEl>
                                          </p:spTgt>
                                        </p:tgtEl>
                                        <p:attrNameLst>
                                          <p:attrName>style.visibility</p:attrName>
                                        </p:attrNameLst>
                                      </p:cBhvr>
                                      <p:to>
                                        <p:strVal val="visible"/>
                                      </p:to>
                                    </p:set>
                                    <p:animEffect transition="in" filter="fade">
                                      <p:cBhvr>
                                        <p:cTn id="12" dur="1000"/>
                                        <p:tgtEl>
                                          <p:spTgt spid="11">
                                            <p:txEl>
                                              <p:pRg st="0" end="0"/>
                                            </p:txEl>
                                          </p:spTgt>
                                        </p:tgtEl>
                                      </p:cBhvr>
                                    </p:animEffect>
                                    <p:anim calcmode="lin" valueType="num">
                                      <p:cBhvr>
                                        <p:cTn id="13" dur="1000" fill="hold"/>
                                        <p:tgtEl>
                                          <p:spTgt spid="11">
                                            <p:txEl>
                                              <p:pRg st="0" end="0"/>
                                            </p:txEl>
                                          </p:spTgt>
                                        </p:tgtEl>
                                        <p:attrNameLst>
                                          <p:attrName>ppt_x</p:attrName>
                                        </p:attrNameLst>
                                      </p:cBhvr>
                                      <p:tavLst>
                                        <p:tav tm="0">
                                          <p:val>
                                            <p:strVal val="#ppt_x"/>
                                          </p:val>
                                        </p:tav>
                                        <p:tav tm="100000">
                                          <p:val>
                                            <p:strVal val="#ppt_x"/>
                                          </p:val>
                                        </p:tav>
                                      </p:tavLst>
                                    </p:anim>
                                    <p:anim calcmode="lin" valueType="num">
                                      <p:cBhvr>
                                        <p:cTn id="14" dur="1000" fill="hold"/>
                                        <p:tgtEl>
                                          <p:spTgt spid="11">
                                            <p:txEl>
                                              <p:pRg st="0" end="0"/>
                                            </p:txEl>
                                          </p:spTgt>
                                        </p:tgtEl>
                                        <p:attrNameLst>
                                          <p:attrName>ppt_y</p:attrName>
                                        </p:attrNameLst>
                                      </p:cBhvr>
                                      <p:tavLst>
                                        <p:tav tm="0">
                                          <p:val>
                                            <p:strVal val="#ppt_y+.1"/>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2" presetClass="entr" presetSubtype="4" fill="hold" nodeType="clickEffect">
                                  <p:stCondLst>
                                    <p:cond delay="0"/>
                                  </p:stCondLst>
                                  <p:childTnLst>
                                    <p:set>
                                      <p:cBhvr>
                                        <p:cTn id="18" dur="1" fill="hold">
                                          <p:stCondLst>
                                            <p:cond delay="0"/>
                                          </p:stCondLst>
                                        </p:cTn>
                                        <p:tgtEl>
                                          <p:spTgt spid="3"/>
                                        </p:tgtEl>
                                        <p:attrNameLst>
                                          <p:attrName>style.visibility</p:attrName>
                                        </p:attrNameLst>
                                      </p:cBhvr>
                                      <p:to>
                                        <p:strVal val="visible"/>
                                      </p:to>
                                    </p:set>
                                    <p:animEffect transition="in" filter="wipe(down)">
                                      <p:cBhvr>
                                        <p:cTn id="19" dur="20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 y="0"/>
            <a:ext cx="2217107" cy="6858000"/>
          </a:xfrm>
          <a:prstGeom prst="rect">
            <a:avLst/>
          </a:prstGeom>
        </p:spPr>
      </p:pic>
      <p:sp>
        <p:nvSpPr>
          <p:cNvPr id="10" name="Google Shape;692;p27">
            <a:extLst>
              <a:ext uri="{FF2B5EF4-FFF2-40B4-BE49-F238E27FC236}">
                <a16:creationId xmlns:a16="http://schemas.microsoft.com/office/drawing/2014/main" id="{C3341B68-BB9D-40C3-86D1-F32926B80C02}"/>
              </a:ext>
            </a:extLst>
          </p:cNvPr>
          <p:cNvSpPr txBox="1"/>
          <p:nvPr/>
        </p:nvSpPr>
        <p:spPr>
          <a:xfrm>
            <a:off x="3350000" y="300728"/>
            <a:ext cx="7972926" cy="769441"/>
          </a:xfrm>
          <a:prstGeom prst="rect">
            <a:avLst/>
          </a:prstGeom>
          <a:noFill/>
          <a:ln>
            <a:noFill/>
          </a:ln>
        </p:spPr>
        <p:txBody>
          <a:bodyPr spcFirstLastPara="1" wrap="square" lIns="91425" tIns="45700" rIns="91425" bIns="45700" anchor="t" anchorCtr="0">
            <a:spAutoFit/>
          </a:bodyPr>
          <a:lstStyle/>
          <a:p>
            <a:pPr algn="ctr">
              <a:buSzPts val="4400"/>
            </a:pPr>
            <a:r>
              <a:rPr lang="en-GB" sz="4400" b="1" err="1">
                <a:solidFill>
                  <a:srgbClr val="00246C"/>
                </a:solidFill>
                <a:latin typeface="+mj-lt"/>
                <a:ea typeface="Calibri"/>
                <a:cs typeface="Calibri"/>
                <a:sym typeface="Calibri"/>
              </a:rPr>
              <a:t>Roinnt</a:t>
            </a:r>
            <a:r>
              <a:rPr lang="en-GB" sz="4400" b="1">
                <a:solidFill>
                  <a:srgbClr val="00246C"/>
                </a:solidFill>
                <a:latin typeface="+mj-lt"/>
                <a:ea typeface="Calibri"/>
                <a:cs typeface="Calibri"/>
                <a:sym typeface="Calibri"/>
              </a:rPr>
              <a:t> Moltaí…</a:t>
            </a:r>
            <a:endParaRPr sz="4400" b="1">
              <a:solidFill>
                <a:srgbClr val="00246C"/>
              </a:solidFill>
              <a:latin typeface="+mj-lt"/>
              <a:ea typeface="Calibri"/>
              <a:cs typeface="Calibri"/>
              <a:sym typeface="Calibri"/>
            </a:endParaRPr>
          </a:p>
        </p:txBody>
      </p:sp>
      <p:pic>
        <p:nvPicPr>
          <p:cNvPr id="3" name="Picture 2">
            <a:extLst>
              <a:ext uri="{FF2B5EF4-FFF2-40B4-BE49-F238E27FC236}">
                <a16:creationId xmlns:a16="http://schemas.microsoft.com/office/drawing/2014/main" id="{B353D447-69AF-83B7-EFA2-FE5A5CF80FDC}"/>
              </a:ext>
            </a:extLst>
          </p:cNvPr>
          <p:cNvPicPr>
            <a:picLocks noChangeAspect="1"/>
          </p:cNvPicPr>
          <p:nvPr/>
        </p:nvPicPr>
        <p:blipFill>
          <a:blip r:embed="rId4">
            <a:extLst>
              <a:ext uri="{28A0092B-C50C-407E-A947-70E740481C1C}">
                <a14:useLocalDpi xmlns:a14="http://schemas.microsoft.com/office/drawing/2010/main" val="0"/>
              </a:ext>
            </a:extLst>
          </a:blip>
          <a:srcRect/>
          <a:stretch/>
        </p:blipFill>
        <p:spPr>
          <a:xfrm>
            <a:off x="3083442" y="1434198"/>
            <a:ext cx="8239484" cy="5041708"/>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237741320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fade">
                                      <p:cBhvr>
                                        <p:cTn id="7" dur="5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a:extLst>
              <a:ext uri="{FF2B5EF4-FFF2-40B4-BE49-F238E27FC236}">
                <a16:creationId xmlns:a16="http://schemas.microsoft.com/office/drawing/2014/main" id="{BED5B00C-C024-BE46-B4B4-4B64F7CCE153}"/>
              </a:ext>
            </a:extLst>
          </p:cNvPr>
          <p:cNvSpPr>
            <a:spLocks noGrp="1"/>
          </p:cNvSpPr>
          <p:nvPr>
            <p:ph type="title"/>
          </p:nvPr>
        </p:nvSpPr>
        <p:spPr>
          <a:xfrm>
            <a:off x="94257" y="-152052"/>
            <a:ext cx="10515600" cy="1325563"/>
          </a:xfrm>
        </p:spPr>
        <p:txBody>
          <a:bodyPr>
            <a:normAutofit/>
          </a:bodyPr>
          <a:lstStyle/>
          <a:p>
            <a:r>
              <a:rPr lang="en-US" b="1" err="1">
                <a:cs typeface="Calibri" panose="020F0502020204030204" pitchFamily="34" charset="0"/>
              </a:rPr>
              <a:t>Cuid</a:t>
            </a:r>
            <a:r>
              <a:rPr lang="en-US" b="1">
                <a:cs typeface="Calibri" panose="020F0502020204030204" pitchFamily="34" charset="0"/>
              </a:rPr>
              <a:t> 5: Mar </a:t>
            </a:r>
            <a:r>
              <a:rPr lang="en-US" b="1" err="1">
                <a:cs typeface="Calibri" panose="020F0502020204030204" pitchFamily="34" charset="0"/>
              </a:rPr>
              <a:t>Fhocal</a:t>
            </a:r>
            <a:r>
              <a:rPr lang="en-US" b="1">
                <a:cs typeface="Calibri" panose="020F0502020204030204" pitchFamily="34" charset="0"/>
              </a:rPr>
              <a:t> </a:t>
            </a:r>
            <a:r>
              <a:rPr lang="en-US" b="1" err="1">
                <a:cs typeface="Calibri" panose="020F0502020204030204" pitchFamily="34" charset="0"/>
              </a:rPr>
              <a:t>Scoir</a:t>
            </a:r>
            <a:endParaRPr lang="en-IE" b="1"/>
          </a:p>
        </p:txBody>
      </p:sp>
      <p:pic>
        <p:nvPicPr>
          <p:cNvPr id="3" name="Content Placeholder 2"/>
          <p:cNvPicPr>
            <a:picLocks noGrp="1" noChangeAspect="1"/>
          </p:cNvPicPr>
          <p:nvPr>
            <p:ph idx="1"/>
          </p:nvPr>
        </p:nvPicPr>
        <p:blipFill>
          <a:blip r:embed="rId3">
            <a:extLst>
              <a:ext uri="{28A0092B-C50C-407E-A947-70E740481C1C}">
                <a14:useLocalDpi xmlns:a14="http://schemas.microsoft.com/office/drawing/2010/main" val="0"/>
              </a:ext>
            </a:extLst>
          </a:blip>
          <a:stretch>
            <a:fillRect/>
          </a:stretch>
        </p:blipFill>
        <p:spPr>
          <a:xfrm>
            <a:off x="1028700" y="1070230"/>
            <a:ext cx="10045700" cy="4967033"/>
          </a:xfrm>
          <a:prstGeom prst="rect">
            <a:avLst/>
          </a:prstGeom>
          <a:solidFill>
            <a:srgbClr val="FFFFFF">
              <a:shade val="85000"/>
            </a:srgbClr>
          </a:solidFill>
          <a:ln w="889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p:spPr>
      </p:pic>
    </p:spTree>
    <p:extLst>
      <p:ext uri="{BB962C8B-B14F-4D97-AF65-F5344CB8AC3E}">
        <p14:creationId xmlns:p14="http://schemas.microsoft.com/office/powerpoint/2010/main" val="1874097031"/>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B123113-8364-4093-AE52-94CD8E6E8C74}"/>
              </a:ext>
            </a:extLst>
          </p:cNvPr>
          <p:cNvSpPr txBox="1">
            <a:spLocks/>
          </p:cNvSpPr>
          <p:nvPr/>
        </p:nvSpPr>
        <p:spPr>
          <a:xfrm>
            <a:off x="146304" y="-20433"/>
            <a:ext cx="10661725" cy="707657"/>
          </a:xfrm>
          <a:prstGeom prst="rect">
            <a:avLst/>
          </a:prstGeom>
        </p:spPr>
        <p:txBody>
          <a:bodyPr>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defTabSz="914400" rtl="0" eaLnBrk="1" fontAlgn="auto" latinLnBrk="0" hangingPunct="1">
              <a:lnSpc>
                <a:spcPct val="100000"/>
              </a:lnSpc>
              <a:spcBef>
                <a:spcPts val="0"/>
              </a:spcBef>
              <a:spcAft>
                <a:spcPts val="0"/>
              </a:spcAft>
              <a:buClr>
                <a:srgbClr val="000000"/>
              </a:buClr>
              <a:buSzTx/>
              <a:buFont typeface="Arial"/>
              <a:buNone/>
              <a:tabLst/>
              <a:defRPr/>
            </a:pPr>
            <a:r>
              <a:rPr kumimoji="0" lang="en-GB" sz="3800" b="1" i="0" u="none" strike="noStrike" kern="0" cap="none" spc="0" normalizeH="0" baseline="0" noProof="0" err="1">
                <a:ln>
                  <a:noFill/>
                </a:ln>
                <a:solidFill>
                  <a:srgbClr val="002060"/>
                </a:solidFill>
                <a:effectLst/>
                <a:uLnTx/>
                <a:uFillTx/>
                <a:latin typeface="Arial"/>
                <a:cs typeface="Arial"/>
                <a:sym typeface="Arial"/>
              </a:rPr>
              <a:t>Buntáistí</a:t>
            </a:r>
            <a:r>
              <a:rPr kumimoji="0" lang="en-GB" sz="3800" b="1" i="0" u="none" strike="noStrike" kern="0" cap="none" spc="0" normalizeH="0" baseline="0" noProof="0">
                <a:ln>
                  <a:noFill/>
                </a:ln>
                <a:solidFill>
                  <a:srgbClr val="002060"/>
                </a:solidFill>
                <a:effectLst/>
                <a:uLnTx/>
                <a:uFillTx/>
                <a:latin typeface="Arial"/>
                <a:cs typeface="Arial"/>
                <a:sym typeface="Arial"/>
              </a:rPr>
              <a:t> a </a:t>
            </a:r>
            <a:r>
              <a:rPr kumimoji="0" lang="en-GB" sz="3800" b="1" i="0" u="none" strike="noStrike" kern="0" cap="none" spc="0" normalizeH="0" baseline="0" noProof="0" err="1">
                <a:ln>
                  <a:noFill/>
                </a:ln>
                <a:solidFill>
                  <a:srgbClr val="002060"/>
                </a:solidFill>
                <a:effectLst/>
                <a:uLnTx/>
                <a:uFillTx/>
                <a:latin typeface="Arial"/>
                <a:cs typeface="Arial"/>
                <a:sym typeface="Arial"/>
              </a:rPr>
              <a:t>bhaineann</a:t>
            </a:r>
            <a:r>
              <a:rPr kumimoji="0" lang="en-GB" sz="3800" b="1" i="0" u="none" strike="noStrike" kern="0" cap="none" spc="0" normalizeH="0" baseline="0" noProof="0">
                <a:ln>
                  <a:noFill/>
                </a:ln>
                <a:solidFill>
                  <a:srgbClr val="002060"/>
                </a:solidFill>
                <a:effectLst/>
                <a:uLnTx/>
                <a:uFillTx/>
                <a:latin typeface="Arial"/>
                <a:cs typeface="Arial"/>
                <a:sym typeface="Arial"/>
              </a:rPr>
              <a:t> leis an </a:t>
            </a:r>
            <a:r>
              <a:rPr kumimoji="0" lang="en-GB" sz="3800" b="1" i="0" u="none" strike="noStrike" kern="0" cap="none" spc="0" normalizeH="0" baseline="0" noProof="0" err="1">
                <a:ln>
                  <a:noFill/>
                </a:ln>
                <a:solidFill>
                  <a:srgbClr val="002060"/>
                </a:solidFill>
                <a:effectLst/>
                <a:uLnTx/>
                <a:uFillTx/>
                <a:latin typeface="Arial"/>
                <a:cs typeface="Arial"/>
                <a:sym typeface="Arial"/>
              </a:rPr>
              <a:t>bPróiseas</a:t>
            </a:r>
            <a:r>
              <a:rPr kumimoji="0" lang="en-GB" sz="3800" b="1" i="0" u="none" strike="noStrike" kern="0" cap="none" spc="0" normalizeH="0" baseline="0" noProof="0">
                <a:ln>
                  <a:noFill/>
                </a:ln>
                <a:solidFill>
                  <a:srgbClr val="002060"/>
                </a:solidFill>
                <a:effectLst/>
                <a:uLnTx/>
                <a:uFillTx/>
                <a:latin typeface="Arial"/>
                <a:cs typeface="Arial"/>
                <a:sym typeface="Arial"/>
              </a:rPr>
              <a:t> </a:t>
            </a:r>
            <a:r>
              <a:rPr kumimoji="0" lang="en-GB" sz="3800" b="1" i="0" u="none" strike="noStrike" kern="0" cap="none" spc="0" normalizeH="0" baseline="0" noProof="0" err="1">
                <a:ln>
                  <a:noFill/>
                </a:ln>
                <a:solidFill>
                  <a:srgbClr val="002060"/>
                </a:solidFill>
                <a:effectLst/>
                <a:uLnTx/>
                <a:uFillTx/>
                <a:latin typeface="Arial"/>
                <a:cs typeface="Arial"/>
                <a:sym typeface="Arial"/>
              </a:rPr>
              <a:t>Droichead</a:t>
            </a:r>
            <a:br>
              <a:rPr kumimoji="0" lang="en-GB" sz="4400" b="1" i="0" u="none" strike="noStrike" kern="0" cap="none" spc="0" normalizeH="0" baseline="0" noProof="0">
                <a:ln>
                  <a:noFill/>
                </a:ln>
                <a:solidFill>
                  <a:srgbClr val="002060"/>
                </a:solidFill>
                <a:effectLst/>
                <a:uLnTx/>
                <a:uFillTx/>
                <a:latin typeface="Arial"/>
                <a:cs typeface="Arial"/>
                <a:sym typeface="Arial"/>
              </a:rPr>
            </a:br>
            <a:endParaRPr kumimoji="0" lang="en-IE" sz="4400" b="0" i="0" u="none" strike="noStrike" kern="0" cap="none" spc="0" normalizeH="0" baseline="0" noProof="0">
              <a:ln>
                <a:noFill/>
              </a:ln>
              <a:solidFill>
                <a:srgbClr val="002060"/>
              </a:solidFill>
              <a:effectLst/>
              <a:uLnTx/>
              <a:uFillTx/>
              <a:latin typeface="Arial"/>
              <a:cs typeface="Arial"/>
              <a:sym typeface="Arial"/>
            </a:endParaRPr>
          </a:p>
        </p:txBody>
      </p:sp>
      <mc:AlternateContent xmlns:mc="http://schemas.openxmlformats.org/markup-compatibility/2006">
        <mc:Choice xmlns:a14="http://schemas.microsoft.com/office/drawing/2010/main" Requires="a14">
          <p:sp>
            <p:nvSpPr>
              <p:cNvPr id="7" name="Rectangle 6"/>
              <p:cNvSpPr/>
              <p:nvPr/>
            </p:nvSpPr>
            <p:spPr>
              <a:xfrm>
                <a:off x="6188669" y="1154672"/>
                <a:ext cx="5748169" cy="5369932"/>
              </a:xfrm>
              <a:prstGeom prst="rect">
                <a:avLst/>
              </a:prstGeom>
              <a:solidFill>
                <a:srgbClr val="0E85AA"/>
              </a:solidFill>
              <a:ln>
                <a:solidFill>
                  <a:srgbClr val="0E85AA"/>
                </a:solidFill>
              </a:ln>
            </p:spPr>
            <p:txBody>
              <a:bodyPr wrap="square">
                <a:spAutoFit/>
              </a:bodyPr>
              <a:lstStyle/>
              <a:p>
                <a:pPr marL="114300" marR="0" lvl="0" indent="0" algn="ctr" defTabSz="914400" rtl="0" eaLnBrk="1" fontAlgn="auto" latinLnBrk="0" hangingPunct="1">
                  <a:lnSpc>
                    <a:spcPct val="120000"/>
                  </a:lnSpc>
                  <a:spcBef>
                    <a:spcPts val="0"/>
                  </a:spcBef>
                  <a:spcAft>
                    <a:spcPts val="0"/>
                  </a:spcAft>
                  <a:buClr>
                    <a:srgbClr val="FFFFFF"/>
                  </a:buClr>
                  <a:buSzTx/>
                  <a:buFontTx/>
                  <a:buNone/>
                  <a:tabLst/>
                  <a:defRPr/>
                </a:pPr>
                <a:r>
                  <a:rPr kumimoji="0" lang="en-GB" sz="2400" b="1" i="0" u="none" strike="noStrike" kern="1200" cap="none" spc="0" normalizeH="0" baseline="0" noProof="0" err="1">
                    <a:ln>
                      <a:noFill/>
                    </a:ln>
                    <a:solidFill>
                      <a:prstClr val="white"/>
                    </a:solidFill>
                    <a:effectLst/>
                    <a:uLnTx/>
                    <a:uFillTx/>
                    <a:latin typeface="Arial" panose="020B0604020202020204" pitchFamily="34" charset="0"/>
                    <a:ea typeface="+mn-ea"/>
                    <a:cs typeface="Arial" panose="020B0604020202020204" pitchFamily="34" charset="0"/>
                  </a:rPr>
                  <a:t>Príomhoidí</a:t>
                </a:r>
                <a:r>
                  <a:rPr kumimoji="0" lang="en-GB" sz="2400" b="0" i="0" u="none" strike="noStrike" kern="1200" cap="none" spc="0" normalizeH="0" baseline="0" noProof="0">
                    <a:ln>
                      <a:noFill/>
                    </a:ln>
                    <a:solidFill>
                      <a:prstClr val="white"/>
                    </a:solidFill>
                    <a:effectLst/>
                    <a:uLnTx/>
                    <a:uFillTx/>
                    <a:latin typeface="Arial" panose="020B0604020202020204" pitchFamily="34" charset="0"/>
                    <a:ea typeface="+mn-ea"/>
                    <a:cs typeface="Arial" panose="020B0604020202020204" pitchFamily="34" charset="0"/>
                  </a:rPr>
                  <a:t> </a:t>
                </a:r>
              </a:p>
              <a:p>
                <a:pPr marL="446088" marR="0" lvl="0" indent="-342900" algn="l" defTabSz="914400" rtl="0" eaLnBrk="1" fontAlgn="auto" latinLnBrk="0" hangingPunct="1">
                  <a:lnSpc>
                    <a:spcPct val="120000"/>
                  </a:lnSpc>
                  <a:spcBef>
                    <a:spcPts val="0"/>
                  </a:spcBef>
                  <a:spcAft>
                    <a:spcPts val="0"/>
                  </a:spcAft>
                  <a:buClr>
                    <a:srgbClr val="FFFFFF"/>
                  </a:buClr>
                  <a:buSzPts val="2400"/>
                  <a:buFont typeface="Arial" panose="020B0604020202020204" pitchFamily="34" charset="0"/>
                  <a:buChar char="•"/>
                  <a:tabLst/>
                  <a:defRPr/>
                </a:pPr>
                <a:r>
                  <a:rPr lang="ga-IE" sz="2400" b="0" i="0">
                    <a:solidFill>
                      <a:schemeClr val="bg1"/>
                    </a:solidFill>
                    <a:effectLst/>
                    <a:latin typeface="Arial Nova" panose="020B0504020202020204" pitchFamily="34" charset="0"/>
                  </a:rPr>
                  <a:t>Tuairiscíonn 96% de cheannairí scoile ardleibhéal forbartha scileanna trí rannpháirtíocht le próiseas Droichead </a:t>
                </a:r>
                <a:endParaRPr lang="en-IE" sz="2400" b="0" i="0">
                  <a:solidFill>
                    <a:schemeClr val="bg1"/>
                  </a:solidFill>
                  <a:effectLst/>
                  <a:latin typeface="Arial Nova" panose="020B0504020202020204" pitchFamily="34" charset="0"/>
                </a:endParaRPr>
              </a:p>
              <a:p>
                <a:pPr marL="103188" marR="0" lvl="0" algn="l" defTabSz="914400" rtl="0" eaLnBrk="1" fontAlgn="auto" latinLnBrk="0" hangingPunct="1">
                  <a:lnSpc>
                    <a:spcPct val="120000"/>
                  </a:lnSpc>
                  <a:spcBef>
                    <a:spcPts val="0"/>
                  </a:spcBef>
                  <a:spcAft>
                    <a:spcPts val="0"/>
                  </a:spcAft>
                  <a:buClr>
                    <a:srgbClr val="FFFFFF"/>
                  </a:buClr>
                  <a:buSzPts val="2400"/>
                  <a:tabLst/>
                  <a:defRPr/>
                </a:pPr>
                <a:endParaRPr kumimoji="0" lang="en-GB" sz="2400" b="0" i="1" u="none" strike="noStrike" kern="1200" cap="none" spc="0" normalizeH="0" baseline="0" noProof="0">
                  <a:ln>
                    <a:noFill/>
                  </a:ln>
                  <a:solidFill>
                    <a:schemeClr val="bg1"/>
                  </a:solidFill>
                  <a:effectLst/>
                  <a:uLnTx/>
                  <a:uFillTx/>
                  <a:latin typeface="Arial" panose="020B0604020202020204" pitchFamily="34" charset="0"/>
                  <a:ea typeface="+mn-ea"/>
                  <a:cs typeface="Arial" panose="020B0604020202020204" pitchFamily="34" charset="0"/>
                </a:endParaRPr>
              </a:p>
              <a:p>
                <a:pPr marL="342900" marR="0" lvl="0" indent="-342900" algn="l" defTabSz="914400" rtl="0" eaLnBrk="1" fontAlgn="auto" latinLnBrk="0" hangingPunct="1">
                  <a:lnSpc>
                    <a:spcPct val="120000"/>
                  </a:lnSpc>
                  <a:spcBef>
                    <a:spcPts val="0"/>
                  </a:spcBef>
                  <a:spcAft>
                    <a:spcPts val="0"/>
                  </a:spcAft>
                  <a:buClr>
                    <a:srgbClr val="FFFFFF"/>
                  </a:buClr>
                  <a:buSzPts val="2400"/>
                  <a:buFont typeface="Arial" panose="020B0604020202020204" pitchFamily="34" charset="0"/>
                  <a:buChar char="•"/>
                  <a:tabLst/>
                  <a:defRPr/>
                </a:pPr>
                <a:r>
                  <a:rPr kumimoji="0" lang="en-GB" sz="2400" b="0" i="0" u="none" strike="noStrike" kern="1200" cap="none" spc="0" normalizeH="0" baseline="0" noProof="0">
                    <a:ln>
                      <a:noFill/>
                    </a:ln>
                    <a:solidFill>
                      <a:prstClr val="white"/>
                    </a:solidFill>
                    <a:effectLst/>
                    <a:uLnTx/>
                    <a:uFillTx/>
                    <a:latin typeface="Arial" panose="020B0604020202020204" pitchFamily="34" charset="0"/>
                    <a:ea typeface="+mn-ea"/>
                    <a:cs typeface="Arial" panose="020B0604020202020204" pitchFamily="34" charset="0"/>
                  </a:rPr>
                  <a:t>Na </a:t>
                </a:r>
                <a:r>
                  <a:rPr kumimoji="0" lang="en-GB" sz="2400" b="0" i="0" u="none" strike="noStrike" kern="1200" cap="none" spc="0" normalizeH="0" baseline="0" noProof="0" err="1">
                    <a:ln>
                      <a:noFill/>
                    </a:ln>
                    <a:solidFill>
                      <a:prstClr val="white"/>
                    </a:solidFill>
                    <a:effectLst/>
                    <a:uLnTx/>
                    <a:uFillTx/>
                    <a:latin typeface="Arial" panose="020B0604020202020204" pitchFamily="34" charset="0"/>
                    <a:ea typeface="+mn-ea"/>
                    <a:cs typeface="Arial" panose="020B0604020202020204" pitchFamily="34" charset="0"/>
                  </a:rPr>
                  <a:t>scileanna</a:t>
                </a:r>
                <a:r>
                  <a:rPr kumimoji="0" lang="en-GB" sz="2400" b="0" i="0" u="none" strike="noStrike" kern="1200" cap="none" spc="0" normalizeH="0" baseline="0" noProof="0">
                    <a:ln>
                      <a:noFill/>
                    </a:ln>
                    <a:solidFill>
                      <a:prstClr val="white"/>
                    </a:solidFill>
                    <a:effectLst/>
                    <a:uLnTx/>
                    <a:uFillTx/>
                    <a:latin typeface="Arial" panose="020B0604020202020204" pitchFamily="34" charset="0"/>
                    <a:ea typeface="+mn-ea"/>
                    <a:cs typeface="Arial" panose="020B0604020202020204" pitchFamily="34" charset="0"/>
                  </a:rPr>
                  <a:t> is </a:t>
                </a:r>
                <a:r>
                  <a:rPr kumimoji="0" lang="en-GB" sz="2400" b="0" i="0" u="none" strike="noStrike" kern="1200" cap="none" spc="0" normalizeH="0" baseline="0" noProof="0" err="1">
                    <a:ln>
                      <a:noFill/>
                    </a:ln>
                    <a:solidFill>
                      <a:prstClr val="white"/>
                    </a:solidFill>
                    <a:effectLst/>
                    <a:uLnTx/>
                    <a:uFillTx/>
                    <a:latin typeface="Arial" panose="020B0604020202020204" pitchFamily="34" charset="0"/>
                    <a:ea typeface="+mn-ea"/>
                    <a:cs typeface="Arial" panose="020B0604020202020204" pitchFamily="34" charset="0"/>
                  </a:rPr>
                  <a:t>minice</a:t>
                </a:r>
                <a:r>
                  <a:rPr kumimoji="0" lang="en-GB" sz="2400" b="0" i="0" u="none" strike="noStrike" kern="1200" cap="none" spc="0" normalizeH="0" baseline="0" noProof="0">
                    <a:ln>
                      <a:noFill/>
                    </a:ln>
                    <a:solidFill>
                      <a:prstClr val="white"/>
                    </a:solidFill>
                    <a:effectLst/>
                    <a:uLnTx/>
                    <a:uFillTx/>
                    <a:latin typeface="Arial" panose="020B0604020202020204" pitchFamily="34" charset="0"/>
                    <a:ea typeface="+mn-ea"/>
                    <a:cs typeface="Arial" panose="020B0604020202020204" pitchFamily="34" charset="0"/>
                  </a:rPr>
                  <a:t> a </a:t>
                </a:r>
                <a:r>
                  <a:rPr kumimoji="0" lang="en-GB" sz="2400" b="0" i="0" u="none" strike="noStrike" kern="1200" cap="none" spc="0" normalizeH="0" baseline="0" noProof="0" err="1">
                    <a:ln>
                      <a:noFill/>
                    </a:ln>
                    <a:solidFill>
                      <a:prstClr val="white"/>
                    </a:solidFill>
                    <a:effectLst/>
                    <a:uLnTx/>
                    <a:uFillTx/>
                    <a:latin typeface="Arial" panose="020B0604020202020204" pitchFamily="34" charset="0"/>
                    <a:ea typeface="+mn-ea"/>
                    <a:cs typeface="Arial" panose="020B0604020202020204" pitchFamily="34" charset="0"/>
                  </a:rPr>
                  <a:t>luaitear</a:t>
                </a:r>
                <a:r>
                  <a:rPr kumimoji="0" lang="en-GB" sz="2400" b="0" i="0" u="none" strike="noStrike" kern="1200" cap="none" spc="0" normalizeH="0" baseline="0" noProof="0">
                    <a:ln>
                      <a:noFill/>
                    </a:ln>
                    <a:solidFill>
                      <a:prstClr val="white"/>
                    </a:solidFill>
                    <a:effectLst/>
                    <a:uLnTx/>
                    <a:uFillTx/>
                    <a:latin typeface="Arial" panose="020B0604020202020204" pitchFamily="34" charset="0"/>
                    <a:ea typeface="+mn-ea"/>
                    <a:cs typeface="Arial" panose="020B0604020202020204" pitchFamily="34" charset="0"/>
                  </a:rPr>
                  <a:t>:</a:t>
                </a:r>
              </a:p>
              <a:p>
                <a:pPr marL="1420813" marR="0" lvl="0" indent="-342900" algn="l" defTabSz="914400" rtl="0" eaLnBrk="1" fontAlgn="auto" latinLnBrk="0" hangingPunct="1">
                  <a:lnSpc>
                    <a:spcPct val="120000"/>
                  </a:lnSpc>
                  <a:spcBef>
                    <a:spcPts val="0"/>
                  </a:spcBef>
                  <a:spcAft>
                    <a:spcPts val="0"/>
                  </a:spcAft>
                  <a:buClr>
                    <a:srgbClr val="FFFFFF"/>
                  </a:buClr>
                  <a:buSzPts val="2400"/>
                  <a:buFont typeface="Courier New" panose="02070309020205020404" pitchFamily="49" charset="0"/>
                  <a:buChar char="o"/>
                  <a:tabLst/>
                  <a:defRPr/>
                </a:pPr>
                <a:r>
                  <a:rPr lang="en-GB" sz="2400" err="1">
                    <a:solidFill>
                      <a:prstClr val="white"/>
                    </a:solidFill>
                    <a:latin typeface="Arial" panose="020B0604020202020204" pitchFamily="34" charset="0"/>
                    <a:cs typeface="Arial" panose="020B0604020202020204" pitchFamily="34" charset="0"/>
                  </a:rPr>
                  <a:t>Scileanna</a:t>
                </a:r>
                <a:r>
                  <a:rPr lang="en-GB" sz="2400">
                    <a:solidFill>
                      <a:prstClr val="white"/>
                    </a:solidFill>
                    <a:latin typeface="Arial" panose="020B0604020202020204" pitchFamily="34" charset="0"/>
                    <a:cs typeface="Arial" panose="020B0604020202020204" pitchFamily="34" charset="0"/>
                  </a:rPr>
                  <a:t> </a:t>
                </a:r>
                <a:r>
                  <a:rPr lang="en-GB" sz="2400" err="1">
                    <a:solidFill>
                      <a:prstClr val="white"/>
                    </a:solidFill>
                    <a:latin typeface="Arial" panose="020B0604020202020204" pitchFamily="34" charset="0"/>
                    <a:cs typeface="Arial" panose="020B0604020202020204" pitchFamily="34" charset="0"/>
                  </a:rPr>
                  <a:t>Ceannaireachta</a:t>
                </a:r>
                <a14:m>
                  <m:oMath xmlns:m="http://schemas.openxmlformats.org/officeDocument/2006/math">
                    <m:r>
                      <a:rPr kumimoji="0" lang="en-GB" sz="2400" b="0" i="1" u="none" strike="noStrike" kern="1200" cap="none" spc="0" normalizeH="0" baseline="0" noProof="0" smtClean="0">
                        <a:ln>
                          <a:noFill/>
                        </a:ln>
                        <a:solidFill>
                          <a:prstClr val="white"/>
                        </a:solidFill>
                        <a:effectLst/>
                        <a:uLnTx/>
                        <a:uFillTx/>
                        <a:latin typeface="Cambria Math" panose="02040503050406030204" pitchFamily="18" charset="0"/>
                        <a:ea typeface="+mn-ea"/>
                        <a:cs typeface="Arial" panose="020B0604020202020204" pitchFamily="34" charset="0"/>
                      </a:rPr>
                      <m:t>−</m:t>
                    </m:r>
                    <m:r>
                      <a:rPr kumimoji="0" lang="en-GB" sz="2400" b="0" i="0" u="none" strike="noStrike" kern="1200" cap="none" spc="0" normalizeH="0" baseline="0" noProof="0" smtClean="0">
                        <a:ln>
                          <a:noFill/>
                        </a:ln>
                        <a:solidFill>
                          <a:prstClr val="white"/>
                        </a:solidFill>
                        <a:effectLst/>
                        <a:uLnTx/>
                        <a:uFillTx/>
                        <a:latin typeface="Cambria Math" panose="02040503050406030204" pitchFamily="18" charset="0"/>
                        <a:ea typeface="+mn-ea"/>
                        <a:cs typeface="Arial" panose="020B0604020202020204" pitchFamily="34" charset="0"/>
                      </a:rPr>
                      <m:t> </m:t>
                    </m:r>
                  </m:oMath>
                </a14:m>
                <a:r>
                  <a:rPr kumimoji="0" lang="en-GB" sz="2400" b="0" i="0" u="none" strike="noStrike" kern="1200" cap="none" spc="0" normalizeH="0" baseline="0" noProof="0">
                    <a:ln>
                      <a:noFill/>
                    </a:ln>
                    <a:solidFill>
                      <a:prstClr val="white"/>
                    </a:solidFill>
                    <a:effectLst/>
                    <a:uLnTx/>
                    <a:uFillTx/>
                    <a:latin typeface="Arial" panose="020B0604020202020204" pitchFamily="34" charset="0"/>
                    <a:ea typeface="+mn-ea"/>
                    <a:cs typeface="Arial" panose="020B0604020202020204" pitchFamily="34" charset="0"/>
                  </a:rPr>
                  <a:t>73 %</a:t>
                </a:r>
              </a:p>
              <a:p>
                <a:pPr marL="1420813" marR="0" lvl="0" indent="-342900" algn="l" defTabSz="914400" rtl="0" eaLnBrk="1" fontAlgn="auto" latinLnBrk="0" hangingPunct="1">
                  <a:lnSpc>
                    <a:spcPct val="120000"/>
                  </a:lnSpc>
                  <a:spcBef>
                    <a:spcPts val="0"/>
                  </a:spcBef>
                  <a:spcAft>
                    <a:spcPts val="0"/>
                  </a:spcAft>
                  <a:buClr>
                    <a:srgbClr val="FFFFFF"/>
                  </a:buClr>
                  <a:buSzPts val="2400"/>
                  <a:buFont typeface="Courier New" panose="02070309020205020404" pitchFamily="49" charset="0"/>
                  <a:buChar char="o"/>
                  <a:tabLst/>
                  <a:defRPr/>
                </a:pPr>
                <a:r>
                  <a:rPr lang="en-GB" sz="2400" err="1">
                    <a:solidFill>
                      <a:prstClr val="white"/>
                    </a:solidFill>
                    <a:latin typeface="Arial" panose="020B0604020202020204" pitchFamily="34" charset="0"/>
                    <a:cs typeface="Arial" panose="020B0604020202020204" pitchFamily="34" charset="0"/>
                  </a:rPr>
                  <a:t>Scileanna</a:t>
                </a:r>
                <a:r>
                  <a:rPr lang="en-GB" sz="2400">
                    <a:solidFill>
                      <a:prstClr val="white"/>
                    </a:solidFill>
                    <a:latin typeface="Arial" panose="020B0604020202020204" pitchFamily="34" charset="0"/>
                    <a:cs typeface="Arial" panose="020B0604020202020204" pitchFamily="34" charset="0"/>
                  </a:rPr>
                  <a:t> </a:t>
                </a:r>
                <a:r>
                  <a:rPr lang="en-GB" sz="2400" err="1">
                    <a:solidFill>
                      <a:prstClr val="white"/>
                    </a:solidFill>
                    <a:latin typeface="Arial" panose="020B0604020202020204" pitchFamily="34" charset="0"/>
                    <a:cs typeface="Arial" panose="020B0604020202020204" pitchFamily="34" charset="0"/>
                  </a:rPr>
                  <a:t>Cumarsáide</a:t>
                </a:r>
                <a14:m>
                  <m:oMath xmlns:m="http://schemas.openxmlformats.org/officeDocument/2006/math">
                    <m:r>
                      <a:rPr kumimoji="0" lang="en-GB" sz="2400" b="0" i="1" u="none" strike="noStrike" kern="1200" cap="none" spc="0" normalizeH="0" baseline="0" noProof="0">
                        <a:ln>
                          <a:noFill/>
                        </a:ln>
                        <a:solidFill>
                          <a:prstClr val="white"/>
                        </a:solidFill>
                        <a:effectLst/>
                        <a:uLnTx/>
                        <a:uFillTx/>
                        <a:latin typeface="Cambria Math" panose="02040503050406030204" pitchFamily="18" charset="0"/>
                        <a:ea typeface="+mn-ea"/>
                        <a:cs typeface="Arial" panose="020B0604020202020204" pitchFamily="34" charset="0"/>
                      </a:rPr>
                      <m:t>−</m:t>
                    </m:r>
                    <m:r>
                      <a:rPr kumimoji="0" lang="en-GB" sz="2400" b="0" i="1" u="none" strike="noStrike" kern="1200" cap="none" spc="0" normalizeH="0" baseline="0" noProof="0" smtClean="0">
                        <a:ln>
                          <a:noFill/>
                        </a:ln>
                        <a:solidFill>
                          <a:prstClr val="white"/>
                        </a:solidFill>
                        <a:effectLst/>
                        <a:uLnTx/>
                        <a:uFillTx/>
                        <a:latin typeface="Cambria Math" panose="02040503050406030204" pitchFamily="18" charset="0"/>
                        <a:ea typeface="+mn-ea"/>
                        <a:cs typeface="Arial" panose="020B0604020202020204" pitchFamily="34" charset="0"/>
                      </a:rPr>
                      <m:t> </m:t>
                    </m:r>
                  </m:oMath>
                </a14:m>
                <a:r>
                  <a:rPr kumimoji="0" lang="en-GB" sz="2400" b="0" i="0" u="none" strike="noStrike" kern="1200" cap="none" spc="0" normalizeH="0" baseline="0" noProof="0">
                    <a:ln>
                      <a:noFill/>
                    </a:ln>
                    <a:solidFill>
                      <a:prstClr val="white"/>
                    </a:solidFill>
                    <a:effectLst/>
                    <a:uLnTx/>
                    <a:uFillTx/>
                    <a:latin typeface="Arial" panose="020B0604020202020204" pitchFamily="34" charset="0"/>
                    <a:ea typeface="+mn-ea"/>
                    <a:cs typeface="Arial" panose="020B0604020202020204" pitchFamily="34" charset="0"/>
                  </a:rPr>
                  <a:t>58% </a:t>
                </a:r>
              </a:p>
              <a:p>
                <a:pPr marL="1420813" marR="0" lvl="0" indent="-342900" algn="l" defTabSz="914400" rtl="0" eaLnBrk="1" fontAlgn="auto" latinLnBrk="0" hangingPunct="1">
                  <a:lnSpc>
                    <a:spcPct val="120000"/>
                  </a:lnSpc>
                  <a:spcBef>
                    <a:spcPts val="0"/>
                  </a:spcBef>
                  <a:spcAft>
                    <a:spcPts val="0"/>
                  </a:spcAft>
                  <a:buClr>
                    <a:srgbClr val="FFFFFF"/>
                  </a:buClr>
                  <a:buSzPts val="2400"/>
                  <a:buFont typeface="Courier New" panose="02070309020205020404" pitchFamily="49" charset="0"/>
                  <a:buChar char="o"/>
                  <a:tabLst/>
                  <a:defRPr/>
                </a:pPr>
                <a:r>
                  <a:rPr lang="en-GB" sz="2400">
                    <a:solidFill>
                      <a:prstClr val="white"/>
                    </a:solidFill>
                    <a:latin typeface="Arial" panose="020B0604020202020204" pitchFamily="34" charset="0"/>
                    <a:cs typeface="Arial" panose="020B0604020202020204" pitchFamily="34" charset="0"/>
                  </a:rPr>
                  <a:t>Obair </a:t>
                </a:r>
                <a:r>
                  <a:rPr lang="en-GB" sz="2400" err="1">
                    <a:solidFill>
                      <a:prstClr val="white"/>
                    </a:solidFill>
                    <a:latin typeface="Arial" panose="020B0604020202020204" pitchFamily="34" charset="0"/>
                    <a:cs typeface="Arial" panose="020B0604020202020204" pitchFamily="34" charset="0"/>
                  </a:rPr>
                  <a:t>Foirne</a:t>
                </a:r>
                <a:r>
                  <a:rPr kumimoji="0" lang="en-GB" sz="2400" b="0" i="0" u="none" strike="noStrike" kern="1200" cap="none" spc="0" normalizeH="0" baseline="0" noProof="0">
                    <a:ln>
                      <a:noFill/>
                    </a:ln>
                    <a:solidFill>
                      <a:prstClr val="white"/>
                    </a:solidFill>
                    <a:effectLst/>
                    <a:uLnTx/>
                    <a:uFillTx/>
                    <a:latin typeface="Arial" panose="020B0604020202020204" pitchFamily="34" charset="0"/>
                    <a:ea typeface="+mn-ea"/>
                    <a:cs typeface="Arial" panose="020B0604020202020204" pitchFamily="34" charset="0"/>
                  </a:rPr>
                  <a:t> </a:t>
                </a:r>
                <a14:m>
                  <m:oMath xmlns:m="http://schemas.openxmlformats.org/officeDocument/2006/math">
                    <m:r>
                      <a:rPr kumimoji="0" lang="en-GB" sz="2400" b="0" i="1" u="none" strike="noStrike" kern="1200" cap="none" spc="0" normalizeH="0" baseline="0" noProof="0">
                        <a:ln>
                          <a:noFill/>
                        </a:ln>
                        <a:solidFill>
                          <a:prstClr val="white"/>
                        </a:solidFill>
                        <a:effectLst/>
                        <a:uLnTx/>
                        <a:uFillTx/>
                        <a:latin typeface="Cambria Math" panose="02040503050406030204" pitchFamily="18" charset="0"/>
                        <a:ea typeface="+mn-ea"/>
                        <a:cs typeface="Arial" panose="020B0604020202020204" pitchFamily="34" charset="0"/>
                      </a:rPr>
                      <m:t>−</m:t>
                    </m:r>
                    <m:r>
                      <a:rPr kumimoji="0" lang="en-GB" sz="2400" b="0" i="1" u="none" strike="noStrike" kern="1200" cap="none" spc="0" normalizeH="0" baseline="0" noProof="0" smtClean="0">
                        <a:ln>
                          <a:noFill/>
                        </a:ln>
                        <a:solidFill>
                          <a:prstClr val="white"/>
                        </a:solidFill>
                        <a:effectLst/>
                        <a:uLnTx/>
                        <a:uFillTx/>
                        <a:latin typeface="Cambria Math" panose="02040503050406030204" pitchFamily="18" charset="0"/>
                        <a:ea typeface="+mn-ea"/>
                        <a:cs typeface="Arial" panose="020B0604020202020204" pitchFamily="34" charset="0"/>
                      </a:rPr>
                      <m:t> </m:t>
                    </m:r>
                  </m:oMath>
                </a14:m>
                <a:r>
                  <a:rPr kumimoji="0" lang="en-GB" sz="2400" b="0" i="0" u="none" strike="noStrike" kern="1200" cap="none" spc="0" normalizeH="0" baseline="0" noProof="0">
                    <a:ln>
                      <a:noFill/>
                    </a:ln>
                    <a:solidFill>
                      <a:prstClr val="white"/>
                    </a:solidFill>
                    <a:effectLst/>
                    <a:uLnTx/>
                    <a:uFillTx/>
                    <a:latin typeface="Arial" panose="020B0604020202020204" pitchFamily="34" charset="0"/>
                    <a:ea typeface="+mn-ea"/>
                    <a:cs typeface="Arial" panose="020B0604020202020204" pitchFamily="34" charset="0"/>
                  </a:rPr>
                  <a:t>55%</a:t>
                </a:r>
              </a:p>
              <a:p>
                <a:pPr marL="1420813" marR="0" lvl="0" indent="-342900" algn="l" defTabSz="914400" rtl="0" eaLnBrk="1" fontAlgn="auto" latinLnBrk="0" hangingPunct="1">
                  <a:lnSpc>
                    <a:spcPct val="120000"/>
                  </a:lnSpc>
                  <a:spcBef>
                    <a:spcPts val="0"/>
                  </a:spcBef>
                  <a:spcAft>
                    <a:spcPts val="0"/>
                  </a:spcAft>
                  <a:buClr>
                    <a:srgbClr val="FFFFFF"/>
                  </a:buClr>
                  <a:buSzPts val="2400"/>
                  <a:buFont typeface="Courier New" panose="02070309020205020404" pitchFamily="49" charset="0"/>
                  <a:buChar char="o"/>
                  <a:tabLst/>
                  <a:defRPr/>
                </a:pPr>
                <a:endParaRPr kumimoji="0" lang="en-GB" sz="2400" b="0" i="0" u="none" strike="noStrike" kern="1200" cap="none" spc="0" normalizeH="0" baseline="0" noProof="0">
                  <a:ln>
                    <a:noFill/>
                  </a:ln>
                  <a:solidFill>
                    <a:prstClr val="white"/>
                  </a:solidFill>
                  <a:effectLst/>
                  <a:uLnTx/>
                  <a:uFillTx/>
                  <a:latin typeface="Arial" panose="020B0604020202020204" pitchFamily="34" charset="0"/>
                  <a:ea typeface="+mn-ea"/>
                  <a:cs typeface="Arial" panose="020B0604020202020204" pitchFamily="34" charset="0"/>
                </a:endParaRPr>
              </a:p>
            </p:txBody>
          </p:sp>
        </mc:Choice>
        <mc:Fallback>
          <p:sp>
            <p:nvSpPr>
              <p:cNvPr id="7" name="Rectangle 6"/>
              <p:cNvSpPr>
                <a:spLocks noRot="1" noChangeAspect="1" noMove="1" noResize="1" noEditPoints="1" noAdjustHandles="1" noChangeArrowheads="1" noChangeShapeType="1" noTextEdit="1"/>
              </p:cNvSpPr>
              <p:nvPr/>
            </p:nvSpPr>
            <p:spPr>
              <a:xfrm>
                <a:off x="6188669" y="1154672"/>
                <a:ext cx="5748169" cy="5369932"/>
              </a:xfrm>
              <a:prstGeom prst="rect">
                <a:avLst/>
              </a:prstGeom>
              <a:blipFill>
                <a:blip r:embed="rId3"/>
                <a:stretch>
                  <a:fillRect l="-1270" t="-113" r="-1693"/>
                </a:stretch>
              </a:blipFill>
              <a:ln>
                <a:solidFill>
                  <a:srgbClr val="0E85AA"/>
                </a:solidFill>
              </a:ln>
            </p:spPr>
            <p:txBody>
              <a:bodyPr/>
              <a:lstStyle/>
              <a:p>
                <a:r>
                  <a:rPr lang="en-US">
                    <a:noFill/>
                  </a:rPr>
                  <a:t> </a:t>
                </a:r>
              </a:p>
            </p:txBody>
          </p:sp>
        </mc:Fallback>
      </mc:AlternateContent>
      <p:sp>
        <p:nvSpPr>
          <p:cNvPr id="8" name="Rectangle 7"/>
          <p:cNvSpPr/>
          <p:nvPr/>
        </p:nvSpPr>
        <p:spPr>
          <a:xfrm>
            <a:off x="255159" y="1154672"/>
            <a:ext cx="5840840" cy="5336846"/>
          </a:xfrm>
          <a:prstGeom prst="rect">
            <a:avLst/>
          </a:prstGeom>
          <a:solidFill>
            <a:srgbClr val="0E85AA"/>
          </a:solidFill>
          <a:ln>
            <a:solidFill>
              <a:schemeClr val="bg1"/>
            </a:solidFill>
          </a:ln>
        </p:spPr>
        <p:txBody>
          <a:bodyPr wrap="square" lIns="91440" tIns="45720" rIns="91440" bIns="45720" anchor="t">
            <a:spAutoFit/>
          </a:bodyPr>
          <a:lstStyle/>
          <a:p>
            <a:pPr marL="114300" algn="ctr">
              <a:lnSpc>
                <a:spcPct val="120000"/>
              </a:lnSpc>
              <a:defRPr/>
            </a:pPr>
            <a:r>
              <a:rPr lang="en-GB" sz="2400" b="1" err="1">
                <a:solidFill>
                  <a:prstClr val="white"/>
                </a:solidFill>
                <a:latin typeface="Arial"/>
                <a:cs typeface="Arial"/>
              </a:rPr>
              <a:t>Baill</a:t>
            </a:r>
            <a:r>
              <a:rPr lang="en-GB" sz="2400" b="1">
                <a:solidFill>
                  <a:prstClr val="white"/>
                </a:solidFill>
                <a:latin typeface="Arial"/>
                <a:cs typeface="Arial"/>
              </a:rPr>
              <a:t> FTG</a:t>
            </a:r>
            <a:endParaRPr kumimoji="0" lang="en-GB" sz="2400" b="1" i="0" u="none" strike="noStrike" kern="1200" cap="none" spc="0" normalizeH="0" baseline="0" noProof="0">
              <a:ln>
                <a:noFill/>
              </a:ln>
              <a:solidFill>
                <a:prstClr val="white"/>
              </a:solidFill>
              <a:effectLst/>
              <a:uLnTx/>
              <a:uFillTx/>
              <a:latin typeface="Arial" panose="020B0604020202020204" pitchFamily="34" charset="0"/>
              <a:ea typeface="+mn-ea"/>
              <a:cs typeface="Arial" panose="020B0604020202020204" pitchFamily="34" charset="0"/>
            </a:endParaRPr>
          </a:p>
          <a:p>
            <a:pPr marL="400050" indent="-285750">
              <a:buFont typeface="Arial" panose="020B0604020202020204" pitchFamily="34" charset="0"/>
              <a:buChar char="•"/>
              <a:defRPr/>
            </a:pPr>
            <a:r>
              <a:rPr lang="ga-IE" sz="2400">
                <a:solidFill>
                  <a:schemeClr val="bg1"/>
                </a:solidFill>
                <a:latin typeface="Arial Nova"/>
                <a:cs typeface="Arial"/>
              </a:rPr>
              <a:t>Thuairiscigh </a:t>
            </a:r>
            <a:r>
              <a:rPr kumimoji="0" lang="ga-IE" sz="2400" b="0" i="0" u="none" strike="noStrike" kern="1200" cap="none" spc="0" normalizeH="0" baseline="0" noProof="0">
                <a:ln>
                  <a:noFill/>
                </a:ln>
                <a:solidFill>
                  <a:schemeClr val="bg1"/>
                </a:solidFill>
                <a:effectLst/>
                <a:uLnTx/>
                <a:uFillTx/>
                <a:latin typeface="Arial Nova"/>
                <a:cs typeface="Arial"/>
              </a:rPr>
              <a:t>98% </a:t>
            </a:r>
            <a:r>
              <a:rPr lang="ga-IE" sz="2400">
                <a:solidFill>
                  <a:schemeClr val="bg1"/>
                </a:solidFill>
                <a:latin typeface="Arial Nova"/>
                <a:cs typeface="Arial"/>
              </a:rPr>
              <a:t>de bhaill FTG gur forbraíodh scileanna breise mar thoradh ar rannpháirtíocht le </a:t>
            </a:r>
            <a:r>
              <a:rPr kumimoji="0" lang="ga-IE" sz="2400" b="0" i="0" u="none" strike="noStrike" kern="1200" cap="none" spc="0" normalizeH="0" baseline="0" noProof="0">
                <a:ln>
                  <a:noFill/>
                </a:ln>
                <a:solidFill>
                  <a:schemeClr val="bg1"/>
                </a:solidFill>
                <a:effectLst/>
                <a:uLnTx/>
                <a:uFillTx/>
                <a:latin typeface="Arial Nova"/>
                <a:cs typeface="Arial"/>
              </a:rPr>
              <a:t>Droichead</a:t>
            </a:r>
            <a:r>
              <a:rPr lang="ga-IE" sz="2400">
                <a:solidFill>
                  <a:schemeClr val="bg1"/>
                </a:solidFill>
                <a:latin typeface="Arial Nova"/>
                <a:cs typeface="Arial"/>
              </a:rPr>
              <a:t> </a:t>
            </a:r>
            <a:endParaRPr lang="en-GB" sz="2400" b="0" i="0" u="none" strike="noStrike" kern="1200" cap="none" spc="0" normalizeH="0" baseline="0" noProof="0">
              <a:ln>
                <a:noFill/>
              </a:ln>
              <a:solidFill>
                <a:schemeClr val="bg1"/>
              </a:solidFill>
              <a:effectLst/>
              <a:uLnTx/>
              <a:uFillTx/>
              <a:latin typeface="Arial Nova"/>
              <a:cs typeface="Arial"/>
            </a:endParaRPr>
          </a:p>
          <a:p>
            <a:pPr marL="400050" marR="0" lvl="0" indent="-2857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endParaRPr kumimoji="0" lang="en-GB" sz="2400" b="0" i="0" u="none" strike="noStrike" kern="1200" cap="none" spc="0" normalizeH="0" baseline="0" noProof="0">
              <a:ln>
                <a:noFill/>
              </a:ln>
              <a:solidFill>
                <a:prstClr val="white"/>
              </a:solidFill>
              <a:effectLst/>
              <a:uLnTx/>
              <a:uFillTx/>
              <a:latin typeface="Arial" panose="020B0604020202020204" pitchFamily="34" charset="0"/>
              <a:ea typeface="+mn-ea"/>
              <a:cs typeface="Arial" panose="020B0604020202020204" pitchFamily="34" charset="0"/>
            </a:endParaRPr>
          </a:p>
          <a:p>
            <a:pPr marL="400050" marR="0" lvl="0" indent="-2857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ga-IE" sz="2400" b="0" i="0">
                <a:solidFill>
                  <a:schemeClr val="bg1"/>
                </a:solidFill>
                <a:effectLst/>
                <a:latin typeface="Arial Nova" panose="020B0504020202020204" pitchFamily="34" charset="0"/>
              </a:rPr>
              <a:t>Dúirt 100% de na freagróirí go raibh caidreamh dearfach acu lena gcuid </a:t>
            </a:r>
            <a:r>
              <a:rPr lang="ga-IE" sz="2400" b="0" i="0" err="1">
                <a:solidFill>
                  <a:schemeClr val="bg1"/>
                </a:solidFill>
                <a:effectLst/>
                <a:latin typeface="Arial Nova" panose="020B0504020202020204" pitchFamily="34" charset="0"/>
              </a:rPr>
              <a:t>MNCanna</a:t>
            </a:r>
            <a:r>
              <a:rPr lang="ga-IE" sz="2400" b="0" i="0">
                <a:solidFill>
                  <a:schemeClr val="bg1"/>
                </a:solidFill>
                <a:effectLst/>
                <a:latin typeface="Arial Nova" panose="020B0504020202020204" pitchFamily="34" charset="0"/>
              </a:rPr>
              <a:t>   </a:t>
            </a:r>
            <a:endParaRPr lang="en-IE" sz="2400" b="0" i="0">
              <a:solidFill>
                <a:schemeClr val="bg1"/>
              </a:solidFill>
              <a:effectLst/>
              <a:latin typeface="Arial Nova" panose="020B0504020202020204" pitchFamily="34" charset="0"/>
            </a:endParaRPr>
          </a:p>
          <a:p>
            <a:pPr marL="114300" marR="0" lvl="0" algn="l" defTabSz="914400" rtl="0" eaLnBrk="1" fontAlgn="auto" latinLnBrk="0" hangingPunct="1">
              <a:lnSpc>
                <a:spcPct val="100000"/>
              </a:lnSpc>
              <a:spcBef>
                <a:spcPts val="0"/>
              </a:spcBef>
              <a:spcAft>
                <a:spcPts val="0"/>
              </a:spcAft>
              <a:buClrTx/>
              <a:buSzTx/>
              <a:tabLst/>
              <a:defRPr/>
            </a:pPr>
            <a:endParaRPr kumimoji="0" lang="en-GB" sz="2400" b="0" i="0" u="none" strike="noStrike" kern="1200" cap="none" spc="0" normalizeH="0" baseline="0" noProof="0">
              <a:ln>
                <a:noFill/>
              </a:ln>
              <a:solidFill>
                <a:schemeClr val="bg1"/>
              </a:solidFill>
              <a:effectLst/>
              <a:uLnTx/>
              <a:uFillTx/>
              <a:latin typeface="Arial" panose="020B0604020202020204" pitchFamily="34" charset="0"/>
              <a:ea typeface="+mn-ea"/>
              <a:cs typeface="Arial" panose="020B0604020202020204" pitchFamily="34" charset="0"/>
            </a:endParaRPr>
          </a:p>
          <a:p>
            <a:pPr marL="400050" marR="0" lvl="0" indent="-2857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ga-IE" sz="2400" b="0" i="0">
                <a:solidFill>
                  <a:schemeClr val="bg1"/>
                </a:solidFill>
                <a:effectLst/>
                <a:latin typeface="Arial Nova" panose="020B0504020202020204" pitchFamily="34" charset="0"/>
              </a:rPr>
              <a:t>Dúirt baill FTG go raibh próiseas Droichead ar ardchaighdeán agus gur bhraith siad go raibh siad an-pháirteach sa phróiseas </a:t>
            </a:r>
            <a:endParaRPr lang="en-GB" sz="2400" b="0" i="0" u="none" strike="noStrike" kern="1200" cap="none" spc="0" normalizeH="0" baseline="0" noProof="0">
              <a:ln>
                <a:noFill/>
              </a:ln>
              <a:solidFill>
                <a:schemeClr val="bg1"/>
              </a:solidFill>
              <a:effectLst/>
              <a:uLnTx/>
              <a:uFillTx/>
              <a:latin typeface="Arial"/>
              <a:cs typeface="Arial"/>
            </a:endParaRPr>
          </a:p>
        </p:txBody>
      </p:sp>
      <p:pic>
        <p:nvPicPr>
          <p:cNvPr id="5" name="Picture 4"/>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185367" y="5669524"/>
            <a:ext cx="1821263" cy="1048996"/>
          </a:xfrm>
          <a:prstGeom prst="rect">
            <a:avLst/>
          </a:prstGeom>
        </p:spPr>
      </p:pic>
      <p:sp>
        <p:nvSpPr>
          <p:cNvPr id="6" name="TextBox 5">
            <a:extLst>
              <a:ext uri="{FF2B5EF4-FFF2-40B4-BE49-F238E27FC236}">
                <a16:creationId xmlns:a16="http://schemas.microsoft.com/office/drawing/2014/main" id="{5D1B36E1-4F36-44B4-9B13-1C516A38204C}"/>
              </a:ext>
            </a:extLst>
          </p:cNvPr>
          <p:cNvSpPr txBox="1"/>
          <p:nvPr/>
        </p:nvSpPr>
        <p:spPr>
          <a:xfrm>
            <a:off x="7397407" y="6124494"/>
            <a:ext cx="4632101" cy="400110"/>
          </a:xfrm>
          <a:prstGeom prst="rect">
            <a:avLst/>
          </a:prstGeom>
          <a:noFill/>
        </p:spPr>
        <p:txBody>
          <a:bodyPr wrap="square" lIns="91440" tIns="45720" rIns="91440" bIns="45720" rtlCol="0" anchor="t">
            <a:spAutoFit/>
          </a:bodyPr>
          <a:lstStyle/>
          <a:p>
            <a:pPr marL="0" marR="0" lvl="0" indent="0" algn="l" defTabSz="914400" rtl="0" eaLnBrk="1" fontAlgn="auto" latinLnBrk="0" hangingPunct="1">
              <a:lnSpc>
                <a:spcPct val="100000"/>
              </a:lnSpc>
              <a:spcBef>
                <a:spcPts val="0"/>
              </a:spcBef>
              <a:spcAft>
                <a:spcPts val="0"/>
              </a:spcAft>
              <a:buClr>
                <a:srgbClr val="000000"/>
              </a:buClr>
              <a:buSzPts val="2000"/>
              <a:buFontTx/>
              <a:buNone/>
              <a:tabLst/>
              <a:defRPr/>
            </a:pPr>
            <a:r>
              <a:rPr kumimoji="0" lang="en-GB" sz="2000" b="0" i="0" u="none" strike="noStrike" kern="0" cap="none" spc="0" normalizeH="0" baseline="0" noProof="0">
                <a:ln>
                  <a:noFill/>
                </a:ln>
                <a:solidFill>
                  <a:schemeClr val="bg1"/>
                </a:solidFill>
                <a:effectLst/>
                <a:uLnTx/>
                <a:uFillTx/>
                <a:latin typeface="Arial" panose="020B0604020202020204"/>
                <a:ea typeface="Calibri"/>
                <a:cs typeface="Arial"/>
                <a:sym typeface="Calibri"/>
              </a:rPr>
              <a:t>(</a:t>
            </a:r>
            <a:r>
              <a:rPr kumimoji="0" lang="en-IE" sz="2000" b="0" i="0" u="none" strike="noStrike" kern="1200" cap="none" spc="0" normalizeH="0" baseline="0" noProof="0">
                <a:ln>
                  <a:noFill/>
                </a:ln>
                <a:solidFill>
                  <a:schemeClr val="bg1"/>
                </a:solidFill>
                <a:effectLst/>
                <a:uLnTx/>
                <a:uFillTx/>
                <a:latin typeface="Arial" panose="020B0604020202020204"/>
                <a:ea typeface="+mn-ea"/>
                <a:cs typeface="+mn-cs"/>
              </a:rPr>
              <a:t>Uí </a:t>
            </a:r>
            <a:r>
              <a:rPr kumimoji="0" lang="en-IE" sz="2000" b="0" i="0" u="none" strike="noStrike" kern="1200" cap="none" spc="0" normalizeH="0" baseline="0" noProof="0" err="1">
                <a:ln>
                  <a:noFill/>
                </a:ln>
                <a:solidFill>
                  <a:schemeClr val="bg1"/>
                </a:solidFill>
                <a:effectLst/>
                <a:uLnTx/>
                <a:uFillTx/>
                <a:latin typeface="Arial" panose="020B0604020202020204"/>
                <a:ea typeface="+mn-ea"/>
                <a:cs typeface="+mn-cs"/>
              </a:rPr>
              <a:t>Choistealbha</a:t>
            </a:r>
            <a:r>
              <a:rPr kumimoji="0" lang="en-IE" sz="2000" b="0" i="0" u="none" strike="noStrike" kern="1200" cap="none" spc="0" normalizeH="0" baseline="0" noProof="0">
                <a:ln>
                  <a:noFill/>
                </a:ln>
                <a:solidFill>
                  <a:schemeClr val="bg1"/>
                </a:solidFill>
                <a:effectLst/>
                <a:uLnTx/>
                <a:uFillTx/>
                <a:latin typeface="Arial" panose="020B0604020202020204"/>
                <a:ea typeface="+mn-ea"/>
                <a:cs typeface="+mn-cs"/>
              </a:rPr>
              <a:t> and Ní </a:t>
            </a:r>
            <a:r>
              <a:rPr kumimoji="0" lang="en-IE" sz="2000" b="0" i="0" u="none" strike="noStrike" kern="1200" cap="none" spc="0" normalizeH="0" baseline="0" noProof="0" err="1">
                <a:ln>
                  <a:noFill/>
                </a:ln>
                <a:solidFill>
                  <a:schemeClr val="bg1"/>
                </a:solidFill>
                <a:effectLst/>
                <a:uLnTx/>
                <a:uFillTx/>
                <a:latin typeface="Arial" panose="020B0604020202020204"/>
                <a:ea typeface="+mn-ea"/>
                <a:cs typeface="+mn-cs"/>
              </a:rPr>
              <a:t>Dhuinn</a:t>
            </a:r>
            <a:r>
              <a:rPr kumimoji="0" lang="en-IE" sz="2000" b="0" i="0" u="none" strike="noStrike" kern="1200" cap="none" spc="0" normalizeH="0" baseline="0" noProof="0">
                <a:ln>
                  <a:noFill/>
                </a:ln>
                <a:solidFill>
                  <a:schemeClr val="bg1"/>
                </a:solidFill>
                <a:effectLst/>
                <a:uLnTx/>
                <a:uFillTx/>
                <a:latin typeface="Arial" panose="020B0604020202020204"/>
                <a:ea typeface="+mn-ea"/>
                <a:cs typeface="+mn-cs"/>
              </a:rPr>
              <a:t> 2021</a:t>
            </a:r>
            <a:r>
              <a:rPr kumimoji="0" lang="en-GB" sz="2000" b="0" i="0" u="none" strike="noStrike" kern="0" cap="none" spc="0" normalizeH="0" baseline="0" noProof="0">
                <a:ln>
                  <a:noFill/>
                </a:ln>
                <a:solidFill>
                  <a:schemeClr val="bg1"/>
                </a:solidFill>
                <a:effectLst/>
                <a:uLnTx/>
                <a:uFillTx/>
                <a:latin typeface="Arial" panose="020B0604020202020204"/>
                <a:ea typeface="Calibri"/>
                <a:cs typeface="Arial"/>
                <a:sym typeface="Calibri"/>
              </a:rPr>
              <a:t>)</a:t>
            </a:r>
            <a:endParaRPr kumimoji="0" lang="en-GB" sz="2000" b="0" i="0" u="none" strike="noStrike" kern="0" cap="none" spc="0" normalizeH="0" baseline="0" noProof="0">
              <a:ln>
                <a:noFill/>
              </a:ln>
              <a:solidFill>
                <a:schemeClr val="bg1"/>
              </a:solidFill>
              <a:effectLst/>
              <a:uLnTx/>
              <a:uFillTx/>
              <a:latin typeface="Arial" panose="020B0604020202020204"/>
              <a:ea typeface="Arial"/>
              <a:cs typeface="Arial"/>
            </a:endParaRPr>
          </a:p>
        </p:txBody>
      </p:sp>
    </p:spTree>
    <p:extLst>
      <p:ext uri="{BB962C8B-B14F-4D97-AF65-F5344CB8AC3E}">
        <p14:creationId xmlns:p14="http://schemas.microsoft.com/office/powerpoint/2010/main" val="2266893332"/>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266271"/>
            <a:ext cx="10515600" cy="1325563"/>
          </a:xfrm>
        </p:spPr>
        <p:txBody>
          <a:bodyPr/>
          <a:lstStyle/>
          <a:p>
            <a:pPr algn="ctr"/>
            <a:r>
              <a:rPr lang="en-GB" b="1" err="1"/>
              <a:t>Buntáistí</a:t>
            </a:r>
            <a:r>
              <a:rPr lang="en-GB" b="1"/>
              <a:t> an </a:t>
            </a:r>
            <a:r>
              <a:rPr lang="en-GB" b="1" err="1"/>
              <a:t>phróisis</a:t>
            </a:r>
            <a:r>
              <a:rPr lang="en-GB" b="1"/>
              <a:t> </a:t>
            </a:r>
            <a:r>
              <a:rPr lang="en-GB" b="1" err="1"/>
              <a:t>Droichead</a:t>
            </a:r>
            <a:br>
              <a:rPr lang="en-GB"/>
            </a:br>
            <a:endParaRPr lang="en-GB"/>
          </a:p>
        </p:txBody>
      </p:sp>
      <p:pic>
        <p:nvPicPr>
          <p:cNvPr id="6" name="Picture 5"/>
          <p:cNvPicPr>
            <a:picLocks noChangeAspect="1"/>
          </p:cNvPicPr>
          <p:nvPr/>
        </p:nvPicPr>
        <p:blipFill>
          <a:blip r:embed="rId3"/>
          <a:stretch>
            <a:fillRect/>
          </a:stretch>
        </p:blipFill>
        <p:spPr>
          <a:xfrm>
            <a:off x="138839" y="1022246"/>
            <a:ext cx="4278986" cy="2661888"/>
          </a:xfrm>
          <a:prstGeom prst="rect">
            <a:avLst/>
          </a:prstGeom>
        </p:spPr>
      </p:pic>
      <p:pic>
        <p:nvPicPr>
          <p:cNvPr id="11" name="Picture 10"/>
          <p:cNvPicPr>
            <a:picLocks noChangeAspect="1"/>
          </p:cNvPicPr>
          <p:nvPr/>
        </p:nvPicPr>
        <p:blipFill>
          <a:blip r:embed="rId3"/>
          <a:stretch>
            <a:fillRect/>
          </a:stretch>
        </p:blipFill>
        <p:spPr>
          <a:xfrm>
            <a:off x="4394569" y="1022246"/>
            <a:ext cx="4278986" cy="2661888"/>
          </a:xfrm>
          <a:prstGeom prst="rect">
            <a:avLst/>
          </a:prstGeom>
        </p:spPr>
      </p:pic>
      <p:pic>
        <p:nvPicPr>
          <p:cNvPr id="12" name="Picture 11"/>
          <p:cNvPicPr>
            <a:picLocks noChangeAspect="1"/>
          </p:cNvPicPr>
          <p:nvPr/>
        </p:nvPicPr>
        <p:blipFill>
          <a:blip r:embed="rId3"/>
          <a:stretch>
            <a:fillRect/>
          </a:stretch>
        </p:blipFill>
        <p:spPr>
          <a:xfrm>
            <a:off x="0" y="3696624"/>
            <a:ext cx="4278986" cy="2661888"/>
          </a:xfrm>
          <a:prstGeom prst="rect">
            <a:avLst/>
          </a:prstGeom>
        </p:spPr>
      </p:pic>
      <p:pic>
        <p:nvPicPr>
          <p:cNvPr id="13" name="Picture 12"/>
          <p:cNvPicPr>
            <a:picLocks noChangeAspect="1"/>
          </p:cNvPicPr>
          <p:nvPr/>
        </p:nvPicPr>
        <p:blipFill>
          <a:blip r:embed="rId3"/>
          <a:stretch>
            <a:fillRect/>
          </a:stretch>
        </p:blipFill>
        <p:spPr>
          <a:xfrm>
            <a:off x="4278986" y="3709114"/>
            <a:ext cx="4278986" cy="2661888"/>
          </a:xfrm>
          <a:prstGeom prst="rect">
            <a:avLst/>
          </a:prstGeom>
        </p:spPr>
      </p:pic>
      <p:pic>
        <p:nvPicPr>
          <p:cNvPr id="14" name="Picture 13"/>
          <p:cNvPicPr>
            <a:picLocks noChangeAspect="1"/>
          </p:cNvPicPr>
          <p:nvPr/>
        </p:nvPicPr>
        <p:blipFill>
          <a:blip r:embed="rId3"/>
          <a:stretch>
            <a:fillRect/>
          </a:stretch>
        </p:blipFill>
        <p:spPr>
          <a:xfrm>
            <a:off x="7913014" y="2415640"/>
            <a:ext cx="4278986" cy="2661888"/>
          </a:xfrm>
          <a:prstGeom prst="rect">
            <a:avLst/>
          </a:prstGeom>
        </p:spPr>
      </p:pic>
      <p:sp>
        <p:nvSpPr>
          <p:cNvPr id="15" name="Rectangle 14"/>
          <p:cNvSpPr/>
          <p:nvPr/>
        </p:nvSpPr>
        <p:spPr>
          <a:xfrm>
            <a:off x="899380" y="1332284"/>
            <a:ext cx="3423964" cy="1785104"/>
          </a:xfrm>
          <a:prstGeom prst="rect">
            <a:avLst/>
          </a:prstGeom>
        </p:spPr>
        <p:txBody>
          <a:bodyPr wrap="square" lIns="91440" tIns="45720" rIns="91440" bIns="45720" anchor="t">
            <a:spAutoFit/>
          </a:bodyPr>
          <a:lstStyle/>
          <a:p>
            <a:r>
              <a:rPr lang="en-GB" sz="2200" err="1">
                <a:solidFill>
                  <a:srgbClr val="002060"/>
                </a:solidFill>
                <a:ea typeface="Calibri"/>
                <a:cs typeface="Calibri"/>
                <a:sym typeface="Calibri"/>
              </a:rPr>
              <a:t>Bhí</a:t>
            </a:r>
            <a:r>
              <a:rPr lang="en-GB" sz="2200">
                <a:solidFill>
                  <a:srgbClr val="002060"/>
                </a:solidFill>
                <a:ea typeface="Calibri"/>
                <a:cs typeface="Calibri"/>
                <a:sym typeface="Calibri"/>
              </a:rPr>
              <a:t> FTG </a:t>
            </a:r>
            <a:r>
              <a:rPr lang="en-GB" sz="2200" err="1">
                <a:solidFill>
                  <a:srgbClr val="002060"/>
                </a:solidFill>
                <a:ea typeface="Calibri"/>
                <a:cs typeface="Calibri"/>
                <a:sym typeface="Calibri"/>
              </a:rPr>
              <a:t>iontach</a:t>
            </a:r>
            <a:r>
              <a:rPr lang="en-GB" sz="2200">
                <a:solidFill>
                  <a:srgbClr val="002060"/>
                </a:solidFill>
                <a:ea typeface="Calibri"/>
                <a:cs typeface="Calibri"/>
                <a:sym typeface="Calibri"/>
              </a:rPr>
              <a:t> </a:t>
            </a:r>
            <a:r>
              <a:rPr lang="en-GB" sz="2200" err="1">
                <a:solidFill>
                  <a:srgbClr val="002060"/>
                </a:solidFill>
                <a:ea typeface="Calibri"/>
                <a:cs typeface="Calibri"/>
                <a:sym typeface="Calibri"/>
              </a:rPr>
              <a:t>agam</a:t>
            </a:r>
            <a:r>
              <a:rPr lang="en-GB" sz="2200">
                <a:solidFill>
                  <a:srgbClr val="002060"/>
                </a:solidFill>
                <a:ea typeface="Calibri"/>
                <a:cs typeface="Calibri"/>
                <a:sym typeface="Calibri"/>
              </a:rPr>
              <a:t>, </a:t>
            </a:r>
            <a:r>
              <a:rPr lang="en-GB" sz="2200" err="1">
                <a:solidFill>
                  <a:srgbClr val="002060"/>
                </a:solidFill>
                <a:ea typeface="Calibri"/>
                <a:cs typeface="Calibri"/>
                <a:sym typeface="Calibri"/>
              </a:rPr>
              <a:t>bhraith</a:t>
            </a:r>
            <a:r>
              <a:rPr lang="en-GB" sz="2200">
                <a:solidFill>
                  <a:srgbClr val="002060"/>
                </a:solidFill>
                <a:ea typeface="Calibri"/>
                <a:cs typeface="Calibri"/>
                <a:sym typeface="Calibri"/>
              </a:rPr>
              <a:t> </a:t>
            </a:r>
            <a:r>
              <a:rPr lang="en-GB" sz="2200" err="1">
                <a:solidFill>
                  <a:srgbClr val="002060"/>
                </a:solidFill>
                <a:ea typeface="Calibri"/>
                <a:cs typeface="Calibri"/>
                <a:sym typeface="Calibri"/>
              </a:rPr>
              <a:t>mé</a:t>
            </a:r>
            <a:r>
              <a:rPr lang="en-GB" sz="2200">
                <a:solidFill>
                  <a:srgbClr val="002060"/>
                </a:solidFill>
                <a:ea typeface="Calibri"/>
                <a:cs typeface="Calibri"/>
                <a:sym typeface="Calibri"/>
              </a:rPr>
              <a:t> do </a:t>
            </a:r>
            <a:r>
              <a:rPr lang="en-GB" sz="2200" err="1">
                <a:solidFill>
                  <a:srgbClr val="002060"/>
                </a:solidFill>
                <a:ea typeface="Calibri"/>
                <a:cs typeface="Calibri"/>
                <a:sym typeface="Calibri"/>
              </a:rPr>
              <a:t>raibh</a:t>
            </a:r>
            <a:r>
              <a:rPr lang="en-GB" sz="2200">
                <a:solidFill>
                  <a:srgbClr val="002060"/>
                </a:solidFill>
                <a:ea typeface="Calibri"/>
                <a:cs typeface="Calibri"/>
                <a:sym typeface="Calibri"/>
              </a:rPr>
              <a:t> a </a:t>
            </a:r>
            <a:r>
              <a:rPr lang="en-GB" sz="2200" err="1">
                <a:solidFill>
                  <a:srgbClr val="002060"/>
                </a:solidFill>
                <a:ea typeface="Calibri"/>
                <a:cs typeface="Calibri"/>
                <a:sym typeface="Calibri"/>
              </a:rPr>
              <a:t>dtacaíocht</a:t>
            </a:r>
            <a:r>
              <a:rPr lang="en-GB" sz="2200">
                <a:solidFill>
                  <a:srgbClr val="002060"/>
                </a:solidFill>
                <a:ea typeface="Calibri"/>
                <a:cs typeface="Calibri"/>
                <a:sym typeface="Calibri"/>
              </a:rPr>
              <a:t> </a:t>
            </a:r>
            <a:r>
              <a:rPr lang="en-GB" sz="2200" err="1">
                <a:solidFill>
                  <a:srgbClr val="002060"/>
                </a:solidFill>
                <a:ea typeface="Calibri"/>
                <a:cs typeface="Calibri"/>
                <a:sym typeface="Calibri"/>
              </a:rPr>
              <a:t>agam</a:t>
            </a:r>
            <a:r>
              <a:rPr lang="en-GB" sz="2200">
                <a:solidFill>
                  <a:srgbClr val="002060"/>
                </a:solidFill>
                <a:ea typeface="Calibri"/>
                <a:cs typeface="Calibri"/>
                <a:sym typeface="Calibri"/>
              </a:rPr>
              <a:t> </a:t>
            </a:r>
            <a:r>
              <a:rPr lang="en-GB" sz="2200" err="1">
                <a:solidFill>
                  <a:srgbClr val="002060"/>
                </a:solidFill>
                <a:ea typeface="Calibri"/>
                <a:cs typeface="Calibri"/>
                <a:sym typeface="Calibri"/>
              </a:rPr>
              <a:t>agus</a:t>
            </a:r>
            <a:r>
              <a:rPr lang="en-GB" sz="2200">
                <a:solidFill>
                  <a:srgbClr val="002060"/>
                </a:solidFill>
                <a:ea typeface="Calibri"/>
                <a:cs typeface="Calibri"/>
                <a:sym typeface="Calibri"/>
              </a:rPr>
              <a:t> </a:t>
            </a:r>
            <a:r>
              <a:rPr lang="en-GB" sz="2200" err="1">
                <a:solidFill>
                  <a:srgbClr val="002060"/>
                </a:solidFill>
                <a:ea typeface="Calibri"/>
                <a:cs typeface="Calibri"/>
                <a:sym typeface="Calibri"/>
              </a:rPr>
              <a:t>chaith</a:t>
            </a:r>
            <a:r>
              <a:rPr lang="en-GB" sz="2200">
                <a:solidFill>
                  <a:srgbClr val="002060"/>
                </a:solidFill>
                <a:ea typeface="Calibri"/>
                <a:cs typeface="Calibri"/>
                <a:sym typeface="Calibri"/>
              </a:rPr>
              <a:t> </a:t>
            </a:r>
            <a:r>
              <a:rPr lang="en-GB" sz="2200" err="1">
                <a:solidFill>
                  <a:srgbClr val="002060"/>
                </a:solidFill>
                <a:ea typeface="Calibri"/>
                <a:cs typeface="Calibri"/>
                <a:sym typeface="Calibri"/>
              </a:rPr>
              <a:t>siad</a:t>
            </a:r>
            <a:r>
              <a:rPr lang="en-GB" sz="2200">
                <a:solidFill>
                  <a:srgbClr val="002060"/>
                </a:solidFill>
                <a:ea typeface="Calibri"/>
                <a:cs typeface="Calibri"/>
                <a:sym typeface="Calibri"/>
              </a:rPr>
              <a:t> </a:t>
            </a:r>
            <a:r>
              <a:rPr lang="en-GB" sz="2200" err="1">
                <a:solidFill>
                  <a:srgbClr val="002060"/>
                </a:solidFill>
                <a:ea typeface="Calibri"/>
                <a:cs typeface="Calibri"/>
                <a:sym typeface="Calibri"/>
              </a:rPr>
              <a:t>liom</a:t>
            </a:r>
            <a:r>
              <a:rPr lang="en-GB" sz="2200">
                <a:solidFill>
                  <a:srgbClr val="002060"/>
                </a:solidFill>
                <a:ea typeface="Calibri"/>
                <a:cs typeface="Calibri"/>
                <a:sym typeface="Calibri"/>
              </a:rPr>
              <a:t> go </a:t>
            </a:r>
            <a:r>
              <a:rPr lang="en-GB" sz="2200" err="1">
                <a:solidFill>
                  <a:srgbClr val="002060"/>
                </a:solidFill>
                <a:ea typeface="Calibri"/>
                <a:cs typeface="Calibri"/>
                <a:sym typeface="Calibri"/>
              </a:rPr>
              <a:t>gairmiúil</a:t>
            </a:r>
            <a:endParaRPr lang="en-GB" sz="2200"/>
          </a:p>
        </p:txBody>
      </p:sp>
      <p:sp>
        <p:nvSpPr>
          <p:cNvPr id="16" name="Rectangle 15"/>
          <p:cNvSpPr/>
          <p:nvPr/>
        </p:nvSpPr>
        <p:spPr>
          <a:xfrm>
            <a:off x="4797399" y="1394794"/>
            <a:ext cx="3737001" cy="1569660"/>
          </a:xfrm>
          <a:prstGeom prst="rect">
            <a:avLst/>
          </a:prstGeom>
        </p:spPr>
        <p:txBody>
          <a:bodyPr wrap="square" lIns="91440" tIns="45720" rIns="91440" bIns="45720" anchor="t">
            <a:spAutoFit/>
          </a:bodyPr>
          <a:lstStyle/>
          <a:p>
            <a:pPr lvl="0">
              <a:buClr>
                <a:srgbClr val="000000"/>
              </a:buClr>
              <a:buSzPts val="1800"/>
            </a:pPr>
            <a:r>
              <a:rPr lang="en-GB" sz="2400" err="1">
                <a:solidFill>
                  <a:srgbClr val="002060"/>
                </a:solidFill>
                <a:ea typeface="Calibri"/>
                <a:cs typeface="Calibri"/>
                <a:sym typeface="Calibri"/>
              </a:rPr>
              <a:t>Tá</a:t>
            </a:r>
            <a:r>
              <a:rPr lang="en-GB" sz="2400">
                <a:solidFill>
                  <a:srgbClr val="002060"/>
                </a:solidFill>
                <a:ea typeface="Calibri"/>
                <a:cs typeface="Calibri"/>
                <a:sym typeface="Calibri"/>
              </a:rPr>
              <a:t> </a:t>
            </a:r>
            <a:r>
              <a:rPr lang="en-GB" sz="2400" err="1">
                <a:solidFill>
                  <a:srgbClr val="002060"/>
                </a:solidFill>
                <a:ea typeface="Calibri"/>
                <a:cs typeface="Calibri"/>
                <a:sym typeface="Calibri"/>
              </a:rPr>
              <a:t>sé</a:t>
            </a:r>
            <a:r>
              <a:rPr lang="en-GB" sz="2400">
                <a:solidFill>
                  <a:srgbClr val="002060"/>
                </a:solidFill>
                <a:ea typeface="Calibri"/>
                <a:cs typeface="Calibri"/>
                <a:sym typeface="Calibri"/>
              </a:rPr>
              <a:t> </a:t>
            </a:r>
            <a:r>
              <a:rPr lang="en-GB" sz="2400" err="1">
                <a:solidFill>
                  <a:srgbClr val="002060"/>
                </a:solidFill>
                <a:ea typeface="Calibri"/>
                <a:cs typeface="Calibri"/>
                <a:sym typeface="Calibri"/>
              </a:rPr>
              <a:t>iontach</a:t>
            </a:r>
            <a:r>
              <a:rPr lang="en-GB" sz="2400">
                <a:solidFill>
                  <a:srgbClr val="002060"/>
                </a:solidFill>
                <a:ea typeface="Calibri"/>
                <a:cs typeface="Calibri"/>
                <a:sym typeface="Calibri"/>
              </a:rPr>
              <a:t> </a:t>
            </a:r>
            <a:r>
              <a:rPr lang="en-GB" sz="2400" err="1">
                <a:solidFill>
                  <a:srgbClr val="002060"/>
                </a:solidFill>
                <a:ea typeface="Calibri"/>
                <a:cs typeface="Calibri"/>
                <a:sym typeface="Calibri"/>
              </a:rPr>
              <a:t>aiseolas</a:t>
            </a:r>
            <a:r>
              <a:rPr lang="en-GB" sz="2400">
                <a:solidFill>
                  <a:srgbClr val="002060"/>
                </a:solidFill>
                <a:ea typeface="Calibri"/>
                <a:cs typeface="Calibri"/>
                <a:sym typeface="Calibri"/>
              </a:rPr>
              <a:t> a </a:t>
            </a:r>
            <a:r>
              <a:rPr lang="en-GB" sz="2400" err="1">
                <a:solidFill>
                  <a:srgbClr val="002060"/>
                </a:solidFill>
                <a:ea typeface="Calibri"/>
                <a:cs typeface="Calibri"/>
                <a:sym typeface="Calibri"/>
              </a:rPr>
              <a:t>fháil</a:t>
            </a:r>
            <a:r>
              <a:rPr lang="en-GB" sz="2400">
                <a:solidFill>
                  <a:srgbClr val="002060"/>
                </a:solidFill>
                <a:ea typeface="Calibri"/>
                <a:cs typeface="Calibri"/>
                <a:sym typeface="Calibri"/>
              </a:rPr>
              <a:t> ó </a:t>
            </a:r>
            <a:r>
              <a:rPr lang="en-GB" sz="2400" err="1">
                <a:solidFill>
                  <a:srgbClr val="002060"/>
                </a:solidFill>
                <a:ea typeface="Calibri"/>
                <a:cs typeface="Calibri"/>
                <a:sym typeface="Calibri"/>
              </a:rPr>
              <a:t>mhúinteoirí</a:t>
            </a:r>
            <a:r>
              <a:rPr lang="en-GB" sz="2400">
                <a:solidFill>
                  <a:srgbClr val="002060"/>
                </a:solidFill>
                <a:ea typeface="Calibri"/>
                <a:cs typeface="Calibri"/>
                <a:sym typeface="Calibri"/>
              </a:rPr>
              <a:t> </a:t>
            </a:r>
            <a:r>
              <a:rPr lang="en-GB" sz="2400" err="1">
                <a:solidFill>
                  <a:srgbClr val="002060"/>
                </a:solidFill>
                <a:ea typeface="Calibri"/>
                <a:cs typeface="Calibri"/>
                <a:sym typeface="Calibri"/>
              </a:rPr>
              <a:t>eile</a:t>
            </a:r>
            <a:r>
              <a:rPr lang="en-GB" sz="2400">
                <a:solidFill>
                  <a:srgbClr val="002060"/>
                </a:solidFill>
                <a:ea typeface="Calibri"/>
                <a:cs typeface="Calibri"/>
                <a:sym typeface="Calibri"/>
              </a:rPr>
              <a:t> </a:t>
            </a:r>
            <a:r>
              <a:rPr lang="en-GB" sz="2400" err="1">
                <a:solidFill>
                  <a:srgbClr val="002060"/>
                </a:solidFill>
                <a:ea typeface="Calibri"/>
                <a:cs typeface="Calibri"/>
                <a:sym typeface="Calibri"/>
              </a:rPr>
              <a:t>nach</a:t>
            </a:r>
            <a:r>
              <a:rPr lang="en-GB" sz="2400">
                <a:solidFill>
                  <a:srgbClr val="002060"/>
                </a:solidFill>
                <a:ea typeface="Calibri"/>
                <a:cs typeface="Calibri"/>
                <a:sym typeface="Calibri"/>
              </a:rPr>
              <a:t> </a:t>
            </a:r>
            <a:r>
              <a:rPr lang="en-GB" sz="2400" err="1">
                <a:solidFill>
                  <a:srgbClr val="002060"/>
                </a:solidFill>
                <a:ea typeface="Calibri"/>
                <a:cs typeface="Calibri"/>
                <a:sym typeface="Calibri"/>
              </a:rPr>
              <a:t>mbaineann</a:t>
            </a:r>
            <a:r>
              <a:rPr lang="en-GB" sz="2400">
                <a:solidFill>
                  <a:srgbClr val="002060"/>
                </a:solidFill>
                <a:ea typeface="Calibri"/>
                <a:cs typeface="Calibri"/>
                <a:sym typeface="Calibri"/>
              </a:rPr>
              <a:t> </a:t>
            </a:r>
            <a:r>
              <a:rPr lang="en-GB" sz="2400" err="1">
                <a:solidFill>
                  <a:srgbClr val="002060"/>
                </a:solidFill>
                <a:ea typeface="Calibri"/>
                <a:cs typeface="Calibri"/>
                <a:sym typeface="Calibri"/>
              </a:rPr>
              <a:t>grádú</a:t>
            </a:r>
            <a:r>
              <a:rPr lang="en-GB" sz="2400">
                <a:solidFill>
                  <a:srgbClr val="002060"/>
                </a:solidFill>
                <a:ea typeface="Calibri"/>
                <a:cs typeface="Calibri"/>
                <a:sym typeface="Calibri"/>
              </a:rPr>
              <a:t> leis. </a:t>
            </a:r>
            <a:r>
              <a:rPr lang="en-GB" sz="2400" err="1">
                <a:solidFill>
                  <a:srgbClr val="002060"/>
                </a:solidFill>
                <a:ea typeface="Calibri"/>
                <a:cs typeface="Calibri"/>
                <a:sym typeface="Calibri"/>
              </a:rPr>
              <a:t>Tá</a:t>
            </a:r>
            <a:r>
              <a:rPr lang="en-GB" sz="2400">
                <a:solidFill>
                  <a:srgbClr val="002060"/>
                </a:solidFill>
                <a:ea typeface="Calibri"/>
                <a:cs typeface="Calibri"/>
                <a:sym typeface="Calibri"/>
              </a:rPr>
              <a:t> </a:t>
            </a:r>
            <a:r>
              <a:rPr lang="en-GB" sz="2400" err="1">
                <a:solidFill>
                  <a:srgbClr val="002060"/>
                </a:solidFill>
                <a:ea typeface="Calibri"/>
                <a:cs typeface="Calibri"/>
                <a:sym typeface="Calibri"/>
              </a:rPr>
              <a:t>sé</a:t>
            </a:r>
            <a:r>
              <a:rPr lang="en-GB" sz="2400">
                <a:solidFill>
                  <a:srgbClr val="002060"/>
                </a:solidFill>
                <a:ea typeface="Calibri"/>
                <a:cs typeface="Calibri"/>
                <a:sym typeface="Calibri"/>
              </a:rPr>
              <a:t> an-</a:t>
            </a:r>
            <a:r>
              <a:rPr lang="en-GB" sz="2400" err="1">
                <a:solidFill>
                  <a:srgbClr val="002060"/>
                </a:solidFill>
                <a:ea typeface="Calibri"/>
                <a:cs typeface="Calibri"/>
                <a:sym typeface="Calibri"/>
              </a:rPr>
              <a:t>dearfach</a:t>
            </a:r>
            <a:endParaRPr lang="en-GB" sz="2400">
              <a:solidFill>
                <a:srgbClr val="000000"/>
              </a:solidFill>
              <a:ea typeface="Arial"/>
              <a:cs typeface="Arial"/>
              <a:sym typeface="Arial"/>
            </a:endParaRPr>
          </a:p>
        </p:txBody>
      </p:sp>
      <p:sp>
        <p:nvSpPr>
          <p:cNvPr id="17" name="Rectangle 16"/>
          <p:cNvSpPr/>
          <p:nvPr/>
        </p:nvSpPr>
        <p:spPr>
          <a:xfrm>
            <a:off x="8575845" y="2722836"/>
            <a:ext cx="3657600" cy="1785104"/>
          </a:xfrm>
          <a:prstGeom prst="rect">
            <a:avLst/>
          </a:prstGeom>
        </p:spPr>
        <p:txBody>
          <a:bodyPr wrap="square" lIns="91440" tIns="45720" rIns="91440" bIns="45720" anchor="t">
            <a:spAutoFit/>
          </a:bodyPr>
          <a:lstStyle/>
          <a:p>
            <a:pPr lvl="0">
              <a:buClr>
                <a:srgbClr val="000000"/>
              </a:buClr>
              <a:buSzPts val="1800"/>
            </a:pPr>
            <a:r>
              <a:rPr lang="en-GB" sz="2200">
                <a:solidFill>
                  <a:srgbClr val="002060"/>
                </a:solidFill>
                <a:ea typeface="Calibri"/>
                <a:cs typeface="Calibri"/>
                <a:sym typeface="Calibri"/>
              </a:rPr>
              <a:t>Thug </a:t>
            </a:r>
            <a:r>
              <a:rPr lang="en-GB" sz="2200" err="1">
                <a:solidFill>
                  <a:srgbClr val="002060"/>
                </a:solidFill>
                <a:ea typeface="Calibri"/>
                <a:cs typeface="Calibri"/>
                <a:sym typeface="Calibri"/>
              </a:rPr>
              <a:t>m’FTG</a:t>
            </a:r>
            <a:r>
              <a:rPr lang="en-GB" sz="2200">
                <a:solidFill>
                  <a:srgbClr val="002060"/>
                </a:solidFill>
                <a:ea typeface="Calibri"/>
                <a:cs typeface="Calibri"/>
                <a:sym typeface="Calibri"/>
              </a:rPr>
              <a:t> go </a:t>
            </a:r>
            <a:r>
              <a:rPr lang="en-GB" sz="2200" err="1">
                <a:solidFill>
                  <a:srgbClr val="002060"/>
                </a:solidFill>
                <a:ea typeface="Calibri"/>
                <a:cs typeface="Calibri"/>
                <a:sym typeface="Calibri"/>
              </a:rPr>
              <a:t>leor</a:t>
            </a:r>
            <a:r>
              <a:rPr lang="en-GB" sz="2200">
                <a:solidFill>
                  <a:srgbClr val="002060"/>
                </a:solidFill>
                <a:ea typeface="Calibri"/>
                <a:cs typeface="Calibri"/>
                <a:sym typeface="Calibri"/>
              </a:rPr>
              <a:t> </a:t>
            </a:r>
            <a:r>
              <a:rPr lang="en-GB" sz="2200" err="1">
                <a:solidFill>
                  <a:srgbClr val="002060"/>
                </a:solidFill>
                <a:ea typeface="Calibri"/>
                <a:cs typeface="Calibri"/>
                <a:sym typeface="Calibri"/>
              </a:rPr>
              <a:t>tacaíochta</a:t>
            </a:r>
            <a:r>
              <a:rPr lang="en-GB" sz="2200">
                <a:solidFill>
                  <a:srgbClr val="002060"/>
                </a:solidFill>
                <a:ea typeface="Calibri"/>
                <a:cs typeface="Calibri"/>
                <a:sym typeface="Calibri"/>
              </a:rPr>
              <a:t> </a:t>
            </a:r>
            <a:r>
              <a:rPr lang="en-GB" sz="2200" err="1">
                <a:solidFill>
                  <a:srgbClr val="002060"/>
                </a:solidFill>
                <a:ea typeface="Calibri"/>
                <a:cs typeface="Calibri"/>
                <a:sym typeface="Calibri"/>
              </a:rPr>
              <a:t>dom</a:t>
            </a:r>
            <a:r>
              <a:rPr lang="en-GB" sz="2200">
                <a:solidFill>
                  <a:srgbClr val="002060"/>
                </a:solidFill>
                <a:ea typeface="Calibri"/>
                <a:cs typeface="Calibri"/>
                <a:sym typeface="Calibri"/>
              </a:rPr>
              <a:t> </a:t>
            </a:r>
            <a:r>
              <a:rPr lang="en-GB" sz="2200" err="1">
                <a:solidFill>
                  <a:srgbClr val="002060"/>
                </a:solidFill>
                <a:ea typeface="Calibri"/>
                <a:cs typeface="Calibri"/>
                <a:sym typeface="Calibri"/>
              </a:rPr>
              <a:t>i</a:t>
            </a:r>
            <a:r>
              <a:rPr lang="en-GB" sz="2200">
                <a:solidFill>
                  <a:srgbClr val="002060"/>
                </a:solidFill>
                <a:ea typeface="Calibri"/>
                <a:cs typeface="Calibri"/>
                <a:sym typeface="Calibri"/>
              </a:rPr>
              <a:t> </a:t>
            </a:r>
            <a:r>
              <a:rPr lang="en-GB" sz="2200" err="1">
                <a:solidFill>
                  <a:srgbClr val="002060"/>
                </a:solidFill>
                <a:ea typeface="Calibri"/>
                <a:cs typeface="Calibri"/>
                <a:sym typeface="Calibri"/>
              </a:rPr>
              <a:t>rith</a:t>
            </a:r>
            <a:r>
              <a:rPr lang="en-GB" sz="2200">
                <a:solidFill>
                  <a:srgbClr val="002060"/>
                </a:solidFill>
                <a:ea typeface="Calibri"/>
                <a:cs typeface="Calibri"/>
                <a:sym typeface="Calibri"/>
              </a:rPr>
              <a:t> </a:t>
            </a:r>
            <a:r>
              <a:rPr lang="en-GB" sz="2200" err="1">
                <a:solidFill>
                  <a:srgbClr val="002060"/>
                </a:solidFill>
                <a:ea typeface="Calibri"/>
                <a:cs typeface="Calibri"/>
                <a:sym typeface="Calibri"/>
              </a:rPr>
              <a:t>na</a:t>
            </a:r>
            <a:r>
              <a:rPr lang="en-GB" sz="2200">
                <a:solidFill>
                  <a:srgbClr val="002060"/>
                </a:solidFill>
                <a:ea typeface="Calibri"/>
                <a:cs typeface="Calibri"/>
                <a:sym typeface="Calibri"/>
              </a:rPr>
              <a:t> </a:t>
            </a:r>
            <a:r>
              <a:rPr lang="en-GB" sz="2200" err="1">
                <a:solidFill>
                  <a:srgbClr val="002060"/>
                </a:solidFill>
                <a:ea typeface="Calibri"/>
                <a:cs typeface="Calibri"/>
                <a:sym typeface="Calibri"/>
              </a:rPr>
              <a:t>bliana</a:t>
            </a:r>
            <a:r>
              <a:rPr lang="en-GB" sz="2200">
                <a:solidFill>
                  <a:srgbClr val="002060"/>
                </a:solidFill>
                <a:ea typeface="Calibri"/>
                <a:cs typeface="Calibri"/>
                <a:sym typeface="Calibri"/>
              </a:rPr>
              <a:t>, </a:t>
            </a:r>
            <a:r>
              <a:rPr lang="en-GB" sz="2200" err="1">
                <a:solidFill>
                  <a:srgbClr val="002060"/>
                </a:solidFill>
                <a:ea typeface="Calibri"/>
                <a:cs typeface="Calibri"/>
                <a:sym typeface="Calibri"/>
              </a:rPr>
              <a:t>rud</a:t>
            </a:r>
            <a:r>
              <a:rPr lang="en-GB" sz="2200">
                <a:solidFill>
                  <a:srgbClr val="002060"/>
                </a:solidFill>
                <a:ea typeface="Calibri"/>
                <a:cs typeface="Calibri"/>
                <a:sym typeface="Calibri"/>
              </a:rPr>
              <a:t> a </a:t>
            </a:r>
            <a:r>
              <a:rPr lang="en-GB" sz="2200" err="1">
                <a:solidFill>
                  <a:srgbClr val="002060"/>
                </a:solidFill>
                <a:ea typeface="Calibri"/>
                <a:cs typeface="Calibri"/>
                <a:sym typeface="Calibri"/>
              </a:rPr>
              <a:t>d’fhág</a:t>
            </a:r>
            <a:r>
              <a:rPr lang="en-GB" sz="2200">
                <a:solidFill>
                  <a:srgbClr val="002060"/>
                </a:solidFill>
                <a:ea typeface="Calibri"/>
                <a:cs typeface="Calibri"/>
                <a:sym typeface="Calibri"/>
              </a:rPr>
              <a:t> </a:t>
            </a:r>
            <a:r>
              <a:rPr lang="en-GB" sz="2200" err="1">
                <a:solidFill>
                  <a:srgbClr val="002060"/>
                </a:solidFill>
                <a:ea typeface="Calibri"/>
                <a:cs typeface="Calibri"/>
                <a:sym typeface="Calibri"/>
              </a:rPr>
              <a:t>gur</a:t>
            </a:r>
            <a:r>
              <a:rPr lang="en-GB" sz="2200">
                <a:solidFill>
                  <a:srgbClr val="002060"/>
                </a:solidFill>
                <a:ea typeface="Calibri"/>
                <a:cs typeface="Calibri"/>
                <a:sym typeface="Calibri"/>
              </a:rPr>
              <a:t> </a:t>
            </a:r>
            <a:r>
              <a:rPr lang="en-GB" sz="2200" err="1">
                <a:solidFill>
                  <a:srgbClr val="002060"/>
                </a:solidFill>
                <a:ea typeface="Calibri"/>
                <a:cs typeface="Calibri"/>
                <a:sym typeface="Calibri"/>
              </a:rPr>
              <a:t>bliain</a:t>
            </a:r>
            <a:r>
              <a:rPr lang="en-GB" sz="2200">
                <a:solidFill>
                  <a:srgbClr val="002060"/>
                </a:solidFill>
                <a:ea typeface="Calibri"/>
                <a:cs typeface="Calibri"/>
                <a:sym typeface="Calibri"/>
              </a:rPr>
              <a:t> </a:t>
            </a:r>
            <a:r>
              <a:rPr lang="en-GB" sz="2200" err="1">
                <a:solidFill>
                  <a:srgbClr val="002060"/>
                </a:solidFill>
                <a:ea typeface="Calibri"/>
                <a:cs typeface="Calibri"/>
                <a:sym typeface="Calibri"/>
              </a:rPr>
              <a:t>dhearfach</a:t>
            </a:r>
            <a:r>
              <a:rPr lang="en-GB" sz="2200">
                <a:solidFill>
                  <a:srgbClr val="002060"/>
                </a:solidFill>
                <a:ea typeface="Calibri"/>
                <a:cs typeface="Calibri"/>
                <a:sym typeface="Calibri"/>
              </a:rPr>
              <a:t> </a:t>
            </a:r>
            <a:r>
              <a:rPr lang="en-GB" sz="2200" err="1">
                <a:solidFill>
                  <a:srgbClr val="002060"/>
                </a:solidFill>
                <a:ea typeface="Calibri"/>
                <a:cs typeface="Calibri"/>
                <a:sym typeface="Calibri"/>
              </a:rPr>
              <a:t>foghlama</a:t>
            </a:r>
            <a:r>
              <a:rPr lang="en-GB" sz="2200">
                <a:solidFill>
                  <a:srgbClr val="002060"/>
                </a:solidFill>
                <a:ea typeface="Calibri"/>
                <a:cs typeface="Calibri"/>
                <a:sym typeface="Calibri"/>
              </a:rPr>
              <a:t> </a:t>
            </a:r>
          </a:p>
          <a:p>
            <a:pPr lvl="0">
              <a:buClr>
                <a:srgbClr val="000000"/>
              </a:buClr>
              <a:buSzPts val="1800"/>
            </a:pPr>
            <a:r>
              <a:rPr lang="en-GB" sz="2200">
                <a:solidFill>
                  <a:srgbClr val="002060"/>
                </a:solidFill>
                <a:ea typeface="Calibri"/>
                <a:cs typeface="Calibri"/>
                <a:sym typeface="Calibri"/>
              </a:rPr>
              <a:t>a </a:t>
            </a:r>
            <a:r>
              <a:rPr lang="en-GB" sz="2200" err="1">
                <a:solidFill>
                  <a:srgbClr val="002060"/>
                </a:solidFill>
                <a:ea typeface="Calibri"/>
                <a:cs typeface="Calibri"/>
                <a:sym typeface="Calibri"/>
              </a:rPr>
              <a:t>bhí</a:t>
            </a:r>
            <a:r>
              <a:rPr lang="en-GB" sz="2200">
                <a:solidFill>
                  <a:srgbClr val="002060"/>
                </a:solidFill>
                <a:ea typeface="Calibri"/>
                <a:cs typeface="Calibri"/>
                <a:sym typeface="Calibri"/>
              </a:rPr>
              <a:t> </a:t>
            </a:r>
            <a:r>
              <a:rPr lang="en-GB" sz="2200" err="1">
                <a:solidFill>
                  <a:srgbClr val="002060"/>
                </a:solidFill>
                <a:ea typeface="Calibri"/>
                <a:cs typeface="Calibri"/>
                <a:sym typeface="Calibri"/>
              </a:rPr>
              <a:t>agam</a:t>
            </a:r>
            <a:endParaRPr lang="en-GB" sz="2200">
              <a:solidFill>
                <a:srgbClr val="002060"/>
              </a:solidFill>
              <a:ea typeface="Calibri"/>
              <a:cs typeface="Calibri"/>
              <a:sym typeface="Calibri"/>
            </a:endParaRPr>
          </a:p>
        </p:txBody>
      </p:sp>
      <p:sp>
        <p:nvSpPr>
          <p:cNvPr id="18" name="Rectangle 17"/>
          <p:cNvSpPr/>
          <p:nvPr/>
        </p:nvSpPr>
        <p:spPr>
          <a:xfrm>
            <a:off x="533462" y="4006662"/>
            <a:ext cx="3881163" cy="1785104"/>
          </a:xfrm>
          <a:prstGeom prst="rect">
            <a:avLst/>
          </a:prstGeom>
        </p:spPr>
        <p:txBody>
          <a:bodyPr wrap="square" lIns="91440" tIns="45720" rIns="91440" bIns="45720" anchor="t">
            <a:spAutoFit/>
          </a:bodyPr>
          <a:lstStyle/>
          <a:p>
            <a:pPr lvl="0">
              <a:buClr>
                <a:srgbClr val="000000"/>
              </a:buClr>
              <a:buSzPts val="1800"/>
            </a:pPr>
            <a:r>
              <a:rPr lang="en-GB" sz="2200" err="1">
                <a:solidFill>
                  <a:srgbClr val="002060"/>
                </a:solidFill>
                <a:ea typeface="Calibri"/>
                <a:cs typeface="Calibri"/>
                <a:sym typeface="Calibri"/>
              </a:rPr>
              <a:t>Spreag</a:t>
            </a:r>
            <a:r>
              <a:rPr lang="en-GB" sz="2200">
                <a:solidFill>
                  <a:srgbClr val="002060"/>
                </a:solidFill>
                <a:ea typeface="Calibri"/>
                <a:cs typeface="Calibri"/>
                <a:sym typeface="Calibri"/>
              </a:rPr>
              <a:t> </a:t>
            </a:r>
            <a:r>
              <a:rPr lang="en-GB" sz="2200" err="1">
                <a:solidFill>
                  <a:srgbClr val="002060"/>
                </a:solidFill>
                <a:ea typeface="Calibri"/>
                <a:cs typeface="Calibri"/>
                <a:sym typeface="Calibri"/>
              </a:rPr>
              <a:t>mo</a:t>
            </a:r>
            <a:r>
              <a:rPr lang="en-GB" sz="2200">
                <a:solidFill>
                  <a:srgbClr val="002060"/>
                </a:solidFill>
                <a:ea typeface="Calibri"/>
                <a:cs typeface="Calibri"/>
                <a:sym typeface="Calibri"/>
              </a:rPr>
              <a:t> </a:t>
            </a:r>
            <a:r>
              <a:rPr lang="en-GB" sz="2200" err="1">
                <a:solidFill>
                  <a:srgbClr val="002060"/>
                </a:solidFill>
                <a:ea typeface="Calibri"/>
                <a:cs typeface="Calibri"/>
                <a:sym typeface="Calibri"/>
              </a:rPr>
              <a:t>bhaill</a:t>
            </a:r>
            <a:r>
              <a:rPr lang="en-GB" sz="2200">
                <a:solidFill>
                  <a:srgbClr val="002060"/>
                </a:solidFill>
                <a:ea typeface="Calibri"/>
                <a:cs typeface="Calibri"/>
                <a:sym typeface="Calibri"/>
              </a:rPr>
              <a:t> FTG </a:t>
            </a:r>
            <a:r>
              <a:rPr lang="en-GB" sz="2200" err="1">
                <a:solidFill>
                  <a:srgbClr val="002060"/>
                </a:solidFill>
                <a:ea typeface="Calibri"/>
                <a:cs typeface="Calibri"/>
                <a:sym typeface="Calibri"/>
              </a:rPr>
              <a:t>mé</a:t>
            </a:r>
            <a:r>
              <a:rPr lang="en-GB" sz="2200">
                <a:solidFill>
                  <a:srgbClr val="002060"/>
                </a:solidFill>
                <a:ea typeface="Calibri"/>
                <a:cs typeface="Calibri"/>
                <a:sym typeface="Calibri"/>
              </a:rPr>
              <a:t> </a:t>
            </a:r>
            <a:r>
              <a:rPr lang="en-GB" sz="2200" err="1">
                <a:solidFill>
                  <a:srgbClr val="002060"/>
                </a:solidFill>
                <a:ea typeface="Calibri"/>
                <a:cs typeface="Calibri"/>
                <a:sym typeface="Calibri"/>
              </a:rPr>
              <a:t>chun</a:t>
            </a:r>
            <a:r>
              <a:rPr lang="en-GB" sz="2200">
                <a:solidFill>
                  <a:srgbClr val="002060"/>
                </a:solidFill>
                <a:ea typeface="Calibri"/>
                <a:cs typeface="Calibri"/>
                <a:sym typeface="Calibri"/>
              </a:rPr>
              <a:t> </a:t>
            </a:r>
            <a:r>
              <a:rPr lang="en-GB" sz="2200" err="1">
                <a:solidFill>
                  <a:srgbClr val="002060"/>
                </a:solidFill>
                <a:ea typeface="Calibri"/>
                <a:cs typeface="Calibri"/>
                <a:sym typeface="Calibri"/>
              </a:rPr>
              <a:t>múineadh</a:t>
            </a:r>
            <a:r>
              <a:rPr lang="en-GB" sz="2200">
                <a:solidFill>
                  <a:srgbClr val="002060"/>
                </a:solidFill>
                <a:ea typeface="Calibri"/>
                <a:cs typeface="Calibri"/>
                <a:sym typeface="Calibri"/>
              </a:rPr>
              <a:t> de </a:t>
            </a:r>
            <a:r>
              <a:rPr lang="en-GB" sz="2200" err="1">
                <a:solidFill>
                  <a:srgbClr val="002060"/>
                </a:solidFill>
                <a:ea typeface="Calibri"/>
                <a:cs typeface="Calibri"/>
                <a:sym typeface="Calibri"/>
              </a:rPr>
              <a:t>réir</a:t>
            </a:r>
            <a:r>
              <a:rPr lang="en-GB" sz="2200">
                <a:solidFill>
                  <a:srgbClr val="002060"/>
                </a:solidFill>
                <a:ea typeface="Calibri"/>
                <a:cs typeface="Calibri"/>
                <a:sym typeface="Calibri"/>
              </a:rPr>
              <a:t> </a:t>
            </a:r>
            <a:r>
              <a:rPr lang="en-GB" sz="2200" err="1">
                <a:solidFill>
                  <a:srgbClr val="002060"/>
                </a:solidFill>
                <a:ea typeface="Calibri"/>
                <a:cs typeface="Calibri"/>
                <a:sym typeface="Calibri"/>
              </a:rPr>
              <a:t>mo</a:t>
            </a:r>
            <a:r>
              <a:rPr lang="en-GB" sz="2200">
                <a:solidFill>
                  <a:srgbClr val="002060"/>
                </a:solidFill>
                <a:ea typeface="Calibri"/>
                <a:cs typeface="Calibri"/>
                <a:sym typeface="Calibri"/>
              </a:rPr>
              <a:t> </a:t>
            </a:r>
            <a:r>
              <a:rPr lang="en-GB" sz="2200" err="1">
                <a:solidFill>
                  <a:srgbClr val="002060"/>
                </a:solidFill>
                <a:ea typeface="Calibri"/>
                <a:cs typeface="Calibri"/>
                <a:sym typeface="Calibri"/>
              </a:rPr>
              <a:t>stíle</a:t>
            </a:r>
            <a:r>
              <a:rPr lang="en-GB" sz="2200">
                <a:solidFill>
                  <a:srgbClr val="002060"/>
                </a:solidFill>
                <a:ea typeface="Calibri"/>
                <a:cs typeface="Calibri"/>
                <a:sym typeface="Calibri"/>
              </a:rPr>
              <a:t> </a:t>
            </a:r>
            <a:r>
              <a:rPr lang="en-GB" sz="2200" err="1">
                <a:solidFill>
                  <a:srgbClr val="002060"/>
                </a:solidFill>
                <a:ea typeface="Calibri"/>
                <a:cs typeface="Calibri"/>
                <a:sym typeface="Calibri"/>
              </a:rPr>
              <a:t>agus</a:t>
            </a:r>
            <a:r>
              <a:rPr lang="en-GB" sz="2200">
                <a:solidFill>
                  <a:srgbClr val="002060"/>
                </a:solidFill>
                <a:ea typeface="Calibri"/>
                <a:cs typeface="Calibri"/>
                <a:sym typeface="Calibri"/>
              </a:rPr>
              <a:t> </a:t>
            </a:r>
            <a:r>
              <a:rPr lang="en-GB" sz="2200" err="1">
                <a:solidFill>
                  <a:srgbClr val="002060"/>
                </a:solidFill>
                <a:ea typeface="Calibri"/>
                <a:cs typeface="Calibri"/>
                <a:sym typeface="Calibri"/>
              </a:rPr>
              <a:t>mhothaigh</a:t>
            </a:r>
            <a:r>
              <a:rPr lang="en-GB" sz="2200">
                <a:solidFill>
                  <a:srgbClr val="002060"/>
                </a:solidFill>
                <a:ea typeface="Calibri"/>
                <a:cs typeface="Calibri"/>
                <a:sym typeface="Calibri"/>
              </a:rPr>
              <a:t> </a:t>
            </a:r>
            <a:r>
              <a:rPr lang="en-GB" sz="2200" err="1">
                <a:solidFill>
                  <a:srgbClr val="002060"/>
                </a:solidFill>
                <a:ea typeface="Calibri"/>
                <a:cs typeface="Calibri"/>
                <a:sym typeface="Calibri"/>
              </a:rPr>
              <a:t>mé</a:t>
            </a:r>
            <a:r>
              <a:rPr lang="en-GB" sz="2200">
                <a:solidFill>
                  <a:srgbClr val="002060"/>
                </a:solidFill>
                <a:ea typeface="Calibri"/>
                <a:cs typeface="Calibri"/>
                <a:sym typeface="Calibri"/>
              </a:rPr>
              <a:t> go </a:t>
            </a:r>
            <a:r>
              <a:rPr lang="en-GB" sz="2200" err="1">
                <a:solidFill>
                  <a:srgbClr val="002060"/>
                </a:solidFill>
                <a:ea typeface="Calibri"/>
                <a:cs typeface="Calibri"/>
                <a:sym typeface="Calibri"/>
              </a:rPr>
              <a:t>raibh</a:t>
            </a:r>
            <a:r>
              <a:rPr lang="en-GB" sz="2200">
                <a:solidFill>
                  <a:srgbClr val="002060"/>
                </a:solidFill>
                <a:ea typeface="Calibri"/>
                <a:cs typeface="Calibri"/>
                <a:sym typeface="Calibri"/>
              </a:rPr>
              <a:t> </a:t>
            </a:r>
            <a:r>
              <a:rPr lang="en-GB" sz="2200" err="1">
                <a:solidFill>
                  <a:srgbClr val="002060"/>
                </a:solidFill>
                <a:ea typeface="Calibri"/>
                <a:cs typeface="Calibri"/>
                <a:sym typeface="Calibri"/>
              </a:rPr>
              <a:t>tacaíocht</a:t>
            </a:r>
            <a:r>
              <a:rPr lang="en-GB" sz="2200">
                <a:solidFill>
                  <a:srgbClr val="002060"/>
                </a:solidFill>
                <a:ea typeface="Calibri"/>
                <a:cs typeface="Calibri"/>
                <a:sym typeface="Calibri"/>
              </a:rPr>
              <a:t> </a:t>
            </a:r>
            <a:r>
              <a:rPr lang="en-GB" sz="2200" err="1">
                <a:solidFill>
                  <a:srgbClr val="002060"/>
                </a:solidFill>
                <a:ea typeface="Calibri"/>
                <a:cs typeface="Calibri"/>
                <a:sym typeface="Calibri"/>
              </a:rPr>
              <a:t>agam</a:t>
            </a:r>
            <a:r>
              <a:rPr lang="en-GB" sz="2200">
                <a:solidFill>
                  <a:srgbClr val="002060"/>
                </a:solidFill>
                <a:ea typeface="Calibri"/>
                <a:cs typeface="Calibri"/>
                <a:sym typeface="Calibri"/>
              </a:rPr>
              <a:t> </a:t>
            </a:r>
            <a:r>
              <a:rPr lang="en-GB" sz="2200" err="1">
                <a:solidFill>
                  <a:srgbClr val="002060"/>
                </a:solidFill>
                <a:ea typeface="Calibri"/>
                <a:cs typeface="Calibri"/>
                <a:sym typeface="Calibri"/>
              </a:rPr>
              <a:t>mo</a:t>
            </a:r>
            <a:r>
              <a:rPr lang="en-GB" sz="2200">
                <a:solidFill>
                  <a:srgbClr val="002060"/>
                </a:solidFill>
                <a:ea typeface="Calibri"/>
                <a:cs typeface="Calibri"/>
                <a:sym typeface="Calibri"/>
              </a:rPr>
              <a:t> </a:t>
            </a:r>
            <a:r>
              <a:rPr lang="en-GB" sz="2200" err="1">
                <a:solidFill>
                  <a:srgbClr val="002060"/>
                </a:solidFill>
                <a:ea typeface="Calibri"/>
                <a:cs typeface="Calibri"/>
                <a:sym typeface="Calibri"/>
              </a:rPr>
              <a:t>dhícheall</a:t>
            </a:r>
            <a:r>
              <a:rPr lang="en-GB" sz="2200">
                <a:solidFill>
                  <a:srgbClr val="002060"/>
                </a:solidFill>
                <a:ea typeface="Calibri"/>
                <a:cs typeface="Calibri"/>
                <a:sym typeface="Calibri"/>
              </a:rPr>
              <a:t> a </a:t>
            </a:r>
            <a:r>
              <a:rPr lang="en-GB" sz="2200" err="1">
                <a:solidFill>
                  <a:srgbClr val="002060"/>
                </a:solidFill>
                <a:ea typeface="Calibri"/>
                <a:cs typeface="Calibri"/>
                <a:sym typeface="Calibri"/>
              </a:rPr>
              <a:t>dhéanamh</a:t>
            </a:r>
            <a:endParaRPr lang="en-GB" sz="2200">
              <a:solidFill>
                <a:srgbClr val="002060"/>
              </a:solidFill>
              <a:ea typeface="Calibri"/>
              <a:cs typeface="Calibri"/>
              <a:sym typeface="Calibri"/>
            </a:endParaRPr>
          </a:p>
        </p:txBody>
      </p:sp>
      <p:sp>
        <p:nvSpPr>
          <p:cNvPr id="19" name="Rectangle 18"/>
          <p:cNvSpPr/>
          <p:nvPr/>
        </p:nvSpPr>
        <p:spPr>
          <a:xfrm>
            <a:off x="5097604" y="3929718"/>
            <a:ext cx="3978876" cy="1938992"/>
          </a:xfrm>
          <a:prstGeom prst="rect">
            <a:avLst/>
          </a:prstGeom>
        </p:spPr>
        <p:txBody>
          <a:bodyPr wrap="square" lIns="91440" tIns="45720" rIns="91440" bIns="45720" anchor="t">
            <a:spAutoFit/>
          </a:bodyPr>
          <a:lstStyle/>
          <a:p>
            <a:pPr lvl="0">
              <a:buClr>
                <a:srgbClr val="000000"/>
              </a:buClr>
              <a:buSzPts val="1800"/>
            </a:pPr>
            <a:r>
              <a:rPr lang="en-GB" sz="1600">
                <a:solidFill>
                  <a:srgbClr val="FFFFFF"/>
                </a:solidFill>
                <a:latin typeface="Raleway Medium"/>
                <a:ea typeface="Raleway Medium"/>
                <a:cs typeface="Raleway Medium"/>
                <a:sym typeface="Raleway Medium"/>
              </a:rPr>
              <a:t>‘</a:t>
            </a:r>
            <a:r>
              <a:rPr lang="en-GB" sz="2400" err="1">
                <a:solidFill>
                  <a:srgbClr val="002060"/>
                </a:solidFill>
                <a:ea typeface="Calibri"/>
                <a:cs typeface="Calibri"/>
                <a:sym typeface="Calibri"/>
              </a:rPr>
              <a:t>D’fhorbair</a:t>
            </a:r>
            <a:r>
              <a:rPr lang="en-GB" sz="2400">
                <a:solidFill>
                  <a:srgbClr val="002060"/>
                </a:solidFill>
                <a:ea typeface="Calibri"/>
                <a:cs typeface="Calibri"/>
                <a:sym typeface="Calibri"/>
              </a:rPr>
              <a:t> </a:t>
            </a:r>
            <a:r>
              <a:rPr lang="en-GB" sz="2400" err="1">
                <a:solidFill>
                  <a:srgbClr val="002060"/>
                </a:solidFill>
                <a:ea typeface="Calibri"/>
                <a:cs typeface="Calibri"/>
                <a:sym typeface="Calibri"/>
              </a:rPr>
              <a:t>mé</a:t>
            </a:r>
            <a:r>
              <a:rPr lang="en-GB" sz="2400">
                <a:solidFill>
                  <a:srgbClr val="002060"/>
                </a:solidFill>
                <a:ea typeface="Calibri"/>
                <a:cs typeface="Calibri"/>
                <a:sym typeface="Calibri"/>
              </a:rPr>
              <a:t> </a:t>
            </a:r>
            <a:r>
              <a:rPr lang="en-GB" sz="2400" err="1">
                <a:solidFill>
                  <a:srgbClr val="002060"/>
                </a:solidFill>
                <a:ea typeface="Calibri"/>
                <a:cs typeface="Calibri"/>
                <a:sym typeface="Calibri"/>
              </a:rPr>
              <a:t>trí</a:t>
            </a:r>
            <a:r>
              <a:rPr lang="en-GB" sz="2400">
                <a:solidFill>
                  <a:srgbClr val="002060"/>
                </a:solidFill>
                <a:ea typeface="Calibri"/>
                <a:cs typeface="Calibri"/>
                <a:sym typeface="Calibri"/>
              </a:rPr>
              <a:t> </a:t>
            </a:r>
            <a:r>
              <a:rPr lang="en-GB" sz="2400" err="1">
                <a:solidFill>
                  <a:srgbClr val="002060"/>
                </a:solidFill>
                <a:ea typeface="Calibri"/>
                <a:cs typeface="Calibri"/>
                <a:sym typeface="Calibri"/>
              </a:rPr>
              <a:t>bhreathnóireacht</a:t>
            </a:r>
            <a:r>
              <a:rPr lang="en-GB" sz="2400">
                <a:solidFill>
                  <a:srgbClr val="002060"/>
                </a:solidFill>
                <a:ea typeface="Calibri"/>
                <a:cs typeface="Calibri"/>
                <a:sym typeface="Calibri"/>
              </a:rPr>
              <a:t> </a:t>
            </a:r>
            <a:r>
              <a:rPr lang="en-GB" sz="2400" err="1">
                <a:solidFill>
                  <a:srgbClr val="002060"/>
                </a:solidFill>
                <a:ea typeface="Calibri"/>
                <a:cs typeface="Calibri"/>
                <a:sym typeface="Calibri"/>
              </a:rPr>
              <a:t>ar</a:t>
            </a:r>
            <a:r>
              <a:rPr lang="en-GB" sz="2400">
                <a:solidFill>
                  <a:srgbClr val="002060"/>
                </a:solidFill>
                <a:ea typeface="Calibri"/>
                <a:cs typeface="Calibri"/>
                <a:sym typeface="Calibri"/>
              </a:rPr>
              <a:t> </a:t>
            </a:r>
            <a:r>
              <a:rPr lang="en-GB" sz="2400" err="1">
                <a:solidFill>
                  <a:srgbClr val="002060"/>
                </a:solidFill>
                <a:ea typeface="Calibri"/>
                <a:cs typeface="Calibri"/>
                <a:sym typeface="Calibri"/>
              </a:rPr>
              <a:t>dhaoine</a:t>
            </a:r>
            <a:r>
              <a:rPr lang="en-GB" sz="2400">
                <a:solidFill>
                  <a:srgbClr val="002060"/>
                </a:solidFill>
                <a:ea typeface="Calibri"/>
                <a:cs typeface="Calibri"/>
                <a:sym typeface="Calibri"/>
              </a:rPr>
              <a:t> </a:t>
            </a:r>
            <a:r>
              <a:rPr lang="en-GB" sz="2400" err="1">
                <a:solidFill>
                  <a:srgbClr val="002060"/>
                </a:solidFill>
                <a:ea typeface="Calibri"/>
                <a:cs typeface="Calibri"/>
                <a:sym typeface="Calibri"/>
              </a:rPr>
              <a:t>eile</a:t>
            </a:r>
            <a:r>
              <a:rPr lang="en-GB" sz="2400">
                <a:solidFill>
                  <a:srgbClr val="002060"/>
                </a:solidFill>
                <a:ea typeface="Calibri"/>
                <a:cs typeface="Calibri"/>
                <a:sym typeface="Calibri"/>
              </a:rPr>
              <a:t> </a:t>
            </a:r>
            <a:r>
              <a:rPr lang="en-GB" sz="2400" err="1">
                <a:solidFill>
                  <a:srgbClr val="002060"/>
                </a:solidFill>
                <a:ea typeface="Calibri"/>
                <a:cs typeface="Calibri"/>
                <a:sym typeface="Calibri"/>
              </a:rPr>
              <a:t>agus</a:t>
            </a:r>
            <a:r>
              <a:rPr lang="en-GB" sz="2400">
                <a:solidFill>
                  <a:srgbClr val="002060"/>
                </a:solidFill>
                <a:ea typeface="Calibri"/>
                <a:cs typeface="Calibri"/>
                <a:sym typeface="Calibri"/>
              </a:rPr>
              <a:t> ó </a:t>
            </a:r>
            <a:r>
              <a:rPr lang="en-GB" sz="2400" err="1">
                <a:solidFill>
                  <a:srgbClr val="002060"/>
                </a:solidFill>
                <a:ea typeface="Calibri"/>
                <a:cs typeface="Calibri"/>
                <a:sym typeface="Calibri"/>
              </a:rPr>
              <a:t>aiseolas</a:t>
            </a:r>
            <a:r>
              <a:rPr lang="en-GB" sz="2400">
                <a:solidFill>
                  <a:srgbClr val="002060"/>
                </a:solidFill>
                <a:ea typeface="Calibri"/>
                <a:cs typeface="Calibri"/>
                <a:sym typeface="Calibri"/>
              </a:rPr>
              <a:t> </a:t>
            </a:r>
            <a:r>
              <a:rPr lang="en-GB" sz="2400" err="1">
                <a:solidFill>
                  <a:srgbClr val="002060"/>
                </a:solidFill>
                <a:ea typeface="Calibri"/>
                <a:cs typeface="Calibri"/>
                <a:sym typeface="Calibri"/>
              </a:rPr>
              <a:t>cuiditheach</a:t>
            </a:r>
            <a:r>
              <a:rPr lang="en-GB" sz="2400">
                <a:solidFill>
                  <a:srgbClr val="002060"/>
                </a:solidFill>
                <a:ea typeface="Calibri"/>
                <a:cs typeface="Calibri"/>
                <a:sym typeface="Calibri"/>
              </a:rPr>
              <a:t> </a:t>
            </a:r>
            <a:r>
              <a:rPr lang="en-GB" sz="2400" err="1">
                <a:solidFill>
                  <a:srgbClr val="002060"/>
                </a:solidFill>
                <a:ea typeface="Calibri"/>
                <a:cs typeface="Calibri"/>
                <a:sym typeface="Calibri"/>
              </a:rPr>
              <a:t>m’FTG</a:t>
            </a:r>
            <a:r>
              <a:rPr lang="en-GB" sz="2400">
                <a:solidFill>
                  <a:srgbClr val="002060"/>
                </a:solidFill>
                <a:ea typeface="Calibri"/>
                <a:cs typeface="Calibri"/>
                <a:sym typeface="Calibri"/>
              </a:rPr>
              <a:t>. </a:t>
            </a:r>
            <a:endParaRPr lang="en-GB" sz="2400">
              <a:solidFill>
                <a:srgbClr val="000000"/>
              </a:solidFill>
              <a:ea typeface="Arial"/>
              <a:cs typeface="Arial"/>
              <a:sym typeface="Arial"/>
            </a:endParaRPr>
          </a:p>
        </p:txBody>
      </p:sp>
      <p:sp>
        <p:nvSpPr>
          <p:cNvPr id="7" name="TextBox 6">
            <a:extLst>
              <a:ext uri="{FF2B5EF4-FFF2-40B4-BE49-F238E27FC236}">
                <a16:creationId xmlns:a16="http://schemas.microsoft.com/office/drawing/2014/main" id="{599B9147-05E9-C9CC-5501-26C96EF99F7D}"/>
              </a:ext>
            </a:extLst>
          </p:cNvPr>
          <p:cNvSpPr txBox="1"/>
          <p:nvPr/>
        </p:nvSpPr>
        <p:spPr>
          <a:xfrm>
            <a:off x="8024510" y="6284410"/>
            <a:ext cx="4329671" cy="369332"/>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GB">
                <a:solidFill>
                  <a:schemeClr val="bg1"/>
                </a:solidFill>
                <a:cs typeface="Arial"/>
              </a:rPr>
              <a:t>(Uí </a:t>
            </a:r>
            <a:r>
              <a:rPr lang="en-GB" err="1">
                <a:solidFill>
                  <a:schemeClr val="bg1"/>
                </a:solidFill>
                <a:cs typeface="Arial"/>
              </a:rPr>
              <a:t>Choistealbha</a:t>
            </a:r>
            <a:r>
              <a:rPr lang="en-GB">
                <a:solidFill>
                  <a:schemeClr val="bg1"/>
                </a:solidFill>
                <a:cs typeface="Arial"/>
              </a:rPr>
              <a:t> and Ní </a:t>
            </a:r>
            <a:r>
              <a:rPr lang="en-GB" err="1">
                <a:solidFill>
                  <a:schemeClr val="bg1"/>
                </a:solidFill>
                <a:cs typeface="Arial"/>
              </a:rPr>
              <a:t>Dhuinn</a:t>
            </a:r>
            <a:r>
              <a:rPr lang="en-GB">
                <a:solidFill>
                  <a:schemeClr val="bg1"/>
                </a:solidFill>
                <a:cs typeface="Arial"/>
              </a:rPr>
              <a:t> 2021)</a:t>
            </a:r>
            <a:endParaRPr lang="en-GB">
              <a:solidFill>
                <a:schemeClr val="bg1"/>
              </a:solidFill>
            </a:endParaRPr>
          </a:p>
        </p:txBody>
      </p:sp>
    </p:spTree>
    <p:extLst>
      <p:ext uri="{BB962C8B-B14F-4D97-AF65-F5344CB8AC3E}">
        <p14:creationId xmlns:p14="http://schemas.microsoft.com/office/powerpoint/2010/main" val="1808950289"/>
      </p:ext>
    </p:extLst>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p:cNvSpPr>
            <a:spLocks noGrp="1"/>
          </p:cNvSpPr>
          <p:nvPr>
            <p:ph type="title"/>
          </p:nvPr>
        </p:nvSpPr>
        <p:spPr>
          <a:xfrm>
            <a:off x="0" y="0"/>
            <a:ext cx="9431869" cy="1194747"/>
          </a:xfrm>
        </p:spPr>
        <p:txBody>
          <a:bodyPr>
            <a:normAutofit fontScale="90000"/>
          </a:bodyPr>
          <a:lstStyle/>
          <a:p>
            <a:pPr lvl="0" algn="ctr">
              <a:lnSpc>
                <a:spcPct val="100000"/>
              </a:lnSpc>
              <a:spcBef>
                <a:spcPts val="0"/>
              </a:spcBef>
              <a:defRPr/>
            </a:pPr>
            <a:r>
              <a:rPr lang="en-IE" b="1" err="1">
                <a:solidFill>
                  <a:srgbClr val="002060"/>
                </a:solidFill>
                <a:latin typeface="Arial" panose="020B0604020202020204" pitchFamily="34" charset="0"/>
                <a:cs typeface="Arial" panose="020B0604020202020204" pitchFamily="34" charset="0"/>
              </a:rPr>
              <a:t>Aiseolais</a:t>
            </a:r>
            <a:r>
              <a:rPr lang="en-IE" b="1">
                <a:solidFill>
                  <a:srgbClr val="002060"/>
                </a:solidFill>
                <a:latin typeface="Arial" panose="020B0604020202020204" pitchFamily="34" charset="0"/>
                <a:cs typeface="Arial" panose="020B0604020202020204" pitchFamily="34" charset="0"/>
              </a:rPr>
              <a:t> ó </a:t>
            </a:r>
            <a:r>
              <a:rPr lang="en-IE" b="1" err="1">
                <a:solidFill>
                  <a:srgbClr val="002060"/>
                </a:solidFill>
                <a:latin typeface="Arial" panose="020B0604020202020204" pitchFamily="34" charset="0"/>
                <a:cs typeface="Arial" panose="020B0604020202020204" pitchFamily="34" charset="0"/>
              </a:rPr>
              <a:t>Shuirbhé</a:t>
            </a:r>
            <a:r>
              <a:rPr lang="en-IE" b="1">
                <a:solidFill>
                  <a:srgbClr val="002060"/>
                </a:solidFill>
                <a:latin typeface="Arial" panose="020B0604020202020204" pitchFamily="34" charset="0"/>
                <a:cs typeface="Arial" panose="020B0604020202020204" pitchFamily="34" charset="0"/>
              </a:rPr>
              <a:t> </a:t>
            </a:r>
            <a:r>
              <a:rPr lang="en-IE" b="1" err="1">
                <a:solidFill>
                  <a:srgbClr val="002060"/>
                </a:solidFill>
                <a:latin typeface="Arial" panose="020B0604020202020204" pitchFamily="34" charset="0"/>
                <a:cs typeface="Arial" panose="020B0604020202020204" pitchFamily="34" charset="0"/>
              </a:rPr>
              <a:t>Ghuthanna</a:t>
            </a:r>
            <a:r>
              <a:rPr lang="en-IE" b="1">
                <a:solidFill>
                  <a:srgbClr val="002060"/>
                </a:solidFill>
                <a:latin typeface="Arial" panose="020B0604020202020204" pitchFamily="34" charset="0"/>
                <a:cs typeface="Arial" panose="020B0604020202020204" pitchFamily="34" charset="0"/>
              </a:rPr>
              <a:t> MNC </a:t>
            </a:r>
          </a:p>
        </p:txBody>
      </p:sp>
      <p:pic>
        <p:nvPicPr>
          <p:cNvPr id="6" name="Picture 5">
            <a:extLst>
              <a:ext uri="{FF2B5EF4-FFF2-40B4-BE49-F238E27FC236}">
                <a16:creationId xmlns:a16="http://schemas.microsoft.com/office/drawing/2014/main" id="{84E9D885-874B-40E3-94C7-4680D9E9A201}"/>
              </a:ext>
            </a:extLst>
          </p:cNvPr>
          <p:cNvPicPr>
            <a:picLocks noChangeAspect="1"/>
          </p:cNvPicPr>
          <p:nvPr/>
        </p:nvPicPr>
        <p:blipFill>
          <a:blip r:embed="rId3"/>
          <a:stretch>
            <a:fillRect/>
          </a:stretch>
        </p:blipFill>
        <p:spPr>
          <a:xfrm>
            <a:off x="7112" y="983433"/>
            <a:ext cx="12192000" cy="5889807"/>
          </a:xfrm>
          <a:prstGeom prst="rect">
            <a:avLst/>
          </a:prstGeom>
        </p:spPr>
      </p:pic>
      <p:sp>
        <p:nvSpPr>
          <p:cNvPr id="7" name="TextBox 6">
            <a:extLst>
              <a:ext uri="{FF2B5EF4-FFF2-40B4-BE49-F238E27FC236}">
                <a16:creationId xmlns:a16="http://schemas.microsoft.com/office/drawing/2014/main" id="{64B1875E-E196-45A0-BE0A-3D107D437E7A}"/>
              </a:ext>
            </a:extLst>
          </p:cNvPr>
          <p:cNvSpPr txBox="1"/>
          <p:nvPr/>
        </p:nvSpPr>
        <p:spPr>
          <a:xfrm rot="20926804">
            <a:off x="8769246" y="3414170"/>
            <a:ext cx="2758190" cy="2031325"/>
          </a:xfrm>
          <a:prstGeom prst="rect">
            <a:avLst/>
          </a:prstGeom>
          <a:noFill/>
        </p:spPr>
        <p:txBody>
          <a:bodyPr wrap="square" rtlCol="0">
            <a:spAutoFit/>
          </a:bodyPr>
          <a:lstStyle/>
          <a:p>
            <a:r>
              <a:rPr lang="en-IE" b="0" i="0" err="1">
                <a:solidFill>
                  <a:srgbClr val="1F1F1F"/>
                </a:solidFill>
                <a:effectLst/>
                <a:latin typeface="Comic Sans MS" panose="030F0702030302020204" pitchFamily="66" charset="0"/>
              </a:rPr>
              <a:t>Tá</a:t>
            </a:r>
            <a:r>
              <a:rPr lang="en-IE" b="0" i="0">
                <a:solidFill>
                  <a:srgbClr val="1F1F1F"/>
                </a:solidFill>
                <a:effectLst/>
                <a:latin typeface="Comic Sans MS" panose="030F0702030302020204" pitchFamily="66" charset="0"/>
              </a:rPr>
              <a:t> </a:t>
            </a:r>
            <a:r>
              <a:rPr lang="en-IE" b="0" i="0" err="1">
                <a:solidFill>
                  <a:srgbClr val="1F1F1F"/>
                </a:solidFill>
                <a:effectLst/>
                <a:latin typeface="Comic Sans MS" panose="030F0702030302020204" pitchFamily="66" charset="0"/>
              </a:rPr>
              <a:t>sé</a:t>
            </a:r>
            <a:r>
              <a:rPr lang="en-IE" b="0" i="0">
                <a:solidFill>
                  <a:srgbClr val="1F1F1F"/>
                </a:solidFill>
                <a:effectLst/>
                <a:latin typeface="Comic Sans MS" panose="030F0702030302020204" pitchFamily="66" charset="0"/>
              </a:rPr>
              <a:t> an-</a:t>
            </a:r>
            <a:r>
              <a:rPr lang="en-IE" b="0" i="0" err="1">
                <a:solidFill>
                  <a:srgbClr val="1F1F1F"/>
                </a:solidFill>
                <a:effectLst/>
                <a:latin typeface="Comic Sans MS" panose="030F0702030302020204" pitchFamily="66" charset="0"/>
              </a:rPr>
              <a:t>thábhachtach</a:t>
            </a:r>
            <a:r>
              <a:rPr lang="en-IE" b="0" i="0">
                <a:solidFill>
                  <a:srgbClr val="1F1F1F"/>
                </a:solidFill>
                <a:effectLst/>
                <a:latin typeface="Comic Sans MS" panose="030F0702030302020204" pitchFamily="66" charset="0"/>
              </a:rPr>
              <a:t> mar MNC </a:t>
            </a:r>
            <a:r>
              <a:rPr lang="en-IE" b="0" i="0" err="1">
                <a:solidFill>
                  <a:srgbClr val="1F1F1F"/>
                </a:solidFill>
                <a:effectLst/>
                <a:latin typeface="Comic Sans MS" panose="030F0702030302020204" pitchFamily="66" charset="0"/>
              </a:rPr>
              <a:t>agus</a:t>
            </a:r>
            <a:r>
              <a:rPr lang="en-IE" b="0" i="0">
                <a:solidFill>
                  <a:srgbClr val="1F1F1F"/>
                </a:solidFill>
                <a:effectLst/>
                <a:latin typeface="Comic Sans MS" panose="030F0702030302020204" pitchFamily="66" charset="0"/>
              </a:rPr>
              <a:t> an-</a:t>
            </a:r>
            <a:r>
              <a:rPr lang="en-IE" b="0" i="0" err="1">
                <a:solidFill>
                  <a:srgbClr val="1F1F1F"/>
                </a:solidFill>
                <a:effectLst/>
                <a:latin typeface="Comic Sans MS" panose="030F0702030302020204" pitchFamily="66" charset="0"/>
              </a:rPr>
              <a:t>chabhrach</a:t>
            </a:r>
            <a:r>
              <a:rPr lang="en-IE" b="0" i="0">
                <a:solidFill>
                  <a:srgbClr val="1F1F1F"/>
                </a:solidFill>
                <a:effectLst/>
                <a:latin typeface="Comic Sans MS" panose="030F0702030302020204" pitchFamily="66" charset="0"/>
              </a:rPr>
              <a:t>. </a:t>
            </a:r>
            <a:r>
              <a:rPr lang="en-IE" b="0" i="0" err="1">
                <a:solidFill>
                  <a:srgbClr val="1F1F1F"/>
                </a:solidFill>
                <a:effectLst/>
                <a:latin typeface="Comic Sans MS" panose="030F0702030302020204" pitchFamily="66" charset="0"/>
              </a:rPr>
              <a:t>B'fhiú</a:t>
            </a:r>
            <a:r>
              <a:rPr lang="en-IE" b="0" i="0">
                <a:solidFill>
                  <a:srgbClr val="1F1F1F"/>
                </a:solidFill>
                <a:effectLst/>
                <a:latin typeface="Comic Sans MS" panose="030F0702030302020204" pitchFamily="66" charset="0"/>
              </a:rPr>
              <a:t> </a:t>
            </a:r>
            <a:r>
              <a:rPr lang="en-IE" b="0" i="0" err="1">
                <a:solidFill>
                  <a:srgbClr val="1F1F1F"/>
                </a:solidFill>
                <a:effectLst/>
                <a:latin typeface="Comic Sans MS" panose="030F0702030302020204" pitchFamily="66" charset="0"/>
              </a:rPr>
              <a:t>díriú</a:t>
            </a:r>
            <a:r>
              <a:rPr lang="en-IE" b="0" i="0">
                <a:solidFill>
                  <a:srgbClr val="1F1F1F"/>
                </a:solidFill>
                <a:effectLst/>
                <a:latin typeface="Comic Sans MS" panose="030F0702030302020204" pitchFamily="66" charset="0"/>
              </a:rPr>
              <a:t> </a:t>
            </a:r>
            <a:r>
              <a:rPr lang="en-IE" b="0" i="0" err="1">
                <a:solidFill>
                  <a:srgbClr val="1F1F1F"/>
                </a:solidFill>
                <a:effectLst/>
                <a:latin typeface="Comic Sans MS" panose="030F0702030302020204" pitchFamily="66" charset="0"/>
              </a:rPr>
              <a:t>ar</a:t>
            </a:r>
            <a:r>
              <a:rPr lang="en-IE" b="0" i="0">
                <a:solidFill>
                  <a:srgbClr val="1F1F1F"/>
                </a:solidFill>
                <a:effectLst/>
                <a:latin typeface="Comic Sans MS" panose="030F0702030302020204" pitchFamily="66" charset="0"/>
              </a:rPr>
              <a:t> </a:t>
            </a:r>
            <a:r>
              <a:rPr lang="en-IE" b="0" i="0" err="1">
                <a:solidFill>
                  <a:srgbClr val="1F1F1F"/>
                </a:solidFill>
                <a:effectLst/>
                <a:latin typeface="Comic Sans MS" panose="030F0702030302020204" pitchFamily="66" charset="0"/>
              </a:rPr>
              <a:t>ghné</a:t>
            </a:r>
            <a:r>
              <a:rPr lang="en-IE" b="0" i="0">
                <a:solidFill>
                  <a:srgbClr val="1F1F1F"/>
                </a:solidFill>
                <a:effectLst/>
                <a:latin typeface="Comic Sans MS" panose="030F0702030302020204" pitchFamily="66" charset="0"/>
              </a:rPr>
              <a:t> </a:t>
            </a:r>
            <a:r>
              <a:rPr lang="en-IE" b="0" i="0" err="1">
                <a:solidFill>
                  <a:srgbClr val="1F1F1F"/>
                </a:solidFill>
                <a:effectLst/>
                <a:latin typeface="Comic Sans MS" panose="030F0702030302020204" pitchFamily="66" charset="0"/>
              </a:rPr>
              <a:t>nach</a:t>
            </a:r>
            <a:r>
              <a:rPr lang="en-IE" b="0" i="0">
                <a:solidFill>
                  <a:srgbClr val="1F1F1F"/>
                </a:solidFill>
                <a:effectLst/>
                <a:latin typeface="Comic Sans MS" panose="030F0702030302020204" pitchFamily="66" charset="0"/>
              </a:rPr>
              <a:t> </a:t>
            </a:r>
            <a:r>
              <a:rPr lang="en-IE" b="0" i="0" err="1">
                <a:solidFill>
                  <a:srgbClr val="1F1F1F"/>
                </a:solidFill>
                <a:effectLst/>
                <a:latin typeface="Comic Sans MS" panose="030F0702030302020204" pitchFamily="66" charset="0"/>
              </a:rPr>
              <a:t>bhfuil</a:t>
            </a:r>
            <a:r>
              <a:rPr lang="en-IE" b="0" i="0">
                <a:solidFill>
                  <a:srgbClr val="1F1F1F"/>
                </a:solidFill>
                <a:effectLst/>
                <a:latin typeface="Comic Sans MS" panose="030F0702030302020204" pitchFamily="66" charset="0"/>
              </a:rPr>
              <a:t> </a:t>
            </a:r>
            <a:r>
              <a:rPr lang="en-IE" b="0" i="0" err="1">
                <a:solidFill>
                  <a:srgbClr val="1F1F1F"/>
                </a:solidFill>
                <a:effectLst/>
                <a:latin typeface="Comic Sans MS" panose="030F0702030302020204" pitchFamily="66" charset="0"/>
              </a:rPr>
              <a:t>tú</a:t>
            </a:r>
            <a:r>
              <a:rPr lang="en-IE" b="0" i="0">
                <a:solidFill>
                  <a:srgbClr val="1F1F1F"/>
                </a:solidFill>
                <a:effectLst/>
                <a:latin typeface="Comic Sans MS" panose="030F0702030302020204" pitchFamily="66" charset="0"/>
              </a:rPr>
              <a:t> </a:t>
            </a:r>
            <a:r>
              <a:rPr lang="en-IE" b="0" i="0" err="1">
                <a:solidFill>
                  <a:srgbClr val="1F1F1F"/>
                </a:solidFill>
                <a:effectLst/>
                <a:latin typeface="Comic Sans MS" panose="030F0702030302020204" pitchFamily="66" charset="0"/>
              </a:rPr>
              <a:t>compordach</a:t>
            </a:r>
            <a:r>
              <a:rPr lang="en-IE" b="0" i="0">
                <a:solidFill>
                  <a:srgbClr val="1F1F1F"/>
                </a:solidFill>
                <a:effectLst/>
                <a:latin typeface="Comic Sans MS" panose="030F0702030302020204" pitchFamily="66" charset="0"/>
              </a:rPr>
              <a:t> leis </a:t>
            </a:r>
            <a:r>
              <a:rPr lang="en-IE" b="0" i="0" err="1">
                <a:solidFill>
                  <a:srgbClr val="1F1F1F"/>
                </a:solidFill>
                <a:effectLst/>
                <a:latin typeface="Comic Sans MS" panose="030F0702030302020204" pitchFamily="66" charset="0"/>
              </a:rPr>
              <a:t>chun</a:t>
            </a:r>
            <a:r>
              <a:rPr lang="en-IE" b="0" i="0">
                <a:solidFill>
                  <a:srgbClr val="1F1F1F"/>
                </a:solidFill>
                <a:effectLst/>
                <a:latin typeface="Comic Sans MS" panose="030F0702030302020204" pitchFamily="66" charset="0"/>
              </a:rPr>
              <a:t> </a:t>
            </a:r>
            <a:r>
              <a:rPr lang="en-IE" b="0" i="0" err="1">
                <a:solidFill>
                  <a:srgbClr val="1F1F1F"/>
                </a:solidFill>
                <a:effectLst/>
                <a:latin typeface="Comic Sans MS" panose="030F0702030302020204" pitchFamily="66" charset="0"/>
              </a:rPr>
              <a:t>cuir</a:t>
            </a:r>
            <a:r>
              <a:rPr lang="en-IE" b="0" i="0">
                <a:solidFill>
                  <a:srgbClr val="1F1F1F"/>
                </a:solidFill>
                <a:effectLst/>
                <a:latin typeface="Comic Sans MS" panose="030F0702030302020204" pitchFamily="66" charset="0"/>
              </a:rPr>
              <a:t> le do </a:t>
            </a:r>
            <a:r>
              <a:rPr lang="en-IE" b="0" i="0" err="1">
                <a:solidFill>
                  <a:srgbClr val="1F1F1F"/>
                </a:solidFill>
                <a:effectLst/>
                <a:latin typeface="Comic Sans MS" panose="030F0702030302020204" pitchFamily="66" charset="0"/>
              </a:rPr>
              <a:t>mhuinín</a:t>
            </a:r>
            <a:r>
              <a:rPr lang="en-IE" b="0" i="0">
                <a:solidFill>
                  <a:srgbClr val="1F1F1F"/>
                </a:solidFill>
                <a:effectLst/>
                <a:latin typeface="Comic Sans MS" panose="030F0702030302020204" pitchFamily="66" charset="0"/>
              </a:rPr>
              <a:t> </a:t>
            </a:r>
            <a:r>
              <a:rPr lang="en-IE" b="0" i="0" err="1">
                <a:solidFill>
                  <a:srgbClr val="1F1F1F"/>
                </a:solidFill>
                <a:effectLst/>
                <a:latin typeface="Comic Sans MS" panose="030F0702030302020204" pitchFamily="66" charset="0"/>
              </a:rPr>
              <a:t>agus</a:t>
            </a:r>
            <a:r>
              <a:rPr lang="en-IE" b="0" i="0">
                <a:solidFill>
                  <a:srgbClr val="1F1F1F"/>
                </a:solidFill>
                <a:effectLst/>
                <a:latin typeface="Comic Sans MS" panose="030F0702030302020204" pitchFamily="66" charset="0"/>
              </a:rPr>
              <a:t> do </a:t>
            </a:r>
            <a:r>
              <a:rPr lang="en-IE" b="0" i="0" err="1">
                <a:solidFill>
                  <a:srgbClr val="1F1F1F"/>
                </a:solidFill>
                <a:effectLst/>
                <a:latin typeface="Comic Sans MS" panose="030F0702030302020204" pitchFamily="66" charset="0"/>
              </a:rPr>
              <a:t>cuid</a:t>
            </a:r>
            <a:r>
              <a:rPr lang="en-IE" b="0" i="0">
                <a:solidFill>
                  <a:srgbClr val="1F1F1F"/>
                </a:solidFill>
                <a:effectLst/>
                <a:latin typeface="Comic Sans MS" panose="030F0702030302020204" pitchFamily="66" charset="0"/>
              </a:rPr>
              <a:t> </a:t>
            </a:r>
            <a:r>
              <a:rPr lang="en-IE" b="0" i="0" err="1">
                <a:solidFill>
                  <a:srgbClr val="1F1F1F"/>
                </a:solidFill>
                <a:effectLst/>
                <a:latin typeface="Comic Sans MS" panose="030F0702030302020204" pitchFamily="66" charset="0"/>
              </a:rPr>
              <a:t>eolais</a:t>
            </a:r>
            <a:r>
              <a:rPr lang="en-IE" b="0" i="0">
                <a:solidFill>
                  <a:srgbClr val="1F1F1F"/>
                </a:solidFill>
                <a:effectLst/>
                <a:latin typeface="Comic Sans MS" panose="030F0702030302020204" pitchFamily="66" charset="0"/>
              </a:rPr>
              <a:t>. </a:t>
            </a:r>
            <a:endParaRPr lang="en-IE">
              <a:latin typeface="Comic Sans MS" panose="030F0702030302020204" pitchFamily="66" charset="0"/>
            </a:endParaRPr>
          </a:p>
        </p:txBody>
      </p:sp>
      <p:sp>
        <p:nvSpPr>
          <p:cNvPr id="8" name="TextBox 7">
            <a:extLst>
              <a:ext uri="{FF2B5EF4-FFF2-40B4-BE49-F238E27FC236}">
                <a16:creationId xmlns:a16="http://schemas.microsoft.com/office/drawing/2014/main" id="{E8F38674-5151-4955-B842-C4A07F155545}"/>
              </a:ext>
            </a:extLst>
          </p:cNvPr>
          <p:cNvSpPr txBox="1"/>
          <p:nvPr/>
        </p:nvSpPr>
        <p:spPr>
          <a:xfrm rot="20497381">
            <a:off x="3494497" y="3714787"/>
            <a:ext cx="2053652" cy="1938992"/>
          </a:xfrm>
          <a:prstGeom prst="rect">
            <a:avLst/>
          </a:prstGeom>
          <a:noFill/>
        </p:spPr>
        <p:txBody>
          <a:bodyPr wrap="square" rtlCol="0">
            <a:spAutoFit/>
          </a:bodyPr>
          <a:lstStyle/>
          <a:p>
            <a:r>
              <a:rPr lang="en-IE" sz="2000" b="0" i="0" err="1">
                <a:solidFill>
                  <a:srgbClr val="1F1F1F"/>
                </a:solidFill>
                <a:effectLst/>
                <a:latin typeface="Gabriola" panose="04040605051002020D02" pitchFamily="82" charset="0"/>
              </a:rPr>
              <a:t>Bhí</a:t>
            </a:r>
            <a:r>
              <a:rPr lang="en-IE" sz="2000" b="0" i="0">
                <a:solidFill>
                  <a:srgbClr val="1F1F1F"/>
                </a:solidFill>
                <a:effectLst/>
                <a:latin typeface="Gabriola" panose="04040605051002020D02" pitchFamily="82" charset="0"/>
              </a:rPr>
              <a:t> </a:t>
            </a:r>
            <a:r>
              <a:rPr lang="en-IE" sz="2000" b="0" i="0" err="1">
                <a:solidFill>
                  <a:srgbClr val="1F1F1F"/>
                </a:solidFill>
                <a:effectLst/>
                <a:latin typeface="Gabriola" panose="04040605051002020D02" pitchFamily="82" charset="0"/>
              </a:rPr>
              <a:t>tacaíocht</a:t>
            </a:r>
            <a:r>
              <a:rPr lang="en-IE" sz="2000" b="0" i="0">
                <a:solidFill>
                  <a:srgbClr val="1F1F1F"/>
                </a:solidFill>
                <a:effectLst/>
                <a:latin typeface="Gabriola" panose="04040605051002020D02" pitchFamily="82" charset="0"/>
              </a:rPr>
              <a:t> </a:t>
            </a:r>
            <a:r>
              <a:rPr lang="en-IE" sz="2000" b="0" i="0" err="1">
                <a:solidFill>
                  <a:srgbClr val="1F1F1F"/>
                </a:solidFill>
                <a:effectLst/>
                <a:latin typeface="Gabriola" panose="04040605051002020D02" pitchFamily="82" charset="0"/>
              </a:rPr>
              <a:t>iontach</a:t>
            </a:r>
            <a:r>
              <a:rPr lang="en-IE" sz="2000" b="0" i="0">
                <a:solidFill>
                  <a:srgbClr val="1F1F1F"/>
                </a:solidFill>
                <a:effectLst/>
                <a:latin typeface="Gabriola" panose="04040605051002020D02" pitchFamily="82" charset="0"/>
              </a:rPr>
              <a:t> le </a:t>
            </a:r>
            <a:r>
              <a:rPr lang="en-IE" sz="2000" b="0" i="0" err="1">
                <a:solidFill>
                  <a:srgbClr val="1F1F1F"/>
                </a:solidFill>
                <a:effectLst/>
                <a:latin typeface="Gabriola" panose="04040605051002020D02" pitchFamily="82" charset="0"/>
              </a:rPr>
              <a:t>braistint</a:t>
            </a:r>
            <a:r>
              <a:rPr lang="en-IE" sz="2000" b="0" i="0">
                <a:solidFill>
                  <a:srgbClr val="1F1F1F"/>
                </a:solidFill>
                <a:effectLst/>
                <a:latin typeface="Gabriola" panose="04040605051002020D02" pitchFamily="82" charset="0"/>
              </a:rPr>
              <a:t> le </a:t>
            </a:r>
            <a:r>
              <a:rPr lang="en-IE" sz="2000" b="0" i="0" err="1">
                <a:solidFill>
                  <a:srgbClr val="1F1F1F"/>
                </a:solidFill>
                <a:effectLst/>
                <a:latin typeface="Gabriola" panose="04040605051002020D02" pitchFamily="82" charset="0"/>
              </a:rPr>
              <a:t>linn</a:t>
            </a:r>
            <a:r>
              <a:rPr lang="en-IE" sz="2000" b="0" i="0">
                <a:solidFill>
                  <a:srgbClr val="1F1F1F"/>
                </a:solidFill>
                <a:effectLst/>
                <a:latin typeface="Gabriola" panose="04040605051002020D02" pitchFamily="82" charset="0"/>
              </a:rPr>
              <a:t> an </a:t>
            </a:r>
            <a:r>
              <a:rPr lang="en-IE" sz="2000" b="0" i="0" err="1">
                <a:solidFill>
                  <a:srgbClr val="1F1F1F"/>
                </a:solidFill>
                <a:effectLst/>
                <a:latin typeface="Gabriola" panose="04040605051002020D02" pitchFamily="82" charset="0"/>
              </a:rPr>
              <a:t>phróiséis</a:t>
            </a:r>
            <a:r>
              <a:rPr lang="en-IE" sz="2000" b="0" i="0">
                <a:solidFill>
                  <a:srgbClr val="1F1F1F"/>
                </a:solidFill>
                <a:effectLst/>
                <a:latin typeface="Gabriola" panose="04040605051002020D02" pitchFamily="82" charset="0"/>
              </a:rPr>
              <a:t> </a:t>
            </a:r>
            <a:r>
              <a:rPr lang="en-IE" sz="2000" b="0" i="0" err="1">
                <a:solidFill>
                  <a:srgbClr val="1F1F1F"/>
                </a:solidFill>
                <a:effectLst/>
                <a:latin typeface="Gabriola" panose="04040605051002020D02" pitchFamily="82" charset="0"/>
              </a:rPr>
              <a:t>ar</a:t>
            </a:r>
            <a:r>
              <a:rPr lang="en-IE" sz="2000" b="0" i="0">
                <a:solidFill>
                  <a:srgbClr val="1F1F1F"/>
                </a:solidFill>
                <a:effectLst/>
                <a:latin typeface="Gabriola" panose="04040605051002020D02" pitchFamily="82" charset="0"/>
              </a:rPr>
              <a:t> fad, </a:t>
            </a:r>
            <a:r>
              <a:rPr lang="en-IE" sz="2000" b="0" i="0" err="1">
                <a:solidFill>
                  <a:srgbClr val="1F1F1F"/>
                </a:solidFill>
                <a:effectLst/>
                <a:latin typeface="Gabriola" panose="04040605051002020D02" pitchFamily="82" charset="0"/>
              </a:rPr>
              <a:t>rud</a:t>
            </a:r>
            <a:r>
              <a:rPr lang="en-IE" sz="2000" b="0" i="0">
                <a:solidFill>
                  <a:srgbClr val="1F1F1F"/>
                </a:solidFill>
                <a:effectLst/>
                <a:latin typeface="Gabriola" panose="04040605051002020D02" pitchFamily="82" charset="0"/>
              </a:rPr>
              <a:t> a </a:t>
            </a:r>
            <a:r>
              <a:rPr lang="en-IE" sz="2000" b="0" i="0" err="1">
                <a:solidFill>
                  <a:srgbClr val="1F1F1F"/>
                </a:solidFill>
                <a:effectLst/>
                <a:latin typeface="Gabriola" panose="04040605051002020D02" pitchFamily="82" charset="0"/>
              </a:rPr>
              <a:t>bhain</a:t>
            </a:r>
            <a:r>
              <a:rPr lang="en-IE" sz="2000" b="0" i="0">
                <a:solidFill>
                  <a:srgbClr val="1F1F1F"/>
                </a:solidFill>
                <a:effectLst/>
                <a:latin typeface="Gabriola" panose="04040605051002020D02" pitchFamily="82" charset="0"/>
              </a:rPr>
              <a:t> an </a:t>
            </a:r>
            <a:r>
              <a:rPr lang="en-IE" sz="2000" b="0" i="0" err="1">
                <a:solidFill>
                  <a:srgbClr val="1F1F1F"/>
                </a:solidFill>
                <a:effectLst/>
                <a:latin typeface="Gabriola" panose="04040605051002020D02" pitchFamily="82" charset="0"/>
              </a:rPr>
              <a:t>strus</a:t>
            </a:r>
            <a:r>
              <a:rPr lang="en-IE" sz="2000" b="0" i="0">
                <a:solidFill>
                  <a:srgbClr val="1F1F1F"/>
                </a:solidFill>
                <a:effectLst/>
                <a:latin typeface="Gabriola" panose="04040605051002020D02" pitchFamily="82" charset="0"/>
              </a:rPr>
              <a:t>, </a:t>
            </a:r>
            <a:r>
              <a:rPr lang="en-IE" sz="2000" b="0" i="0" err="1">
                <a:solidFill>
                  <a:srgbClr val="1F1F1F"/>
                </a:solidFill>
                <a:effectLst/>
                <a:latin typeface="Gabriola" panose="04040605051002020D02" pitchFamily="82" charset="0"/>
              </a:rPr>
              <a:t>agus</a:t>
            </a:r>
            <a:r>
              <a:rPr lang="en-IE" sz="2000" b="0" i="0">
                <a:solidFill>
                  <a:srgbClr val="1F1F1F"/>
                </a:solidFill>
                <a:effectLst/>
                <a:latin typeface="Gabriola" panose="04040605051002020D02" pitchFamily="82" charset="0"/>
              </a:rPr>
              <a:t> a thug </a:t>
            </a:r>
            <a:r>
              <a:rPr lang="en-IE" sz="2000" b="0" i="0" err="1">
                <a:solidFill>
                  <a:srgbClr val="1F1F1F"/>
                </a:solidFill>
                <a:effectLst/>
                <a:latin typeface="Gabriola" panose="04040605051002020D02" pitchFamily="82" charset="0"/>
              </a:rPr>
              <a:t>seans</a:t>
            </a:r>
            <a:r>
              <a:rPr lang="en-IE" sz="2000" b="0" i="0">
                <a:solidFill>
                  <a:srgbClr val="1F1F1F"/>
                </a:solidFill>
                <a:effectLst/>
                <a:latin typeface="Gabriola" panose="04040605051002020D02" pitchFamily="82" charset="0"/>
              </a:rPr>
              <a:t> </a:t>
            </a:r>
            <a:r>
              <a:rPr lang="en-IE" sz="2000" b="0" i="0" err="1">
                <a:solidFill>
                  <a:srgbClr val="1F1F1F"/>
                </a:solidFill>
                <a:effectLst/>
                <a:latin typeface="Gabriola" panose="04040605051002020D02" pitchFamily="82" charset="0"/>
              </a:rPr>
              <a:t>díriú</a:t>
            </a:r>
            <a:r>
              <a:rPr lang="en-IE" sz="2000" b="0" i="0">
                <a:solidFill>
                  <a:srgbClr val="1F1F1F"/>
                </a:solidFill>
                <a:effectLst/>
                <a:latin typeface="Gabriola" panose="04040605051002020D02" pitchFamily="82" charset="0"/>
              </a:rPr>
              <a:t> </a:t>
            </a:r>
            <a:r>
              <a:rPr lang="en-IE" sz="2000" b="0" i="0" err="1">
                <a:solidFill>
                  <a:srgbClr val="1F1F1F"/>
                </a:solidFill>
                <a:effectLst/>
                <a:latin typeface="Gabriola" panose="04040605051002020D02" pitchFamily="82" charset="0"/>
              </a:rPr>
              <a:t>ar</a:t>
            </a:r>
            <a:r>
              <a:rPr lang="en-IE" sz="2000" b="0" i="0">
                <a:solidFill>
                  <a:srgbClr val="1F1F1F"/>
                </a:solidFill>
                <a:effectLst/>
                <a:latin typeface="Gabriola" panose="04040605051002020D02" pitchFamily="82" charset="0"/>
              </a:rPr>
              <a:t> do </a:t>
            </a:r>
            <a:r>
              <a:rPr lang="en-IE" sz="2000" b="0" i="0" err="1">
                <a:solidFill>
                  <a:srgbClr val="1F1F1F"/>
                </a:solidFill>
                <a:effectLst/>
                <a:latin typeface="Gabriola" panose="04040605051002020D02" pitchFamily="82" charset="0"/>
              </a:rPr>
              <a:t>scileanna</a:t>
            </a:r>
            <a:r>
              <a:rPr lang="en-IE" sz="2000" b="0" i="0">
                <a:solidFill>
                  <a:srgbClr val="1F1F1F"/>
                </a:solidFill>
                <a:effectLst/>
                <a:latin typeface="Gabriola" panose="04040605051002020D02" pitchFamily="82" charset="0"/>
              </a:rPr>
              <a:t> a </a:t>
            </a:r>
            <a:r>
              <a:rPr lang="en-IE" sz="2000" b="0" i="0" err="1">
                <a:solidFill>
                  <a:srgbClr val="1F1F1F"/>
                </a:solidFill>
                <a:effectLst/>
                <a:latin typeface="Gabriola" panose="04040605051002020D02" pitchFamily="82" charset="0"/>
              </a:rPr>
              <a:t>fheabhsú</a:t>
            </a:r>
            <a:r>
              <a:rPr lang="en-IE" sz="2000" b="0" i="0">
                <a:solidFill>
                  <a:srgbClr val="1F1F1F"/>
                </a:solidFill>
                <a:effectLst/>
                <a:latin typeface="Gabriola" panose="04040605051002020D02" pitchFamily="82" charset="0"/>
              </a:rPr>
              <a:t>. </a:t>
            </a:r>
            <a:endParaRPr lang="en-IE" sz="2000">
              <a:latin typeface="Gabriola" panose="04040605051002020D02" pitchFamily="82" charset="0"/>
            </a:endParaRPr>
          </a:p>
        </p:txBody>
      </p:sp>
      <p:sp>
        <p:nvSpPr>
          <p:cNvPr id="10" name="TextBox 9">
            <a:extLst>
              <a:ext uri="{FF2B5EF4-FFF2-40B4-BE49-F238E27FC236}">
                <a16:creationId xmlns:a16="http://schemas.microsoft.com/office/drawing/2014/main" id="{720CE61E-61AD-4354-AFA5-9DBC2B7F8DAF}"/>
              </a:ext>
            </a:extLst>
          </p:cNvPr>
          <p:cNvSpPr txBox="1"/>
          <p:nvPr/>
        </p:nvSpPr>
        <p:spPr>
          <a:xfrm rot="730849">
            <a:off x="5755789" y="2864502"/>
            <a:ext cx="2509751" cy="2585323"/>
          </a:xfrm>
          <a:prstGeom prst="rect">
            <a:avLst/>
          </a:prstGeom>
          <a:noFill/>
        </p:spPr>
        <p:txBody>
          <a:bodyPr wrap="square" rtlCol="0">
            <a:spAutoFit/>
          </a:bodyPr>
          <a:lstStyle/>
          <a:p>
            <a:r>
              <a:rPr lang="en-IE" b="1" i="0" err="1">
                <a:solidFill>
                  <a:srgbClr val="1F1F1F"/>
                </a:solidFill>
                <a:effectLst/>
                <a:latin typeface="Bradley Hand ITC" panose="03070402050302030203" pitchFamily="66" charset="0"/>
              </a:rPr>
              <a:t>Bhain</a:t>
            </a:r>
            <a:r>
              <a:rPr lang="en-IE" b="1" i="0">
                <a:solidFill>
                  <a:srgbClr val="1F1F1F"/>
                </a:solidFill>
                <a:effectLst/>
                <a:latin typeface="Bradley Hand ITC" panose="03070402050302030203" pitchFamily="66" charset="0"/>
              </a:rPr>
              <a:t> </a:t>
            </a:r>
            <a:r>
              <a:rPr lang="en-IE" b="1" i="0" err="1">
                <a:solidFill>
                  <a:srgbClr val="1F1F1F"/>
                </a:solidFill>
                <a:effectLst/>
                <a:latin typeface="Bradley Hand ITC" panose="03070402050302030203" pitchFamily="66" charset="0"/>
              </a:rPr>
              <a:t>mé</a:t>
            </a:r>
            <a:r>
              <a:rPr lang="en-IE" b="1" i="0">
                <a:solidFill>
                  <a:srgbClr val="1F1F1F"/>
                </a:solidFill>
                <a:effectLst/>
                <a:latin typeface="Bradley Hand ITC" panose="03070402050302030203" pitchFamily="66" charset="0"/>
              </a:rPr>
              <a:t> an-</a:t>
            </a:r>
            <a:r>
              <a:rPr lang="en-IE" b="1" i="0" err="1">
                <a:solidFill>
                  <a:srgbClr val="1F1F1F"/>
                </a:solidFill>
                <a:effectLst/>
                <a:latin typeface="Bradley Hand ITC" panose="03070402050302030203" pitchFamily="66" charset="0"/>
              </a:rPr>
              <a:t>taitneamh</a:t>
            </a:r>
            <a:r>
              <a:rPr lang="en-IE" b="1" i="0">
                <a:solidFill>
                  <a:srgbClr val="1F1F1F"/>
                </a:solidFill>
                <a:effectLst/>
                <a:latin typeface="Bradley Hand ITC" panose="03070402050302030203" pitchFamily="66" charset="0"/>
              </a:rPr>
              <a:t> as an </a:t>
            </a:r>
            <a:r>
              <a:rPr lang="en-IE" b="1" i="0" err="1">
                <a:solidFill>
                  <a:srgbClr val="1F1F1F"/>
                </a:solidFill>
                <a:effectLst/>
                <a:latin typeface="Bradley Hand ITC" panose="03070402050302030203" pitchFamily="66" charset="0"/>
              </a:rPr>
              <a:t>bpróiséas</a:t>
            </a:r>
            <a:r>
              <a:rPr lang="en-IE" b="1" i="0">
                <a:solidFill>
                  <a:srgbClr val="1F1F1F"/>
                </a:solidFill>
                <a:effectLst/>
                <a:latin typeface="Bradley Hand ITC" panose="03070402050302030203" pitchFamily="66" charset="0"/>
              </a:rPr>
              <a:t> - </a:t>
            </a:r>
            <a:r>
              <a:rPr lang="en-IE" b="1" i="0" err="1">
                <a:solidFill>
                  <a:srgbClr val="1F1F1F"/>
                </a:solidFill>
                <a:effectLst/>
                <a:latin typeface="Bradley Hand ITC" panose="03070402050302030203" pitchFamily="66" charset="0"/>
              </a:rPr>
              <a:t>chabhraigh</a:t>
            </a:r>
            <a:r>
              <a:rPr lang="en-IE" b="1" i="0">
                <a:solidFill>
                  <a:srgbClr val="1F1F1F"/>
                </a:solidFill>
                <a:effectLst/>
                <a:latin typeface="Bradley Hand ITC" panose="03070402050302030203" pitchFamily="66" charset="0"/>
              </a:rPr>
              <a:t> </a:t>
            </a:r>
            <a:r>
              <a:rPr lang="en-IE" b="1" i="0" err="1">
                <a:solidFill>
                  <a:srgbClr val="1F1F1F"/>
                </a:solidFill>
                <a:effectLst/>
                <a:latin typeface="Bradley Hand ITC" panose="03070402050302030203" pitchFamily="66" charset="0"/>
              </a:rPr>
              <a:t>sé</a:t>
            </a:r>
            <a:r>
              <a:rPr lang="en-IE" b="1" i="0">
                <a:solidFill>
                  <a:srgbClr val="1F1F1F"/>
                </a:solidFill>
                <a:effectLst/>
                <a:latin typeface="Bradley Hand ITC" panose="03070402050302030203" pitchFamily="66" charset="0"/>
              </a:rPr>
              <a:t> go </a:t>
            </a:r>
            <a:r>
              <a:rPr lang="en-IE" b="1" i="0" err="1">
                <a:solidFill>
                  <a:srgbClr val="1F1F1F"/>
                </a:solidFill>
                <a:effectLst/>
                <a:latin typeface="Bradley Hand ITC" panose="03070402050302030203" pitchFamily="66" charset="0"/>
              </a:rPr>
              <a:t>mór</a:t>
            </a:r>
            <a:r>
              <a:rPr lang="en-IE" b="1" i="0">
                <a:solidFill>
                  <a:srgbClr val="1F1F1F"/>
                </a:solidFill>
                <a:effectLst/>
                <a:latin typeface="Bradley Hand ITC" panose="03070402050302030203" pitchFamily="66" charset="0"/>
              </a:rPr>
              <a:t> </a:t>
            </a:r>
            <a:r>
              <a:rPr lang="en-IE" b="1" i="0" err="1">
                <a:solidFill>
                  <a:srgbClr val="1F1F1F"/>
                </a:solidFill>
                <a:effectLst/>
                <a:latin typeface="Bradley Hand ITC" panose="03070402050302030203" pitchFamily="66" charset="0"/>
              </a:rPr>
              <a:t>liom</a:t>
            </a:r>
            <a:r>
              <a:rPr lang="en-IE" b="1" i="0">
                <a:solidFill>
                  <a:srgbClr val="1F1F1F"/>
                </a:solidFill>
                <a:effectLst/>
                <a:latin typeface="Bradley Hand ITC" panose="03070402050302030203" pitchFamily="66" charset="0"/>
              </a:rPr>
              <a:t> </a:t>
            </a:r>
            <a:r>
              <a:rPr lang="en-IE" b="1" i="0" err="1">
                <a:solidFill>
                  <a:srgbClr val="1F1F1F"/>
                </a:solidFill>
                <a:effectLst/>
                <a:latin typeface="Bradley Hand ITC" panose="03070402050302030203" pitchFamily="66" charset="0"/>
              </a:rPr>
              <a:t>agus</a:t>
            </a:r>
            <a:r>
              <a:rPr lang="en-IE" b="1" i="0">
                <a:solidFill>
                  <a:srgbClr val="1F1F1F"/>
                </a:solidFill>
                <a:effectLst/>
                <a:latin typeface="Bradley Hand ITC" panose="03070402050302030203" pitchFamily="66" charset="0"/>
              </a:rPr>
              <a:t> </a:t>
            </a:r>
            <a:r>
              <a:rPr lang="en-IE" b="1" i="0" err="1">
                <a:solidFill>
                  <a:srgbClr val="1F1F1F"/>
                </a:solidFill>
                <a:effectLst/>
                <a:latin typeface="Bradley Hand ITC" panose="03070402050302030203" pitchFamily="66" charset="0"/>
              </a:rPr>
              <a:t>chuireas</a:t>
            </a:r>
            <a:r>
              <a:rPr lang="en-IE" b="1" i="0">
                <a:solidFill>
                  <a:srgbClr val="1F1F1F"/>
                </a:solidFill>
                <a:effectLst/>
                <a:latin typeface="Bradley Hand ITC" panose="03070402050302030203" pitchFamily="66" charset="0"/>
              </a:rPr>
              <a:t> go </a:t>
            </a:r>
            <a:r>
              <a:rPr lang="en-IE" b="1" i="0" err="1">
                <a:solidFill>
                  <a:srgbClr val="1F1F1F"/>
                </a:solidFill>
                <a:effectLst/>
                <a:latin typeface="Bradley Hand ITC" panose="03070402050302030203" pitchFamily="66" charset="0"/>
              </a:rPr>
              <a:t>mór</a:t>
            </a:r>
            <a:r>
              <a:rPr lang="en-IE" b="1" i="0">
                <a:solidFill>
                  <a:srgbClr val="1F1F1F"/>
                </a:solidFill>
                <a:effectLst/>
                <a:latin typeface="Bradley Hand ITC" panose="03070402050302030203" pitchFamily="66" charset="0"/>
              </a:rPr>
              <a:t> le </a:t>
            </a:r>
            <a:r>
              <a:rPr lang="en-IE" b="1" i="0" err="1">
                <a:solidFill>
                  <a:srgbClr val="1F1F1F"/>
                </a:solidFill>
                <a:effectLst/>
                <a:latin typeface="Bradley Hand ITC" panose="03070402050302030203" pitchFamily="66" charset="0"/>
              </a:rPr>
              <a:t>mo</a:t>
            </a:r>
            <a:r>
              <a:rPr lang="en-IE" b="1" i="0">
                <a:solidFill>
                  <a:srgbClr val="1F1F1F"/>
                </a:solidFill>
                <a:effectLst/>
                <a:latin typeface="Bradley Hand ITC" panose="03070402050302030203" pitchFamily="66" charset="0"/>
              </a:rPr>
              <a:t> </a:t>
            </a:r>
            <a:r>
              <a:rPr lang="en-IE" b="1" i="0" err="1">
                <a:solidFill>
                  <a:srgbClr val="1F1F1F"/>
                </a:solidFill>
                <a:effectLst/>
                <a:latin typeface="Bradley Hand ITC" panose="03070402050302030203" pitchFamily="66" charset="0"/>
              </a:rPr>
              <a:t>chuid</a:t>
            </a:r>
            <a:r>
              <a:rPr lang="en-IE" b="1" i="0">
                <a:solidFill>
                  <a:srgbClr val="1F1F1F"/>
                </a:solidFill>
                <a:effectLst/>
                <a:latin typeface="Bradley Hand ITC" panose="03070402050302030203" pitchFamily="66" charset="0"/>
              </a:rPr>
              <a:t> </a:t>
            </a:r>
            <a:r>
              <a:rPr lang="en-IE" b="1" i="0" err="1">
                <a:solidFill>
                  <a:srgbClr val="1F1F1F"/>
                </a:solidFill>
                <a:effectLst/>
                <a:latin typeface="Bradley Hand ITC" panose="03070402050302030203" pitchFamily="66" charset="0"/>
              </a:rPr>
              <a:t>scileanna</a:t>
            </a:r>
            <a:r>
              <a:rPr lang="en-IE" b="1" i="0">
                <a:solidFill>
                  <a:srgbClr val="1F1F1F"/>
                </a:solidFill>
                <a:effectLst/>
                <a:latin typeface="Bradley Hand ITC" panose="03070402050302030203" pitchFamily="66" charset="0"/>
              </a:rPr>
              <a:t> </a:t>
            </a:r>
            <a:r>
              <a:rPr lang="en-IE" b="1" i="0" err="1">
                <a:solidFill>
                  <a:srgbClr val="1F1F1F"/>
                </a:solidFill>
                <a:effectLst/>
                <a:latin typeface="Bradley Hand ITC" panose="03070402050302030203" pitchFamily="66" charset="0"/>
              </a:rPr>
              <a:t>sa</a:t>
            </a:r>
            <a:r>
              <a:rPr lang="en-IE" b="1" i="0">
                <a:solidFill>
                  <a:srgbClr val="1F1F1F"/>
                </a:solidFill>
                <a:effectLst/>
                <a:latin typeface="Bradley Hand ITC" panose="03070402050302030203" pitchFamily="66" charset="0"/>
              </a:rPr>
              <a:t> </a:t>
            </a:r>
            <a:r>
              <a:rPr lang="en-IE" b="1" i="0" err="1">
                <a:solidFill>
                  <a:srgbClr val="1F1F1F"/>
                </a:solidFill>
                <a:effectLst/>
                <a:latin typeface="Bradley Hand ITC" panose="03070402050302030203" pitchFamily="66" charset="0"/>
              </a:rPr>
              <a:t>seomra</a:t>
            </a:r>
            <a:r>
              <a:rPr lang="en-IE" b="1" i="0">
                <a:solidFill>
                  <a:srgbClr val="1F1F1F"/>
                </a:solidFill>
                <a:effectLst/>
                <a:latin typeface="Bradley Hand ITC" panose="03070402050302030203" pitchFamily="66" charset="0"/>
              </a:rPr>
              <a:t> </a:t>
            </a:r>
            <a:r>
              <a:rPr lang="en-IE" b="1" i="0" err="1">
                <a:solidFill>
                  <a:srgbClr val="1F1F1F"/>
                </a:solidFill>
                <a:effectLst/>
                <a:latin typeface="Bradley Hand ITC" panose="03070402050302030203" pitchFamily="66" charset="0"/>
              </a:rPr>
              <a:t>ranga</a:t>
            </a:r>
            <a:r>
              <a:rPr lang="en-IE" b="1" i="0">
                <a:solidFill>
                  <a:srgbClr val="1F1F1F"/>
                </a:solidFill>
                <a:effectLst/>
                <a:latin typeface="Bradley Hand ITC" panose="03070402050302030203" pitchFamily="66" charset="0"/>
              </a:rPr>
              <a:t> </a:t>
            </a:r>
            <a:r>
              <a:rPr lang="en-IE" b="1" i="0" err="1">
                <a:solidFill>
                  <a:srgbClr val="1F1F1F"/>
                </a:solidFill>
                <a:effectLst/>
                <a:latin typeface="Bradley Hand ITC" panose="03070402050302030203" pitchFamily="66" charset="0"/>
              </a:rPr>
              <a:t>dá</a:t>
            </a:r>
            <a:r>
              <a:rPr lang="en-IE" b="1" i="0">
                <a:solidFill>
                  <a:srgbClr val="1F1F1F"/>
                </a:solidFill>
                <a:effectLst/>
                <a:latin typeface="Bradley Hand ITC" panose="03070402050302030203" pitchFamily="66" charset="0"/>
              </a:rPr>
              <a:t> </a:t>
            </a:r>
            <a:r>
              <a:rPr lang="en-IE" b="1" i="0" err="1">
                <a:solidFill>
                  <a:srgbClr val="1F1F1F"/>
                </a:solidFill>
                <a:effectLst/>
                <a:latin typeface="Bradley Hand ITC" panose="03070402050302030203" pitchFamily="66" charset="0"/>
              </a:rPr>
              <a:t>bharr</a:t>
            </a:r>
            <a:r>
              <a:rPr lang="en-IE" b="1" i="0">
                <a:solidFill>
                  <a:srgbClr val="1F1F1F"/>
                </a:solidFill>
                <a:effectLst/>
                <a:latin typeface="Bradley Hand ITC" panose="03070402050302030203" pitchFamily="66" charset="0"/>
              </a:rPr>
              <a:t> </a:t>
            </a:r>
            <a:r>
              <a:rPr lang="en-IE" b="1" i="0" err="1">
                <a:solidFill>
                  <a:srgbClr val="1F1F1F"/>
                </a:solidFill>
                <a:effectLst/>
                <a:latin typeface="Bradley Hand ITC" panose="03070402050302030203" pitchFamily="66" charset="0"/>
              </a:rPr>
              <a:t>measaim</a:t>
            </a:r>
            <a:r>
              <a:rPr lang="en-IE" b="1" i="0">
                <a:solidFill>
                  <a:srgbClr val="1F1F1F"/>
                </a:solidFill>
                <a:effectLst/>
                <a:latin typeface="Bradley Hand ITC" panose="03070402050302030203" pitchFamily="66" charset="0"/>
              </a:rPr>
              <a:t>. </a:t>
            </a:r>
            <a:endParaRPr lang="en-IE" b="1">
              <a:latin typeface="Bradley Hand ITC" panose="03070402050302030203" pitchFamily="66" charset="0"/>
            </a:endParaRPr>
          </a:p>
          <a:p>
            <a:endParaRPr lang="en-IE"/>
          </a:p>
        </p:txBody>
      </p:sp>
      <p:sp>
        <p:nvSpPr>
          <p:cNvPr id="11" name="TextBox 10">
            <a:extLst>
              <a:ext uri="{FF2B5EF4-FFF2-40B4-BE49-F238E27FC236}">
                <a16:creationId xmlns:a16="http://schemas.microsoft.com/office/drawing/2014/main" id="{F76E0C17-C552-4C2F-9FA0-079F7A63D257}"/>
              </a:ext>
            </a:extLst>
          </p:cNvPr>
          <p:cNvSpPr txBox="1"/>
          <p:nvPr/>
        </p:nvSpPr>
        <p:spPr>
          <a:xfrm rot="683081">
            <a:off x="719468" y="2714593"/>
            <a:ext cx="2384202" cy="1631216"/>
          </a:xfrm>
          <a:prstGeom prst="rect">
            <a:avLst/>
          </a:prstGeom>
          <a:noFill/>
        </p:spPr>
        <p:txBody>
          <a:bodyPr wrap="square" rtlCol="0">
            <a:spAutoFit/>
          </a:bodyPr>
          <a:lstStyle/>
          <a:p>
            <a:r>
              <a:rPr lang="en-IE" sz="2000" b="0" i="0" err="1">
                <a:solidFill>
                  <a:srgbClr val="1F1F1F"/>
                </a:solidFill>
                <a:effectLst/>
                <a:latin typeface="Gill Sans MT Condensed" panose="020B0506020104020203" pitchFamily="34" charset="0"/>
              </a:rPr>
              <a:t>Bhí</a:t>
            </a:r>
            <a:r>
              <a:rPr lang="en-IE" sz="2000" b="0" i="0">
                <a:solidFill>
                  <a:srgbClr val="1F1F1F"/>
                </a:solidFill>
                <a:effectLst/>
                <a:latin typeface="Gill Sans MT Condensed" panose="020B0506020104020203" pitchFamily="34" charset="0"/>
              </a:rPr>
              <a:t> an FTG </a:t>
            </a:r>
            <a:r>
              <a:rPr lang="en-IE" sz="2000" b="0" i="0" err="1">
                <a:solidFill>
                  <a:srgbClr val="1F1F1F"/>
                </a:solidFill>
                <a:effectLst/>
                <a:latin typeface="Gill Sans MT Condensed" panose="020B0506020104020203" pitchFamily="34" charset="0"/>
              </a:rPr>
              <a:t>chomh</a:t>
            </a:r>
            <a:r>
              <a:rPr lang="en-IE" sz="2000" b="0" i="0">
                <a:solidFill>
                  <a:srgbClr val="1F1F1F"/>
                </a:solidFill>
                <a:effectLst/>
                <a:latin typeface="Gill Sans MT Condensed" panose="020B0506020104020203" pitchFamily="34" charset="0"/>
              </a:rPr>
              <a:t> </a:t>
            </a:r>
            <a:r>
              <a:rPr lang="en-IE" sz="2000" b="0" i="0" err="1">
                <a:solidFill>
                  <a:srgbClr val="1F1F1F"/>
                </a:solidFill>
                <a:effectLst/>
                <a:latin typeface="Gill Sans MT Condensed" panose="020B0506020104020203" pitchFamily="34" charset="0"/>
              </a:rPr>
              <a:t>gairmiúil</a:t>
            </a:r>
            <a:r>
              <a:rPr lang="en-IE" sz="2000" b="0" i="0">
                <a:solidFill>
                  <a:srgbClr val="1F1F1F"/>
                </a:solidFill>
                <a:effectLst/>
                <a:latin typeface="Gill Sans MT Condensed" panose="020B0506020104020203" pitchFamily="34" charset="0"/>
              </a:rPr>
              <a:t> </a:t>
            </a:r>
            <a:r>
              <a:rPr lang="en-IE" sz="2000" b="0" i="0" err="1">
                <a:solidFill>
                  <a:srgbClr val="1F1F1F"/>
                </a:solidFill>
                <a:effectLst/>
                <a:latin typeface="Gill Sans MT Condensed" panose="020B0506020104020203" pitchFamily="34" charset="0"/>
              </a:rPr>
              <a:t>agus</a:t>
            </a:r>
            <a:r>
              <a:rPr lang="en-IE" sz="2000" b="0" i="0">
                <a:solidFill>
                  <a:srgbClr val="1F1F1F"/>
                </a:solidFill>
                <a:effectLst/>
                <a:latin typeface="Gill Sans MT Condensed" panose="020B0506020104020203" pitchFamily="34" charset="0"/>
              </a:rPr>
              <a:t> </a:t>
            </a:r>
            <a:r>
              <a:rPr lang="en-IE" sz="2000" b="0" i="0" err="1">
                <a:solidFill>
                  <a:srgbClr val="1F1F1F"/>
                </a:solidFill>
                <a:effectLst/>
                <a:latin typeface="Gill Sans MT Condensed" panose="020B0506020104020203" pitchFamily="34" charset="0"/>
              </a:rPr>
              <a:t>fíorchabhrach</a:t>
            </a:r>
            <a:r>
              <a:rPr lang="en-IE" sz="2000" b="0" i="0">
                <a:solidFill>
                  <a:srgbClr val="1F1F1F"/>
                </a:solidFill>
                <a:effectLst/>
                <a:latin typeface="Gill Sans MT Condensed" panose="020B0506020104020203" pitchFamily="34" charset="0"/>
              </a:rPr>
              <a:t>. Thug </a:t>
            </a:r>
            <a:r>
              <a:rPr lang="en-IE" sz="2000" b="0" i="0" err="1">
                <a:solidFill>
                  <a:srgbClr val="1F1F1F"/>
                </a:solidFill>
                <a:effectLst/>
                <a:latin typeface="Gill Sans MT Condensed" panose="020B0506020104020203" pitchFamily="34" charset="0"/>
              </a:rPr>
              <a:t>siad</a:t>
            </a:r>
            <a:r>
              <a:rPr lang="en-IE" sz="2000" b="0" i="0">
                <a:solidFill>
                  <a:srgbClr val="1F1F1F"/>
                </a:solidFill>
                <a:effectLst/>
                <a:latin typeface="Gill Sans MT Condensed" panose="020B0506020104020203" pitchFamily="34" charset="0"/>
              </a:rPr>
              <a:t> </a:t>
            </a:r>
            <a:r>
              <a:rPr lang="en-IE" sz="2000" b="0" i="0" err="1">
                <a:solidFill>
                  <a:srgbClr val="1F1F1F"/>
                </a:solidFill>
                <a:effectLst/>
                <a:latin typeface="Gill Sans MT Condensed" panose="020B0506020104020203" pitchFamily="34" charset="0"/>
              </a:rPr>
              <a:t>aiseolas</a:t>
            </a:r>
            <a:r>
              <a:rPr lang="en-IE" sz="2000" b="0" i="0">
                <a:solidFill>
                  <a:srgbClr val="1F1F1F"/>
                </a:solidFill>
                <a:effectLst/>
                <a:latin typeface="Gill Sans MT Condensed" panose="020B0506020104020203" pitchFamily="34" charset="0"/>
              </a:rPr>
              <a:t> </a:t>
            </a:r>
            <a:r>
              <a:rPr lang="en-IE" sz="2000" b="0" i="0" err="1">
                <a:solidFill>
                  <a:srgbClr val="1F1F1F"/>
                </a:solidFill>
                <a:effectLst/>
                <a:latin typeface="Gill Sans MT Condensed" panose="020B0506020104020203" pitchFamily="34" charset="0"/>
              </a:rPr>
              <a:t>tacúil</a:t>
            </a:r>
            <a:r>
              <a:rPr lang="en-IE" sz="2000" b="0" i="0">
                <a:solidFill>
                  <a:srgbClr val="1F1F1F"/>
                </a:solidFill>
                <a:effectLst/>
                <a:latin typeface="Gill Sans MT Condensed" panose="020B0506020104020203" pitchFamily="34" charset="0"/>
              </a:rPr>
              <a:t> </a:t>
            </a:r>
            <a:r>
              <a:rPr lang="en-IE" sz="2000" b="0" i="0" err="1">
                <a:solidFill>
                  <a:srgbClr val="1F1F1F"/>
                </a:solidFill>
                <a:effectLst/>
                <a:latin typeface="Gill Sans MT Condensed" panose="020B0506020104020203" pitchFamily="34" charset="0"/>
              </a:rPr>
              <a:t>agus</a:t>
            </a:r>
            <a:r>
              <a:rPr lang="en-IE" sz="2000" b="0" i="0">
                <a:solidFill>
                  <a:srgbClr val="1F1F1F"/>
                </a:solidFill>
                <a:effectLst/>
                <a:latin typeface="Gill Sans MT Condensed" panose="020B0506020104020203" pitchFamily="34" charset="0"/>
              </a:rPr>
              <a:t> </a:t>
            </a:r>
            <a:r>
              <a:rPr lang="en-IE" sz="2000" b="0" i="0" err="1">
                <a:solidFill>
                  <a:srgbClr val="1F1F1F"/>
                </a:solidFill>
                <a:effectLst/>
                <a:latin typeface="Gill Sans MT Condensed" panose="020B0506020104020203" pitchFamily="34" charset="0"/>
              </a:rPr>
              <a:t>chabhraigh</a:t>
            </a:r>
            <a:r>
              <a:rPr lang="en-IE" sz="2000" b="0" i="0">
                <a:solidFill>
                  <a:srgbClr val="1F1F1F"/>
                </a:solidFill>
                <a:effectLst/>
                <a:latin typeface="Gill Sans MT Condensed" panose="020B0506020104020203" pitchFamily="34" charset="0"/>
              </a:rPr>
              <a:t> </a:t>
            </a:r>
            <a:r>
              <a:rPr lang="en-IE" sz="2000" b="0" i="0" err="1">
                <a:solidFill>
                  <a:srgbClr val="1F1F1F"/>
                </a:solidFill>
                <a:effectLst/>
                <a:latin typeface="Gill Sans MT Condensed" panose="020B0506020104020203" pitchFamily="34" charset="0"/>
              </a:rPr>
              <a:t>siad</a:t>
            </a:r>
            <a:r>
              <a:rPr lang="en-IE" sz="2000" b="0" i="0">
                <a:solidFill>
                  <a:srgbClr val="1F1F1F"/>
                </a:solidFill>
                <a:effectLst/>
                <a:latin typeface="Gill Sans MT Condensed" panose="020B0506020104020203" pitchFamily="34" charset="0"/>
              </a:rPr>
              <a:t> go </a:t>
            </a:r>
            <a:r>
              <a:rPr lang="en-IE" sz="2000" b="0" i="0" err="1">
                <a:solidFill>
                  <a:srgbClr val="1F1F1F"/>
                </a:solidFill>
                <a:effectLst/>
                <a:latin typeface="Gill Sans MT Condensed" panose="020B0506020104020203" pitchFamily="34" charset="0"/>
              </a:rPr>
              <a:t>mór</a:t>
            </a:r>
            <a:r>
              <a:rPr lang="en-IE" sz="2000" b="0" i="0">
                <a:solidFill>
                  <a:srgbClr val="1F1F1F"/>
                </a:solidFill>
                <a:effectLst/>
                <a:latin typeface="Gill Sans MT Condensed" panose="020B0506020104020203" pitchFamily="34" charset="0"/>
              </a:rPr>
              <a:t> </a:t>
            </a:r>
            <a:r>
              <a:rPr lang="en-IE" sz="2000" b="0" i="0" err="1">
                <a:solidFill>
                  <a:srgbClr val="1F1F1F"/>
                </a:solidFill>
                <a:effectLst/>
                <a:latin typeface="Gill Sans MT Condensed" panose="020B0506020104020203" pitchFamily="34" charset="0"/>
              </a:rPr>
              <a:t>liom</a:t>
            </a:r>
            <a:r>
              <a:rPr lang="en-IE" sz="2000" b="0" i="0">
                <a:solidFill>
                  <a:srgbClr val="1F1F1F"/>
                </a:solidFill>
                <a:effectLst/>
                <a:latin typeface="Gill Sans MT Condensed" panose="020B0506020104020203" pitchFamily="34" charset="0"/>
              </a:rPr>
              <a:t> le </a:t>
            </a:r>
            <a:r>
              <a:rPr lang="en-IE" sz="2000" b="0" i="0" err="1">
                <a:solidFill>
                  <a:srgbClr val="1F1F1F"/>
                </a:solidFill>
                <a:effectLst/>
                <a:latin typeface="Gill Sans MT Condensed" panose="020B0506020104020203" pitchFamily="34" charset="0"/>
              </a:rPr>
              <a:t>moltaí</a:t>
            </a:r>
            <a:r>
              <a:rPr lang="en-IE" sz="2000" b="0" i="0">
                <a:solidFill>
                  <a:srgbClr val="1F1F1F"/>
                </a:solidFill>
                <a:effectLst/>
                <a:latin typeface="Gill Sans MT Condensed" panose="020B0506020104020203" pitchFamily="34" charset="0"/>
              </a:rPr>
              <a:t> </a:t>
            </a:r>
            <a:r>
              <a:rPr lang="en-IE" sz="2000" b="0" i="0" err="1">
                <a:solidFill>
                  <a:srgbClr val="1F1F1F"/>
                </a:solidFill>
                <a:effectLst/>
                <a:latin typeface="Gill Sans MT Condensed" panose="020B0506020104020203" pitchFamily="34" charset="0"/>
              </a:rPr>
              <a:t>agus</a:t>
            </a:r>
            <a:r>
              <a:rPr lang="en-IE" sz="2000" b="0" i="0">
                <a:solidFill>
                  <a:srgbClr val="1F1F1F"/>
                </a:solidFill>
                <a:effectLst/>
                <a:latin typeface="Gill Sans MT Condensed" panose="020B0506020104020203" pitchFamily="34" charset="0"/>
              </a:rPr>
              <a:t> </a:t>
            </a:r>
            <a:r>
              <a:rPr lang="en-IE" sz="2000" b="0" i="0" err="1">
                <a:solidFill>
                  <a:srgbClr val="1F1F1F"/>
                </a:solidFill>
                <a:effectLst/>
                <a:latin typeface="Gill Sans MT Condensed" panose="020B0506020104020203" pitchFamily="34" charset="0"/>
              </a:rPr>
              <a:t>comhráite</a:t>
            </a:r>
            <a:r>
              <a:rPr lang="en-IE" sz="2000" b="0" i="0">
                <a:solidFill>
                  <a:srgbClr val="1F1F1F"/>
                </a:solidFill>
                <a:effectLst/>
                <a:latin typeface="Gill Sans MT Condensed" panose="020B0506020104020203" pitchFamily="34" charset="0"/>
              </a:rPr>
              <a:t>.</a:t>
            </a:r>
            <a:endParaRPr lang="en-IE" sz="2000">
              <a:latin typeface="Gill Sans MT Condensed" panose="020B0506020104020203" pitchFamily="34" charset="0"/>
            </a:endParaRPr>
          </a:p>
        </p:txBody>
      </p:sp>
    </p:spTree>
    <p:extLst>
      <p:ext uri="{BB962C8B-B14F-4D97-AF65-F5344CB8AC3E}">
        <p14:creationId xmlns:p14="http://schemas.microsoft.com/office/powerpoint/2010/main" val="2849376872"/>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Rectangle 9"/>
          <p:cNvSpPr/>
          <p:nvPr/>
        </p:nvSpPr>
        <p:spPr>
          <a:xfrm>
            <a:off x="124188" y="166031"/>
            <a:ext cx="10291600" cy="769441"/>
          </a:xfrm>
          <a:prstGeom prst="rect">
            <a:avLst/>
          </a:prstGeom>
          <a:noFill/>
        </p:spPr>
        <p:txBody>
          <a:bodyPr wrap="none" lIns="91440" tIns="45720" rIns="91440" bIns="45720" anchor="t">
            <a:spAutoFit/>
          </a:bodyPr>
          <a:lstStyle/>
          <a:p>
            <a:pPr algn="ctr">
              <a:defRPr/>
            </a:pPr>
            <a:r>
              <a:rPr kumimoji="0" lang="ga" sz="4400" b="0" i="0" u="none" strike="noStrike" kern="1200" cap="none" spc="0" normalizeH="0" baseline="0" err="1">
                <a:ln w="0"/>
                <a:solidFill>
                  <a:prstClr val="white"/>
                </a:solidFill>
                <a:effectLst>
                  <a:outerShdw blurRad="38100" dist="19050" dir="2700000" algn="tl" rotWithShape="0">
                    <a:prstClr val="black">
                      <a:alpha val="40000"/>
                    </a:prstClr>
                  </a:outerShdw>
                </a:effectLst>
                <a:uLnTx/>
                <a:uFillTx/>
                <a:latin typeface="Arial"/>
                <a:cs typeface="Arial"/>
              </a:rPr>
              <a:t>Comhartha</a:t>
            </a:r>
            <a:r>
              <a:rPr lang="ga" sz="4400">
                <a:ln w="0"/>
                <a:solidFill>
                  <a:prstClr val="white"/>
                </a:solidFill>
                <a:effectLst>
                  <a:outerShdw blurRad="38100" dist="19050" dir="2700000" algn="tl" rotWithShape="0">
                    <a:prstClr val="black">
                      <a:alpha val="40000"/>
                    </a:prstClr>
                  </a:outerShdw>
                </a:effectLst>
                <a:latin typeface="Arial"/>
                <a:cs typeface="Arial"/>
              </a:rPr>
              <a:t> nirt</a:t>
            </a:r>
            <a:r>
              <a:rPr kumimoji="0" lang="ga" sz="4400" b="0" i="0" u="none" strike="noStrike" kern="1200" cap="none" spc="0" normalizeH="0" baseline="0">
                <a:ln w="0"/>
                <a:solidFill>
                  <a:prstClr val="white"/>
                </a:solidFill>
                <a:effectLst>
                  <a:outerShdw blurRad="38100" dist="19050" dir="2700000" algn="tl" rotWithShape="0">
                    <a:prstClr val="black">
                      <a:alpha val="40000"/>
                    </a:prstClr>
                  </a:outerShdw>
                </a:effectLst>
                <a:uLnTx/>
                <a:uFillTx/>
                <a:latin typeface="Arial"/>
                <a:cs typeface="Arial"/>
              </a:rPr>
              <a:t> is </a:t>
            </a:r>
            <a:r>
              <a:rPr kumimoji="0" lang="ga" sz="4400" b="0" i="0" u="none" strike="noStrike" kern="1200" cap="none" spc="0" normalizeH="0" baseline="0" err="1">
                <a:ln w="0"/>
                <a:solidFill>
                  <a:prstClr val="white"/>
                </a:solidFill>
                <a:effectLst>
                  <a:outerShdw blurRad="38100" dist="19050" dir="2700000" algn="tl" rotWithShape="0">
                    <a:prstClr val="black">
                      <a:alpha val="40000"/>
                    </a:prstClr>
                  </a:outerShdw>
                </a:effectLst>
                <a:uLnTx/>
                <a:uFillTx/>
                <a:latin typeface="Arial"/>
                <a:cs typeface="Arial"/>
              </a:rPr>
              <a:t>ea</a:t>
            </a:r>
            <a:r>
              <a:rPr kumimoji="0" lang="ga" sz="4400" b="0" i="0" u="none" strike="noStrike" kern="1200" cap="none" spc="0" normalizeH="0" baseline="0">
                <a:ln w="0"/>
                <a:solidFill>
                  <a:prstClr val="white"/>
                </a:solidFill>
                <a:effectLst>
                  <a:outerShdw blurRad="38100" dist="19050" dir="2700000" algn="tl" rotWithShape="0">
                    <a:prstClr val="black">
                      <a:alpha val="40000"/>
                    </a:prstClr>
                  </a:outerShdw>
                </a:effectLst>
                <a:uLnTx/>
                <a:uFillTx/>
                <a:latin typeface="Arial"/>
                <a:cs typeface="Arial"/>
              </a:rPr>
              <a:t> é </a:t>
            </a:r>
            <a:r>
              <a:rPr kumimoji="0" lang="ga" sz="4400" b="0" i="0" u="none" strike="noStrike" kern="1200" cap="none" spc="0" normalizeH="0" baseline="0" err="1">
                <a:ln w="0"/>
                <a:solidFill>
                  <a:prstClr val="white"/>
                </a:solidFill>
                <a:effectLst>
                  <a:outerShdw blurRad="38100" dist="19050" dir="2700000" algn="tl" rotWithShape="0">
                    <a:prstClr val="black">
                      <a:alpha val="40000"/>
                    </a:prstClr>
                  </a:outerShdw>
                </a:effectLst>
                <a:uLnTx/>
                <a:uFillTx/>
                <a:latin typeface="Arial"/>
                <a:cs typeface="Arial"/>
              </a:rPr>
              <a:t>tacaíocht</a:t>
            </a:r>
            <a:r>
              <a:rPr kumimoji="0" lang="ga" sz="4400" b="0" i="0" u="none" strike="noStrike" kern="1200" cap="none" spc="0" normalizeH="0" baseline="0">
                <a:ln w="0"/>
                <a:solidFill>
                  <a:prstClr val="white"/>
                </a:solidFill>
                <a:effectLst>
                  <a:outerShdw blurRad="38100" dist="19050" dir="2700000" algn="tl" rotWithShape="0">
                    <a:prstClr val="black">
                      <a:alpha val="40000"/>
                    </a:prstClr>
                  </a:outerShdw>
                </a:effectLst>
                <a:uLnTx/>
                <a:uFillTx/>
                <a:latin typeface="Arial"/>
                <a:cs typeface="Arial"/>
              </a:rPr>
              <a:t> a </a:t>
            </a:r>
            <a:r>
              <a:rPr kumimoji="0" lang="ga" sz="4400" b="0" i="0" u="none" strike="noStrike" kern="1200" cap="none" spc="0" normalizeH="0" baseline="0" err="1">
                <a:ln w="0"/>
                <a:solidFill>
                  <a:prstClr val="white"/>
                </a:solidFill>
                <a:effectLst>
                  <a:outerShdw blurRad="38100" dist="19050" dir="2700000" algn="tl" rotWithShape="0">
                    <a:prstClr val="black">
                      <a:alpha val="40000"/>
                    </a:prstClr>
                  </a:outerShdw>
                </a:effectLst>
                <a:uLnTx/>
                <a:uFillTx/>
                <a:latin typeface="Arial"/>
                <a:cs typeface="Arial"/>
              </a:rPr>
              <a:t>lorg</a:t>
            </a:r>
            <a:r>
              <a:rPr kumimoji="0" lang="ga" sz="4400" b="0" i="0" u="none" strike="noStrike" kern="1200" cap="none" spc="0" normalizeH="0" baseline="0">
                <a:ln w="0"/>
                <a:solidFill>
                  <a:prstClr val="white"/>
                </a:solidFill>
                <a:effectLst>
                  <a:outerShdw blurRad="38100" dist="19050" dir="2700000" algn="tl" rotWithShape="0">
                    <a:prstClr val="black">
                      <a:alpha val="40000"/>
                    </a:prstClr>
                  </a:outerShdw>
                </a:effectLst>
                <a:uLnTx/>
                <a:uFillTx/>
                <a:latin typeface="Arial"/>
                <a:cs typeface="Arial"/>
              </a:rPr>
              <a:t>...</a:t>
            </a:r>
          </a:p>
        </p:txBody>
      </p:sp>
      <p:pic>
        <p:nvPicPr>
          <p:cNvPr id="13" name="Picture 4" descr="Tacaíocht, Litreacha, Scrabble, Cúnamh, Seirbhís, Custaiméir"/>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8195845" y="988145"/>
            <a:ext cx="1956014" cy="814973"/>
          </a:xfrm>
          <a:prstGeom prst="roundRect">
            <a:avLst>
              <a:gd name="adj" fmla="val 16667"/>
            </a:avLst>
          </a:prstGeom>
          <a:ln>
            <a:noFill/>
          </a:ln>
          <a:effectLst>
            <a:outerShdw blurRad="76200" dist="38100" dir="7800000" algn="tl" rotWithShape="0">
              <a:srgbClr val="000000">
                <a:alpha val="40000"/>
              </a:srgbClr>
            </a:outerShdw>
          </a:effectLst>
          <a:scene3d>
            <a:camera prst="orthographicFront"/>
            <a:lightRig rig="contrasting" dir="t">
              <a:rot lat="0" lon="0" rev="4200000"/>
            </a:lightRig>
          </a:scene3d>
          <a:sp3d prstMaterial="plastic">
            <a:bevelT w="381000" h="114300" prst="relaxedInset"/>
            <a:contourClr>
              <a:srgbClr val="969696"/>
            </a:contourClr>
          </a:sp3d>
          <a:extLst>
            <a:ext uri="{909E8E84-426E-40DD-AFC4-6F175D3DCCD1}">
              <a14:hiddenFill xmlns:a14="http://schemas.microsoft.com/office/drawing/2010/main">
                <a:solidFill>
                  <a:srgbClr val="FFFFFF"/>
                </a:solidFill>
              </a14:hiddenFill>
            </a:ext>
          </a:extLst>
        </p:spPr>
      </p:pic>
      <p:sp>
        <p:nvSpPr>
          <p:cNvPr id="14" name="TextBox 13"/>
          <p:cNvSpPr txBox="1"/>
          <p:nvPr/>
        </p:nvSpPr>
        <p:spPr>
          <a:xfrm>
            <a:off x="310455" y="1197082"/>
            <a:ext cx="12745145" cy="4632037"/>
          </a:xfrm>
          <a:prstGeom prst="rect">
            <a:avLst/>
          </a:prstGeom>
          <a:noFill/>
        </p:spPr>
        <p:txBody>
          <a:bodyPr wrap="square" rtlCol="0">
            <a:spAutoFit/>
          </a:bodyPr>
          <a:lstStyle/>
          <a:p>
            <a:pPr marL="285744" marR="0" lvl="0" indent="-285744" algn="l" defTabSz="914377" rtl="0" eaLnBrk="1" fontAlgn="auto" latinLnBrk="0" hangingPunct="1">
              <a:lnSpc>
                <a:spcPct val="150000"/>
              </a:lnSpc>
              <a:spcBef>
                <a:spcPts val="0"/>
              </a:spcBef>
              <a:spcAft>
                <a:spcPts val="0"/>
              </a:spcAft>
              <a:buClrTx/>
              <a:buSzTx/>
              <a:buFont typeface="Arial" panose="020B0604020202020204" pitchFamily="34" charset="0"/>
              <a:buChar char="•"/>
              <a:tabLst/>
              <a:defRPr/>
            </a:pPr>
            <a:r>
              <a:rPr kumimoji="0" lang="ga" sz="2700" b="0" i="0" u="none" strike="noStrike" kern="1200" cap="none" spc="0" normalizeH="0" baseline="0">
                <a:ln>
                  <a:noFill/>
                </a:ln>
                <a:solidFill>
                  <a:prstClr val="white"/>
                </a:solidFill>
                <a:effectLst/>
                <a:uLnTx/>
                <a:uFillTx/>
                <a:latin typeface="Arial" panose="020B0604020202020204"/>
                <a:ea typeface="+mn-ea"/>
                <a:cs typeface="Calibri" panose="020F0502020204030204" pitchFamily="34" charset="0"/>
              </a:rPr>
              <a:t>www.oide.ie/droichead/home (Uirlisí Droichead) </a:t>
            </a:r>
          </a:p>
          <a:p>
            <a:pPr marL="285744" marR="0" lvl="0" indent="-285744" algn="l" defTabSz="914377" rtl="0" eaLnBrk="1" fontAlgn="auto" latinLnBrk="0" hangingPunct="1">
              <a:lnSpc>
                <a:spcPct val="150000"/>
              </a:lnSpc>
              <a:spcBef>
                <a:spcPts val="0"/>
              </a:spcBef>
              <a:spcAft>
                <a:spcPts val="0"/>
              </a:spcAft>
              <a:buClrTx/>
              <a:buSzTx/>
              <a:buFont typeface="Arial" panose="020B0604020202020204" pitchFamily="34" charset="0"/>
              <a:buChar char="•"/>
              <a:tabLst/>
              <a:defRPr/>
            </a:pPr>
            <a:r>
              <a:rPr kumimoji="0" lang="ga" sz="2700" b="0" i="0" u="none" strike="noStrike" kern="1200" cap="none" spc="0" normalizeH="0" baseline="0">
                <a:ln>
                  <a:noFill/>
                </a:ln>
                <a:solidFill>
                  <a:prstClr val="white"/>
                </a:solidFill>
                <a:effectLst/>
                <a:uLnTx/>
                <a:uFillTx/>
                <a:latin typeface="Arial" panose="020B0604020202020204"/>
                <a:ea typeface="+mn-ea"/>
                <a:cs typeface="Calibri" panose="020F0502020204030204" pitchFamily="34" charset="0"/>
              </a:rPr>
              <a:t>www.teachingcouncil.ie (Ag clárú don phróiseas) </a:t>
            </a:r>
          </a:p>
          <a:p>
            <a:pPr marL="285744" marR="0" lvl="0" indent="-285744" algn="l" defTabSz="914377" rtl="0" eaLnBrk="1" fontAlgn="auto" latinLnBrk="0" hangingPunct="1">
              <a:lnSpc>
                <a:spcPct val="150000"/>
              </a:lnSpc>
              <a:spcBef>
                <a:spcPts val="0"/>
              </a:spcBef>
              <a:spcAft>
                <a:spcPts val="0"/>
              </a:spcAft>
              <a:buClrTx/>
              <a:buSzTx/>
              <a:buFont typeface="Arial" panose="020B0604020202020204" pitchFamily="34" charset="0"/>
              <a:buChar char="•"/>
              <a:tabLst/>
              <a:defRPr/>
            </a:pPr>
            <a:r>
              <a:rPr kumimoji="0" lang="ga" sz="2700" b="0" i="0" u="sng" strike="noStrike" kern="1200" cap="none" spc="0" normalizeH="0" baseline="0">
                <a:ln>
                  <a:noFill/>
                </a:ln>
                <a:solidFill>
                  <a:prstClr val="white"/>
                </a:solidFill>
                <a:effectLst/>
                <a:uLnTx/>
                <a:uFillTx/>
                <a:latin typeface="Arial" panose="020B0604020202020204"/>
                <a:ea typeface="+mn-ea"/>
                <a:cs typeface="Calibri" panose="020F0502020204030204" pitchFamily="34" charset="0"/>
              </a:rPr>
              <a:t>conditions@teachingcouncil.ie </a:t>
            </a:r>
            <a:r>
              <a:rPr kumimoji="0" lang="ga" sz="2700" b="0" i="0" u="none" strike="noStrike" kern="1200" cap="none" spc="0" normalizeH="0" baseline="0">
                <a:ln>
                  <a:noFill/>
                </a:ln>
                <a:solidFill>
                  <a:prstClr val="white"/>
                </a:solidFill>
                <a:effectLst/>
                <a:uLnTx/>
                <a:uFillTx/>
                <a:latin typeface="Arial" panose="020B0604020202020204"/>
                <a:ea typeface="+mn-ea"/>
                <a:cs typeface="Calibri" panose="020F0502020204030204" pitchFamily="34" charset="0"/>
              </a:rPr>
              <a:t>(Ceisteanna maidir le clárúcháin múinteoirí)</a:t>
            </a:r>
          </a:p>
          <a:p>
            <a:pPr marL="285744" marR="0" lvl="0" indent="-285744" algn="l" defTabSz="914377" rtl="0" eaLnBrk="1" fontAlgn="auto" latinLnBrk="0" hangingPunct="1">
              <a:lnSpc>
                <a:spcPct val="150000"/>
              </a:lnSpc>
              <a:spcBef>
                <a:spcPts val="0"/>
              </a:spcBef>
              <a:spcAft>
                <a:spcPts val="0"/>
              </a:spcAft>
              <a:buClrTx/>
              <a:buSzTx/>
              <a:buFont typeface="Arial" panose="020B0604020202020204" pitchFamily="34" charset="0"/>
              <a:buChar char="•"/>
              <a:tabLst/>
              <a:defRPr/>
            </a:pPr>
            <a:r>
              <a:rPr lang="ga" sz="2700">
                <a:solidFill>
                  <a:schemeClr val="bg1"/>
                </a:solidFill>
                <a:latin typeface="Arial" panose="020B0604020202020204"/>
                <a:cs typeface="Calibri" panose="020F0502020204030204" pitchFamily="34" charset="0"/>
                <a:hlinkClick r:id="rId4">
                  <a:extLst>
                    <a:ext uri="{A12FA001-AC4F-418D-AE19-62706E023703}">
                      <ahyp:hlinkClr xmlns:ahyp="http://schemas.microsoft.com/office/drawing/2018/hyperlinkcolor" val="tx"/>
                    </a:ext>
                  </a:extLst>
                </a:hlinkClick>
              </a:rPr>
              <a:t>primarydroicheadsupport@oide.ie</a:t>
            </a:r>
            <a:r>
              <a:rPr lang="ga" sz="2700">
                <a:solidFill>
                  <a:schemeClr val="bg1"/>
                </a:solidFill>
                <a:latin typeface="Arial" panose="020B0604020202020204"/>
                <a:cs typeface="Calibri" panose="020F0502020204030204" pitchFamily="34" charset="0"/>
              </a:rPr>
              <a:t> </a:t>
            </a:r>
            <a:r>
              <a:rPr lang="ga" sz="2700">
                <a:solidFill>
                  <a:prstClr val="white"/>
                </a:solidFill>
                <a:latin typeface="Arial" panose="020B0604020202020204"/>
                <a:cs typeface="Calibri" panose="020F0502020204030204" pitchFamily="34" charset="0"/>
              </a:rPr>
              <a:t>(Ceisteanna tacaíochta)</a:t>
            </a:r>
            <a:r>
              <a:rPr kumimoji="0" lang="ga" sz="2700" b="0" i="0" u="none" strike="noStrike" kern="1200" cap="none" spc="0" normalizeH="0" baseline="0">
                <a:ln>
                  <a:noFill/>
                </a:ln>
                <a:solidFill>
                  <a:prstClr val="white"/>
                </a:solidFill>
                <a:effectLst/>
                <a:uLnTx/>
                <a:uFillTx/>
                <a:latin typeface="Arial" panose="020B0604020202020204"/>
                <a:ea typeface="+mn-ea"/>
                <a:cs typeface="Calibri" panose="020F0502020204030204" pitchFamily="34" charset="0"/>
              </a:rPr>
              <a:t> </a:t>
            </a:r>
          </a:p>
          <a:p>
            <a:pPr marR="0" lvl="0" algn="l" defTabSz="914377" rtl="0" eaLnBrk="1" fontAlgn="auto" latinLnBrk="0" hangingPunct="1">
              <a:lnSpc>
                <a:spcPct val="200000"/>
              </a:lnSpc>
              <a:spcBef>
                <a:spcPts val="0"/>
              </a:spcBef>
              <a:spcAft>
                <a:spcPts val="0"/>
              </a:spcAft>
              <a:buClrTx/>
              <a:buSzTx/>
              <a:tabLst/>
              <a:defRPr/>
            </a:pPr>
            <a:endParaRPr kumimoji="0" lang="ga" sz="2600" b="0" i="0" u="none" strike="noStrike" kern="1200" cap="none" spc="0" normalizeH="0" baseline="0">
              <a:ln>
                <a:noFill/>
              </a:ln>
              <a:solidFill>
                <a:prstClr val="white"/>
              </a:solidFill>
              <a:effectLst/>
              <a:uLnTx/>
              <a:uFillTx/>
              <a:latin typeface="Arial" panose="020B0604020202020204"/>
              <a:ea typeface="+mn-ea"/>
              <a:cs typeface="Calibri" panose="020F0502020204030204" pitchFamily="34" charset="0"/>
            </a:endParaRPr>
          </a:p>
          <a:p>
            <a:pPr marL="271463" marR="0" lvl="0" indent="-271463" algn="l" defTabSz="914377" rtl="0" eaLnBrk="1" fontAlgn="auto" latinLnBrk="0" hangingPunct="1">
              <a:spcBef>
                <a:spcPts val="0"/>
              </a:spcBef>
              <a:spcAft>
                <a:spcPts val="0"/>
              </a:spcAft>
              <a:buClrTx/>
              <a:buSzTx/>
              <a:buFont typeface="Arial" panose="020B0604020202020204" pitchFamily="34" charset="0"/>
              <a:buChar char="•"/>
              <a:tabLst>
                <a:tab pos="271463" algn="l"/>
              </a:tabLst>
              <a:defRPr/>
            </a:pPr>
            <a:r>
              <a:rPr kumimoji="0" lang="ga-IE" sz="2700" b="0" i="0" u="none" strike="noStrike" kern="1200" cap="none" spc="0" normalizeH="0" baseline="0">
                <a:ln>
                  <a:noFill/>
                </a:ln>
                <a:solidFill>
                  <a:prstClr val="white"/>
                </a:solidFill>
                <a:effectLst/>
                <a:uLnTx/>
                <a:uFillTx/>
                <a:latin typeface="Arial" panose="020B0604020202020204"/>
                <a:ea typeface="+mn-ea"/>
                <a:cs typeface="Calibri" panose="020F0502020204030204" pitchFamily="34" charset="0"/>
              </a:rPr>
              <a:t>Moltar do MNCanna breathnú ar shuíomhanna gréasáin/cainéil oifigiúla le haghaidh faisnéise amháin nuair is féidir </a:t>
            </a:r>
            <a:r>
              <a:rPr kumimoji="0" lang="en-IE" sz="2700" b="0" i="0" u="none" strike="noStrike" kern="1200" cap="none" spc="0" normalizeH="0" baseline="0">
                <a:ln>
                  <a:noFill/>
                </a:ln>
                <a:solidFill>
                  <a:prstClr val="white"/>
                </a:solidFill>
                <a:effectLst/>
                <a:uLnTx/>
                <a:uFillTx/>
                <a:latin typeface="Arial" panose="020B0604020202020204"/>
                <a:ea typeface="+mn-ea"/>
                <a:cs typeface="Calibri" panose="020F0502020204030204" pitchFamily="34" charset="0"/>
              </a:rPr>
              <a:t>m.sh. </a:t>
            </a:r>
          </a:p>
          <a:p>
            <a:pPr marR="0" lvl="0" algn="l" defTabSz="914377" rtl="0" eaLnBrk="1" fontAlgn="auto" latinLnBrk="0" hangingPunct="1">
              <a:spcBef>
                <a:spcPts val="0"/>
              </a:spcBef>
              <a:spcAft>
                <a:spcPts val="0"/>
              </a:spcAft>
              <a:buClrTx/>
              <a:buSzTx/>
              <a:tabLst>
                <a:tab pos="271463" algn="l"/>
              </a:tabLst>
              <a:defRPr/>
            </a:pPr>
            <a:r>
              <a:rPr kumimoji="0" lang="en-IE" sz="2700" b="0" i="0" u="none" strike="noStrike" kern="1200" cap="none" spc="0" normalizeH="0" baseline="0">
                <a:ln>
                  <a:noFill/>
                </a:ln>
                <a:solidFill>
                  <a:prstClr val="white"/>
                </a:solidFill>
                <a:effectLst/>
                <a:uLnTx/>
                <a:uFillTx/>
                <a:latin typeface="Arial" panose="020B0604020202020204"/>
                <a:ea typeface="+mn-ea"/>
                <a:cs typeface="Calibri" panose="020F0502020204030204" pitchFamily="34" charset="0"/>
              </a:rPr>
              <a:t>   https://oide.ie/ga/droichead/baile/ agus www.teachingcouncil.ie</a:t>
            </a:r>
            <a:r>
              <a:rPr kumimoji="0" lang="ga" sz="2600" b="0" i="0" u="none" strike="noStrike" kern="1200" cap="none" spc="0" normalizeH="0" baseline="0">
                <a:ln>
                  <a:noFill/>
                </a:ln>
                <a:solidFill>
                  <a:prstClr val="white"/>
                </a:solidFill>
                <a:effectLst/>
                <a:uLnTx/>
                <a:uFillTx/>
                <a:latin typeface="Arial" panose="020B0604020202020204"/>
                <a:ea typeface="+mn-ea"/>
                <a:cs typeface="Calibri" panose="020F0502020204030204" pitchFamily="34" charset="0"/>
              </a:rPr>
              <a:t>			</a:t>
            </a:r>
          </a:p>
        </p:txBody>
      </p:sp>
    </p:spTree>
    <p:extLst>
      <p:ext uri="{BB962C8B-B14F-4D97-AF65-F5344CB8AC3E}">
        <p14:creationId xmlns:p14="http://schemas.microsoft.com/office/powerpoint/2010/main" val="2908495859"/>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p:cNvSpPr>
            <a:spLocks noGrp="1"/>
          </p:cNvSpPr>
          <p:nvPr>
            <p:ph type="title"/>
          </p:nvPr>
        </p:nvSpPr>
        <p:spPr>
          <a:xfrm>
            <a:off x="-186267" y="0"/>
            <a:ext cx="10820402" cy="1194747"/>
          </a:xfrm>
        </p:spPr>
        <p:txBody>
          <a:bodyPr>
            <a:noAutofit/>
          </a:bodyPr>
          <a:lstStyle/>
          <a:p>
            <a:pPr algn="ctr"/>
            <a:r>
              <a:rPr lang="en-GB" sz="4200" b="1">
                <a:latin typeface="Arial" panose="020B0604020202020204" pitchFamily="34" charset="0"/>
                <a:cs typeface="Arial" panose="020B0604020202020204" pitchFamily="34" charset="0"/>
              </a:rPr>
              <a:t>‘Wellbeing Together: </a:t>
            </a:r>
            <a:r>
              <a:rPr lang="en-GB" sz="4200" b="1" err="1">
                <a:latin typeface="Arial" panose="020B0604020202020204" pitchFamily="34" charset="0"/>
                <a:cs typeface="Arial" panose="020B0604020202020204" pitchFamily="34" charset="0"/>
              </a:rPr>
              <a:t>Folláine</a:t>
            </a:r>
            <a:r>
              <a:rPr lang="en-GB" sz="4200" b="1">
                <a:latin typeface="Arial" panose="020B0604020202020204" pitchFamily="34" charset="0"/>
                <a:cs typeface="Arial" panose="020B0604020202020204" pitchFamily="34" charset="0"/>
              </a:rPr>
              <a:t> le Chéile’</a:t>
            </a:r>
          </a:p>
        </p:txBody>
      </p:sp>
      <p:grpSp>
        <p:nvGrpSpPr>
          <p:cNvPr id="2" name="Group 1"/>
          <p:cNvGrpSpPr/>
          <p:nvPr/>
        </p:nvGrpSpPr>
        <p:grpSpPr>
          <a:xfrm>
            <a:off x="913144" y="1209989"/>
            <a:ext cx="10891226" cy="5428649"/>
            <a:chOff x="650386" y="1228998"/>
            <a:chExt cx="10891226" cy="5428649"/>
          </a:xfrm>
        </p:grpSpPr>
        <p:sp>
          <p:nvSpPr>
            <p:cNvPr id="9" name="Rounded Rectangle 8"/>
            <p:cNvSpPr/>
            <p:nvPr/>
          </p:nvSpPr>
          <p:spPr>
            <a:xfrm>
              <a:off x="650386" y="1228998"/>
              <a:ext cx="3403508" cy="1905802"/>
            </a:xfrm>
            <a:prstGeom prst="roundRect">
              <a:avLst>
                <a:gd name="adj" fmla="val 10000"/>
              </a:avLst>
            </a:prstGeom>
            <a:blipFill rotWithShape="1">
              <a:blip r:embed="rId3"/>
              <a:stretch>
                <a:fillRect/>
              </a:stretch>
            </a:blipFill>
            <a:ln w="12700" cap="flat" cmpd="sng" algn="ctr">
              <a:solidFill>
                <a:sysClr val="window" lastClr="FFFFFF">
                  <a:hueOff val="0"/>
                  <a:satOff val="0"/>
                  <a:lumOff val="0"/>
                  <a:alphaOff val="0"/>
                </a:sysClr>
              </a:solidFill>
              <a:prstDash val="solid"/>
              <a:miter lim="800000"/>
            </a:ln>
            <a:effectLst/>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ga-IE" sz="1800" b="0" i="0" u="none" strike="noStrike" kern="1200" cap="none" spc="0" normalizeH="0" baseline="0" noProof="0">
                <a:ln>
                  <a:noFill/>
                </a:ln>
                <a:solidFill>
                  <a:prstClr val="black"/>
                </a:solidFill>
                <a:effectLst/>
                <a:uLnTx/>
                <a:uFillTx/>
                <a:latin typeface="Arial" panose="020B0604020202020204"/>
                <a:ea typeface="+mn-ea"/>
                <a:cs typeface="+mn-cs"/>
              </a:endParaRPr>
            </a:p>
          </p:txBody>
        </p:sp>
        <p:sp>
          <p:nvSpPr>
            <p:cNvPr id="10" name="Freeform 9"/>
            <p:cNvSpPr/>
            <p:nvPr/>
          </p:nvSpPr>
          <p:spPr>
            <a:xfrm>
              <a:off x="650386" y="3481310"/>
              <a:ext cx="3403508" cy="3176336"/>
            </a:xfrm>
            <a:custGeom>
              <a:avLst/>
              <a:gdLst>
                <a:gd name="connsiteX0" fmla="*/ 333515 w 3403508"/>
                <a:gd name="connsiteY0" fmla="*/ 0 h 3176336"/>
                <a:gd name="connsiteX1" fmla="*/ 3069993 w 3403508"/>
                <a:gd name="connsiteY1" fmla="*/ 0 h 3176336"/>
                <a:gd name="connsiteX2" fmla="*/ 3403508 w 3403508"/>
                <a:gd name="connsiteY2" fmla="*/ 333515 h 3176336"/>
                <a:gd name="connsiteX3" fmla="*/ 3403508 w 3403508"/>
                <a:gd name="connsiteY3" fmla="*/ 3176336 h 3176336"/>
                <a:gd name="connsiteX4" fmla="*/ 3403508 w 3403508"/>
                <a:gd name="connsiteY4" fmla="*/ 3176336 h 3176336"/>
                <a:gd name="connsiteX5" fmla="*/ 0 w 3403508"/>
                <a:gd name="connsiteY5" fmla="*/ 3176336 h 3176336"/>
                <a:gd name="connsiteX6" fmla="*/ 0 w 3403508"/>
                <a:gd name="connsiteY6" fmla="*/ 3176336 h 3176336"/>
                <a:gd name="connsiteX7" fmla="*/ 0 w 3403508"/>
                <a:gd name="connsiteY7" fmla="*/ 333515 h 3176336"/>
                <a:gd name="connsiteX8" fmla="*/ 333515 w 3403508"/>
                <a:gd name="connsiteY8" fmla="*/ 0 h 317633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3403508" h="3176336">
                  <a:moveTo>
                    <a:pt x="3069993" y="3176336"/>
                  </a:moveTo>
                  <a:lnTo>
                    <a:pt x="333515" y="3176336"/>
                  </a:lnTo>
                  <a:cubicBezTo>
                    <a:pt x="149320" y="3176336"/>
                    <a:pt x="0" y="3027016"/>
                    <a:pt x="0" y="2842821"/>
                  </a:cubicBezTo>
                  <a:lnTo>
                    <a:pt x="0" y="0"/>
                  </a:lnTo>
                  <a:lnTo>
                    <a:pt x="0" y="0"/>
                  </a:lnTo>
                  <a:lnTo>
                    <a:pt x="3403508" y="0"/>
                  </a:lnTo>
                  <a:lnTo>
                    <a:pt x="3403508" y="0"/>
                  </a:lnTo>
                  <a:lnTo>
                    <a:pt x="3403508" y="2842821"/>
                  </a:lnTo>
                  <a:cubicBezTo>
                    <a:pt x="3403508" y="3027016"/>
                    <a:pt x="3254188" y="3176336"/>
                    <a:pt x="3069993" y="3176336"/>
                  </a:cubicBezTo>
                  <a:close/>
                </a:path>
              </a:pathLst>
            </a:custGeom>
            <a:solidFill>
              <a:sysClr val="window" lastClr="FFFFFF"/>
            </a:solidFill>
            <a:ln w="12700" cap="flat" cmpd="sng" algn="ctr">
              <a:solidFill>
                <a:sysClr val="window" lastClr="FFFFFF">
                  <a:hueOff val="0"/>
                  <a:satOff val="0"/>
                  <a:lumOff val="0"/>
                  <a:alphaOff val="0"/>
                </a:sysClr>
              </a:solidFill>
              <a:prstDash val="solid"/>
              <a:miter lim="800000"/>
            </a:ln>
            <a:effectLst/>
          </p:spPr>
          <p:txBody>
            <a:bodyPr spcFirstLastPara="0" vert="horz" wrap="square" lIns="296819" tIns="199136" rIns="296819" bIns="296819" numCol="1" spcCol="1270" anchor="t" anchorCtr="0">
              <a:noAutofit/>
            </a:bodyPr>
            <a:lstStyle/>
            <a:p>
              <a:pPr marL="0" marR="0" lvl="0" indent="0" algn="ctr" defTabSz="1244600" rtl="0" eaLnBrk="1" fontAlgn="auto" latinLnBrk="0" hangingPunct="1">
                <a:lnSpc>
                  <a:spcPct val="100000"/>
                </a:lnSpc>
                <a:spcBef>
                  <a:spcPct val="0"/>
                </a:spcBef>
                <a:spcAft>
                  <a:spcPct val="35000"/>
                </a:spcAft>
                <a:buClrTx/>
                <a:buSzTx/>
                <a:buFontTx/>
                <a:buNone/>
                <a:tabLst/>
                <a:defRPr/>
              </a:pPr>
              <a:r>
                <a:rPr kumimoji="0" lang="en-IE" sz="2800" b="1" i="0" u="none" strike="noStrike" kern="0" cap="none" spc="0" normalizeH="0" baseline="0" noProof="0" err="1">
                  <a:ln>
                    <a:noFill/>
                  </a:ln>
                  <a:solidFill>
                    <a:srgbClr val="002060"/>
                  </a:solidFill>
                  <a:effectLst/>
                  <a:uLnTx/>
                  <a:uFillTx/>
                  <a:latin typeface="Arial" panose="020B0604020202020204" pitchFamily="34" charset="0"/>
                  <a:ea typeface="+mn-ea"/>
                  <a:cs typeface="Arial" panose="020B0604020202020204" pitchFamily="34" charset="0"/>
                </a:rPr>
                <a:t>Ríomhphost</a:t>
              </a:r>
              <a:r>
                <a:rPr kumimoji="0" lang="en-IE" sz="2800" b="1" i="0" u="none" strike="noStrike" kern="0" cap="none" spc="0" normalizeH="0" baseline="0" noProof="0">
                  <a:ln>
                    <a:noFill/>
                  </a:ln>
                  <a:solidFill>
                    <a:srgbClr val="002060"/>
                  </a:solidFill>
                  <a:effectLst/>
                  <a:uLnTx/>
                  <a:uFillTx/>
                  <a:latin typeface="Arial" panose="020B0604020202020204" pitchFamily="34" charset="0"/>
                  <a:ea typeface="+mn-ea"/>
                  <a:cs typeface="Arial" panose="020B0604020202020204" pitchFamily="34" charset="0"/>
                </a:rPr>
                <a:t>: </a:t>
              </a:r>
              <a:r>
                <a:rPr kumimoji="0" lang="en-IE" sz="2400" b="1" i="0" u="none" strike="noStrike" kern="0" cap="none" spc="0" normalizeH="0" baseline="0" noProof="0" err="1">
                  <a:ln>
                    <a:noFill/>
                  </a:ln>
                  <a:solidFill>
                    <a:srgbClr val="002060"/>
                  </a:solidFill>
                  <a:effectLst/>
                  <a:uLnTx/>
                  <a:uFillTx/>
                  <a:latin typeface="Arial" panose="020B0604020202020204" pitchFamily="34" charset="0"/>
                  <a:ea typeface="+mn-ea"/>
                  <a:cs typeface="Arial" panose="020B0604020202020204" pitchFamily="34" charset="0"/>
                  <a:hlinkClick r:id="rId4"/>
                </a:rPr>
                <a:t>eap@spectrum.life</a:t>
              </a:r>
              <a:endParaRPr kumimoji="0" lang="en-IE" sz="2400" b="1" i="0" u="none" strike="noStrike" kern="0" cap="none" spc="0" normalizeH="0" baseline="0" noProof="0">
                <a:ln>
                  <a:noFill/>
                </a:ln>
                <a:solidFill>
                  <a:srgbClr val="002060"/>
                </a:solidFill>
                <a:effectLst/>
                <a:uLnTx/>
                <a:uFillTx/>
                <a:latin typeface="Arial" panose="020B0604020202020204" pitchFamily="34" charset="0"/>
                <a:ea typeface="+mn-ea"/>
                <a:cs typeface="Arial" panose="020B0604020202020204" pitchFamily="34" charset="0"/>
              </a:endParaRPr>
            </a:p>
            <a:p>
              <a:pPr marL="0" marR="0" lvl="0" indent="0" algn="ctr" defTabSz="1244600" rtl="0" eaLnBrk="1" fontAlgn="auto" latinLnBrk="0" hangingPunct="1">
                <a:lnSpc>
                  <a:spcPct val="100000"/>
                </a:lnSpc>
                <a:spcBef>
                  <a:spcPct val="0"/>
                </a:spcBef>
                <a:spcAft>
                  <a:spcPct val="35000"/>
                </a:spcAft>
                <a:buClrTx/>
                <a:buSzTx/>
                <a:buFontTx/>
                <a:buNone/>
                <a:tabLst/>
                <a:defRPr/>
              </a:pPr>
              <a:r>
                <a:rPr kumimoji="0" lang="en-IE" sz="2700" b="1" i="0" u="none" strike="noStrike" kern="0" cap="none" spc="0" normalizeH="0" baseline="0" noProof="0" err="1">
                  <a:ln>
                    <a:noFill/>
                  </a:ln>
                  <a:solidFill>
                    <a:srgbClr val="002060"/>
                  </a:solidFill>
                  <a:effectLst/>
                  <a:uLnTx/>
                  <a:uFillTx/>
                  <a:latin typeface="Arial" panose="020B0604020202020204" pitchFamily="34" charset="0"/>
                  <a:ea typeface="+mn-ea"/>
                  <a:cs typeface="Arial" panose="020B0604020202020204" pitchFamily="34" charset="0"/>
                </a:rPr>
                <a:t>Cláraigh</a:t>
              </a:r>
              <a:r>
                <a:rPr kumimoji="0" lang="en-IE" sz="2700" b="1" i="0" u="none" strike="noStrike" kern="0" cap="none" spc="0" normalizeH="0" baseline="0" noProof="0">
                  <a:ln>
                    <a:noFill/>
                  </a:ln>
                  <a:solidFill>
                    <a:srgbClr val="002060"/>
                  </a:solidFill>
                  <a:effectLst/>
                  <a:uLnTx/>
                  <a:uFillTx/>
                  <a:latin typeface="Arial" panose="020B0604020202020204" pitchFamily="34" charset="0"/>
                  <a:ea typeface="+mn-ea"/>
                  <a:cs typeface="Arial" panose="020B0604020202020204" pitchFamily="34" charset="0"/>
                </a:rPr>
                <a:t> don app </a:t>
              </a:r>
              <a:r>
                <a:rPr kumimoji="0" lang="en-IE" sz="2700" b="1" i="0" u="none" strike="noStrike" kern="0" cap="none" spc="0" normalizeH="0" baseline="0" noProof="0" err="1">
                  <a:ln>
                    <a:noFill/>
                  </a:ln>
                  <a:solidFill>
                    <a:srgbClr val="002060"/>
                  </a:solidFill>
                  <a:effectLst/>
                  <a:uLnTx/>
                  <a:uFillTx/>
                  <a:latin typeface="Arial" panose="020B0604020202020204" pitchFamily="34" charset="0"/>
                  <a:ea typeface="+mn-ea"/>
                  <a:cs typeface="Arial" panose="020B0604020202020204" pitchFamily="34" charset="0"/>
                </a:rPr>
                <a:t>folláine</a:t>
              </a:r>
              <a:r>
                <a:rPr kumimoji="0" lang="en-IE" sz="2700" b="1" i="0" u="none" strike="noStrike" kern="0" cap="none" spc="0" normalizeH="0" baseline="0" noProof="0">
                  <a:ln>
                    <a:noFill/>
                  </a:ln>
                  <a:solidFill>
                    <a:srgbClr val="002060"/>
                  </a:solidFill>
                  <a:effectLst/>
                  <a:uLnTx/>
                  <a:uFillTx/>
                  <a:latin typeface="Arial" panose="020B0604020202020204" pitchFamily="34" charset="0"/>
                  <a:ea typeface="+mn-ea"/>
                  <a:cs typeface="Arial" panose="020B0604020202020204" pitchFamily="34" charset="0"/>
                </a:rPr>
                <a:t>: </a:t>
              </a:r>
              <a:r>
                <a:rPr kumimoji="0" lang="en-IE" sz="1800" b="1" i="0" u="none" strike="noStrike" kern="0" cap="none" spc="0" normalizeH="0" baseline="0" noProof="0">
                  <a:ln>
                    <a:noFill/>
                  </a:ln>
                  <a:solidFill>
                    <a:srgbClr val="002060"/>
                  </a:solidFill>
                  <a:effectLst/>
                  <a:uLnTx/>
                  <a:uFillTx/>
                  <a:latin typeface="Arial" panose="020B0604020202020204" pitchFamily="34" charset="0"/>
                  <a:ea typeface="+mn-ea"/>
                  <a:cs typeface="Arial" panose="020B0604020202020204" pitchFamily="34" charset="0"/>
                </a:rPr>
                <a:t>https://wellbeingtogether.spectrum.life/login</a:t>
              </a:r>
              <a:endParaRPr kumimoji="0" lang="en-IE" sz="1050" b="1" i="0" u="none" strike="noStrike" kern="0" cap="none" spc="0" normalizeH="0" baseline="0" noProof="0">
                <a:ln>
                  <a:noFill/>
                </a:ln>
                <a:solidFill>
                  <a:srgbClr val="002060"/>
                </a:solidFill>
                <a:effectLst/>
                <a:uLnTx/>
                <a:uFillTx/>
                <a:latin typeface="Arial" panose="020B0604020202020204" pitchFamily="34" charset="0"/>
                <a:ea typeface="+mn-ea"/>
                <a:cs typeface="Arial" panose="020B0604020202020204" pitchFamily="34" charset="0"/>
              </a:endParaRPr>
            </a:p>
          </p:txBody>
        </p:sp>
        <p:sp>
          <p:nvSpPr>
            <p:cNvPr id="11" name="Rounded Rectangle 10"/>
            <p:cNvSpPr/>
            <p:nvPr/>
          </p:nvSpPr>
          <p:spPr>
            <a:xfrm>
              <a:off x="4520369" y="1228998"/>
              <a:ext cx="3403508" cy="1905802"/>
            </a:xfrm>
            <a:prstGeom prst="roundRect">
              <a:avLst>
                <a:gd name="adj" fmla="val 10000"/>
              </a:avLst>
            </a:prstGeom>
            <a:blipFill rotWithShape="1">
              <a:blip r:embed="rId5"/>
              <a:stretch>
                <a:fillRect/>
              </a:stretch>
            </a:blipFill>
            <a:ln w="12700" cap="flat" cmpd="sng" algn="ctr">
              <a:solidFill>
                <a:sysClr val="window" lastClr="FFFFFF">
                  <a:hueOff val="0"/>
                  <a:satOff val="0"/>
                  <a:lumOff val="0"/>
                  <a:alphaOff val="0"/>
                </a:sysClr>
              </a:solidFill>
              <a:prstDash val="solid"/>
              <a:miter lim="800000"/>
            </a:ln>
            <a:effectLst/>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ga-IE" sz="1800" b="0" i="0" u="none" strike="noStrike" kern="1200" cap="none" spc="0" normalizeH="0" baseline="0" noProof="0">
                <a:ln>
                  <a:noFill/>
                </a:ln>
                <a:solidFill>
                  <a:prstClr val="black"/>
                </a:solidFill>
                <a:effectLst/>
                <a:uLnTx/>
                <a:uFillTx/>
                <a:latin typeface="Arial" panose="020B0604020202020204"/>
                <a:ea typeface="+mn-ea"/>
                <a:cs typeface="+mn-cs"/>
              </a:endParaRPr>
            </a:p>
          </p:txBody>
        </p:sp>
        <p:sp>
          <p:nvSpPr>
            <p:cNvPr id="12" name="Freeform 11"/>
            <p:cNvSpPr/>
            <p:nvPr/>
          </p:nvSpPr>
          <p:spPr>
            <a:xfrm>
              <a:off x="4394245" y="3481310"/>
              <a:ext cx="3403509" cy="3176336"/>
            </a:xfrm>
            <a:custGeom>
              <a:avLst/>
              <a:gdLst>
                <a:gd name="connsiteX0" fmla="*/ 333515 w 3403508"/>
                <a:gd name="connsiteY0" fmla="*/ 0 h 3176336"/>
                <a:gd name="connsiteX1" fmla="*/ 3069993 w 3403508"/>
                <a:gd name="connsiteY1" fmla="*/ 0 h 3176336"/>
                <a:gd name="connsiteX2" fmla="*/ 3403508 w 3403508"/>
                <a:gd name="connsiteY2" fmla="*/ 333515 h 3176336"/>
                <a:gd name="connsiteX3" fmla="*/ 3403508 w 3403508"/>
                <a:gd name="connsiteY3" fmla="*/ 3176336 h 3176336"/>
                <a:gd name="connsiteX4" fmla="*/ 3403508 w 3403508"/>
                <a:gd name="connsiteY4" fmla="*/ 3176336 h 3176336"/>
                <a:gd name="connsiteX5" fmla="*/ 0 w 3403508"/>
                <a:gd name="connsiteY5" fmla="*/ 3176336 h 3176336"/>
                <a:gd name="connsiteX6" fmla="*/ 0 w 3403508"/>
                <a:gd name="connsiteY6" fmla="*/ 3176336 h 3176336"/>
                <a:gd name="connsiteX7" fmla="*/ 0 w 3403508"/>
                <a:gd name="connsiteY7" fmla="*/ 333515 h 3176336"/>
                <a:gd name="connsiteX8" fmla="*/ 333515 w 3403508"/>
                <a:gd name="connsiteY8" fmla="*/ 0 h 317633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3403508" h="3176336">
                  <a:moveTo>
                    <a:pt x="3069993" y="3176336"/>
                  </a:moveTo>
                  <a:lnTo>
                    <a:pt x="333515" y="3176336"/>
                  </a:lnTo>
                  <a:cubicBezTo>
                    <a:pt x="149320" y="3176336"/>
                    <a:pt x="0" y="3027016"/>
                    <a:pt x="0" y="2842821"/>
                  </a:cubicBezTo>
                  <a:lnTo>
                    <a:pt x="0" y="0"/>
                  </a:lnTo>
                  <a:lnTo>
                    <a:pt x="0" y="0"/>
                  </a:lnTo>
                  <a:lnTo>
                    <a:pt x="3403508" y="0"/>
                  </a:lnTo>
                  <a:lnTo>
                    <a:pt x="3403508" y="0"/>
                  </a:lnTo>
                  <a:lnTo>
                    <a:pt x="3403508" y="2842821"/>
                  </a:lnTo>
                  <a:cubicBezTo>
                    <a:pt x="3403508" y="3027016"/>
                    <a:pt x="3254188" y="3176336"/>
                    <a:pt x="3069993" y="3176336"/>
                  </a:cubicBezTo>
                  <a:close/>
                </a:path>
              </a:pathLst>
            </a:custGeom>
            <a:solidFill>
              <a:sysClr val="window" lastClr="FFFFFF"/>
            </a:solidFill>
            <a:ln w="12700" cap="flat" cmpd="sng" algn="ctr">
              <a:solidFill>
                <a:sysClr val="window" lastClr="FFFFFF">
                  <a:hueOff val="0"/>
                  <a:satOff val="0"/>
                  <a:lumOff val="0"/>
                  <a:alphaOff val="0"/>
                </a:sysClr>
              </a:solidFill>
              <a:prstDash val="solid"/>
              <a:miter lim="800000"/>
            </a:ln>
            <a:effectLst/>
          </p:spPr>
          <p:txBody>
            <a:bodyPr spcFirstLastPara="0" vert="horz" wrap="square" lIns="296819" tIns="199136" rIns="296820" bIns="296819" numCol="1" spcCol="1270" anchor="t" anchorCtr="0">
              <a:noAutofit/>
            </a:bodyPr>
            <a:lstStyle/>
            <a:p>
              <a:pPr marL="0" marR="0" lvl="0" indent="0" algn="ctr" defTabSz="1244600" rtl="0" eaLnBrk="1" fontAlgn="auto" latinLnBrk="0" hangingPunct="1">
                <a:lnSpc>
                  <a:spcPct val="90000"/>
                </a:lnSpc>
                <a:spcBef>
                  <a:spcPct val="0"/>
                </a:spcBef>
                <a:spcAft>
                  <a:spcPct val="35000"/>
                </a:spcAft>
                <a:buClrTx/>
                <a:buSzTx/>
                <a:buFontTx/>
                <a:buNone/>
                <a:tabLst/>
                <a:defRPr/>
              </a:pPr>
              <a:r>
                <a:rPr kumimoji="0" lang="en-IE" sz="2500" b="1" i="0" u="none" strike="noStrike" kern="0" cap="none" spc="0" normalizeH="0" baseline="0" noProof="0">
                  <a:ln>
                    <a:noFill/>
                  </a:ln>
                  <a:solidFill>
                    <a:srgbClr val="002060"/>
                  </a:solidFill>
                  <a:effectLst/>
                  <a:uLnTx/>
                  <a:uFillTx/>
                  <a:latin typeface="Arial" panose="020B0604020202020204" pitchFamily="34" charset="0"/>
                  <a:ea typeface="+mn-ea"/>
                  <a:cs typeface="Arial" panose="020B0604020202020204" pitchFamily="34" charset="0"/>
                </a:rPr>
                <a:t>Ag </a:t>
              </a:r>
              <a:r>
                <a:rPr kumimoji="0" lang="en-IE" sz="2500" b="1" i="0" u="none" strike="noStrike" kern="0" cap="none" spc="0" normalizeH="0" baseline="0" noProof="0" err="1">
                  <a:ln>
                    <a:noFill/>
                  </a:ln>
                  <a:solidFill>
                    <a:srgbClr val="002060"/>
                  </a:solidFill>
                  <a:effectLst/>
                  <a:uLnTx/>
                  <a:uFillTx/>
                  <a:latin typeface="Arial" panose="020B0604020202020204" pitchFamily="34" charset="0"/>
                  <a:ea typeface="+mn-ea"/>
                  <a:cs typeface="Arial" panose="020B0604020202020204" pitchFamily="34" charset="0"/>
                </a:rPr>
                <a:t>soláthar</a:t>
              </a:r>
              <a:r>
                <a:rPr kumimoji="0" lang="en-IE" sz="2500" b="1" i="0" u="none" strike="noStrike" kern="0" cap="none" spc="0" normalizeH="0" baseline="0" noProof="0">
                  <a:ln>
                    <a:noFill/>
                  </a:ln>
                  <a:solidFill>
                    <a:srgbClr val="002060"/>
                  </a:solidFill>
                  <a:effectLst/>
                  <a:uLnTx/>
                  <a:uFillTx/>
                  <a:latin typeface="Arial" panose="020B0604020202020204" pitchFamily="34" charset="0"/>
                  <a:ea typeface="+mn-ea"/>
                  <a:cs typeface="Arial" panose="020B0604020202020204" pitchFamily="34" charset="0"/>
                </a:rPr>
                <a:t> </a:t>
              </a:r>
            </a:p>
            <a:p>
              <a:pPr marL="0" marR="0" lvl="0" indent="0" algn="ctr" defTabSz="1244600" rtl="0" eaLnBrk="1" fontAlgn="auto" latinLnBrk="0" hangingPunct="1">
                <a:lnSpc>
                  <a:spcPct val="90000"/>
                </a:lnSpc>
                <a:spcBef>
                  <a:spcPct val="0"/>
                </a:spcBef>
                <a:spcAft>
                  <a:spcPct val="35000"/>
                </a:spcAft>
                <a:buClrTx/>
                <a:buSzTx/>
                <a:buFontTx/>
                <a:buNone/>
                <a:tabLst/>
                <a:defRPr/>
              </a:pPr>
              <a:r>
                <a:rPr kumimoji="0" lang="en-IE" sz="2500" b="1" i="0" u="none" strike="noStrike" kern="0" cap="none" spc="0" normalizeH="0" baseline="0" noProof="0" err="1">
                  <a:ln>
                    <a:noFill/>
                  </a:ln>
                  <a:solidFill>
                    <a:srgbClr val="002060"/>
                  </a:solidFill>
                  <a:effectLst/>
                  <a:uLnTx/>
                  <a:uFillTx/>
                  <a:latin typeface="Arial" panose="020B0604020202020204" pitchFamily="34" charset="0"/>
                  <a:ea typeface="+mn-ea"/>
                  <a:cs typeface="Arial" panose="020B0604020202020204" pitchFamily="34" charset="0"/>
                </a:rPr>
                <a:t>Comhairleoireacht</a:t>
              </a:r>
              <a:r>
                <a:rPr kumimoji="0" lang="en-IE" sz="2500" b="1" i="0" u="none" strike="noStrike" kern="0" cap="none" spc="0" normalizeH="0" baseline="0" noProof="0">
                  <a:ln>
                    <a:noFill/>
                  </a:ln>
                  <a:solidFill>
                    <a:srgbClr val="002060"/>
                  </a:solidFill>
                  <a:effectLst/>
                  <a:uLnTx/>
                  <a:uFillTx/>
                  <a:latin typeface="Arial" panose="020B0604020202020204" pitchFamily="34" charset="0"/>
                  <a:ea typeface="+mn-ea"/>
                  <a:cs typeface="Arial" panose="020B0604020202020204" pitchFamily="34" charset="0"/>
                </a:rPr>
                <a:t> </a:t>
              </a:r>
            </a:p>
            <a:p>
              <a:pPr marL="0" marR="0" lvl="0" indent="0" algn="ctr" defTabSz="1244600" rtl="0" eaLnBrk="1" fontAlgn="auto" latinLnBrk="0" hangingPunct="1">
                <a:lnSpc>
                  <a:spcPct val="90000"/>
                </a:lnSpc>
                <a:spcBef>
                  <a:spcPct val="0"/>
                </a:spcBef>
                <a:spcAft>
                  <a:spcPct val="35000"/>
                </a:spcAft>
                <a:buClrTx/>
                <a:buSzTx/>
                <a:buFontTx/>
                <a:buNone/>
                <a:tabLst/>
                <a:defRPr/>
              </a:pPr>
              <a:r>
                <a:rPr kumimoji="0" lang="en-IE" sz="2500" b="1" i="0" u="none" strike="noStrike" kern="0" cap="none" spc="0" normalizeH="0" baseline="0" noProof="0" err="1">
                  <a:ln>
                    <a:noFill/>
                  </a:ln>
                  <a:solidFill>
                    <a:srgbClr val="002060"/>
                  </a:solidFill>
                  <a:effectLst/>
                  <a:uLnTx/>
                  <a:uFillTx/>
                  <a:latin typeface="Arial" panose="020B0604020202020204" pitchFamily="34" charset="0"/>
                  <a:ea typeface="+mn-ea"/>
                  <a:cs typeface="Arial" panose="020B0604020202020204" pitchFamily="34" charset="0"/>
                </a:rPr>
                <a:t>Teiripe</a:t>
              </a:r>
              <a:r>
                <a:rPr kumimoji="0" lang="en-IE" sz="2500" b="1" i="0" u="none" strike="noStrike" kern="0" cap="none" spc="0" normalizeH="0" baseline="0" noProof="0">
                  <a:ln>
                    <a:noFill/>
                  </a:ln>
                  <a:solidFill>
                    <a:srgbClr val="002060"/>
                  </a:solidFill>
                  <a:effectLst/>
                  <a:uLnTx/>
                  <a:uFillTx/>
                  <a:latin typeface="Arial" panose="020B0604020202020204" pitchFamily="34" charset="0"/>
                  <a:ea typeface="+mn-ea"/>
                  <a:cs typeface="Arial" panose="020B0604020202020204" pitchFamily="34" charset="0"/>
                </a:rPr>
                <a:t> </a:t>
              </a:r>
              <a:r>
                <a:rPr kumimoji="0" lang="en-IE" sz="2500" b="1" i="0" u="none" strike="noStrike" kern="0" cap="none" spc="0" normalizeH="0" baseline="0" noProof="0" err="1">
                  <a:ln>
                    <a:noFill/>
                  </a:ln>
                  <a:solidFill>
                    <a:srgbClr val="002060"/>
                  </a:solidFill>
                  <a:effectLst/>
                  <a:uLnTx/>
                  <a:uFillTx/>
                  <a:latin typeface="Arial" panose="020B0604020202020204" pitchFamily="34" charset="0"/>
                  <a:ea typeface="+mn-ea"/>
                  <a:cs typeface="Arial" panose="020B0604020202020204" pitchFamily="34" charset="0"/>
                </a:rPr>
                <a:t>Iompraíochta</a:t>
              </a:r>
              <a:r>
                <a:rPr kumimoji="0" lang="en-IE" sz="2500" b="1" i="0" u="none" strike="noStrike" kern="0" cap="none" spc="0" normalizeH="0" baseline="0" noProof="0">
                  <a:ln>
                    <a:noFill/>
                  </a:ln>
                  <a:solidFill>
                    <a:srgbClr val="002060"/>
                  </a:solidFill>
                  <a:effectLst/>
                  <a:uLnTx/>
                  <a:uFillTx/>
                  <a:latin typeface="Arial" panose="020B0604020202020204" pitchFamily="34" charset="0"/>
                  <a:ea typeface="+mn-ea"/>
                  <a:cs typeface="Arial" panose="020B0604020202020204" pitchFamily="34" charset="0"/>
                </a:rPr>
                <a:t> </a:t>
              </a:r>
              <a:r>
                <a:rPr kumimoji="0" lang="en-IE" sz="2500" b="1" i="0" u="none" strike="noStrike" kern="0" cap="none" spc="0" normalizeH="0" baseline="0" noProof="0" err="1">
                  <a:ln>
                    <a:noFill/>
                  </a:ln>
                  <a:solidFill>
                    <a:srgbClr val="002060"/>
                  </a:solidFill>
                  <a:effectLst/>
                  <a:uLnTx/>
                  <a:uFillTx/>
                  <a:latin typeface="Arial" panose="020B0604020202020204" pitchFamily="34" charset="0"/>
                  <a:ea typeface="+mn-ea"/>
                  <a:cs typeface="Arial" panose="020B0604020202020204" pitchFamily="34" charset="0"/>
                </a:rPr>
                <a:t>Chognaíoch</a:t>
              </a:r>
              <a:r>
                <a:rPr kumimoji="0" lang="en-IE" sz="2500" b="1" i="0" u="none" strike="noStrike" kern="0" cap="none" spc="0" normalizeH="0" baseline="0" noProof="0">
                  <a:ln>
                    <a:noFill/>
                  </a:ln>
                  <a:solidFill>
                    <a:srgbClr val="002060"/>
                  </a:solidFill>
                  <a:effectLst/>
                  <a:uLnTx/>
                  <a:uFillTx/>
                  <a:latin typeface="Arial" panose="020B0604020202020204" pitchFamily="34" charset="0"/>
                  <a:ea typeface="+mn-ea"/>
                  <a:cs typeface="Arial" panose="020B0604020202020204" pitchFamily="34" charset="0"/>
                </a:rPr>
                <a:t> </a:t>
              </a:r>
              <a:r>
                <a:rPr kumimoji="0" lang="en-IE" sz="2500" b="1" i="0" u="none" strike="noStrike" kern="0" cap="none" spc="0" normalizeH="0" baseline="0" noProof="0" err="1">
                  <a:ln>
                    <a:noFill/>
                  </a:ln>
                  <a:solidFill>
                    <a:srgbClr val="002060"/>
                  </a:solidFill>
                  <a:effectLst/>
                  <a:uLnTx/>
                  <a:uFillTx/>
                  <a:latin typeface="Arial" panose="020B0604020202020204" pitchFamily="34" charset="0"/>
                  <a:ea typeface="+mn-ea"/>
                  <a:cs typeface="Arial" panose="020B0604020202020204" pitchFamily="34" charset="0"/>
                </a:rPr>
                <a:t>Ar</a:t>
              </a:r>
              <a:r>
                <a:rPr kumimoji="0" lang="en-IE" sz="2500" b="1" i="0" u="none" strike="noStrike" kern="0" cap="none" spc="0" normalizeH="0" baseline="0" noProof="0">
                  <a:ln>
                    <a:noFill/>
                  </a:ln>
                  <a:solidFill>
                    <a:srgbClr val="002060"/>
                  </a:solidFill>
                  <a:effectLst/>
                  <a:uLnTx/>
                  <a:uFillTx/>
                  <a:latin typeface="Arial" panose="020B0604020202020204" pitchFamily="34" charset="0"/>
                  <a:ea typeface="+mn-ea"/>
                  <a:cs typeface="Arial" panose="020B0604020202020204" pitchFamily="34" charset="0"/>
                </a:rPr>
                <a:t> </a:t>
              </a:r>
              <a:r>
                <a:rPr kumimoji="0" lang="en-IE" sz="2500" b="1" i="0" u="none" strike="noStrike" kern="0" cap="none" spc="0" normalizeH="0" baseline="0" noProof="0" err="1">
                  <a:ln>
                    <a:noFill/>
                  </a:ln>
                  <a:solidFill>
                    <a:srgbClr val="002060"/>
                  </a:solidFill>
                  <a:effectLst/>
                  <a:uLnTx/>
                  <a:uFillTx/>
                  <a:latin typeface="Arial" panose="020B0604020202020204" pitchFamily="34" charset="0"/>
                  <a:ea typeface="+mn-ea"/>
                  <a:cs typeface="Arial" panose="020B0604020202020204" pitchFamily="34" charset="0"/>
                </a:rPr>
                <a:t>Líne</a:t>
              </a:r>
              <a:endParaRPr kumimoji="0" lang="en-IE" sz="2500" b="0" i="0" u="none" strike="noStrike" kern="0" cap="none" spc="0" normalizeH="0" baseline="0" noProof="0">
                <a:ln>
                  <a:noFill/>
                </a:ln>
                <a:solidFill>
                  <a:srgbClr val="002060"/>
                </a:solidFill>
                <a:effectLst/>
                <a:uLnTx/>
                <a:uFillTx/>
                <a:latin typeface="Arial" panose="020B0604020202020204" pitchFamily="34" charset="0"/>
                <a:ea typeface="+mn-ea"/>
                <a:cs typeface="Arial" panose="020B0604020202020204" pitchFamily="34" charset="0"/>
              </a:endParaRPr>
            </a:p>
          </p:txBody>
        </p:sp>
        <p:sp>
          <p:nvSpPr>
            <p:cNvPr id="13" name="Rounded Rectangle 12"/>
            <p:cNvSpPr/>
            <p:nvPr/>
          </p:nvSpPr>
          <p:spPr>
            <a:xfrm>
              <a:off x="8138104" y="1228998"/>
              <a:ext cx="3403508" cy="1905802"/>
            </a:xfrm>
            <a:prstGeom prst="roundRect">
              <a:avLst>
                <a:gd name="adj" fmla="val 10000"/>
              </a:avLst>
            </a:prstGeom>
            <a:blipFill rotWithShape="1">
              <a:blip r:embed="rId6"/>
              <a:stretch>
                <a:fillRect/>
              </a:stretch>
            </a:blipFill>
            <a:ln w="12700" cap="flat" cmpd="sng" algn="ctr">
              <a:solidFill>
                <a:sysClr val="window" lastClr="FFFFFF">
                  <a:hueOff val="0"/>
                  <a:satOff val="0"/>
                  <a:lumOff val="0"/>
                  <a:alphaOff val="0"/>
                </a:sysClr>
              </a:solidFill>
              <a:prstDash val="solid"/>
              <a:miter lim="800000"/>
            </a:ln>
            <a:effectLst/>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ga-IE" sz="1800" b="0" i="0" u="none" strike="noStrike" kern="1200" cap="none" spc="0" normalizeH="0" baseline="0" noProof="0">
                <a:ln>
                  <a:noFill/>
                </a:ln>
                <a:solidFill>
                  <a:prstClr val="black"/>
                </a:solidFill>
                <a:effectLst/>
                <a:uLnTx/>
                <a:uFillTx/>
                <a:latin typeface="Arial" panose="020B0604020202020204"/>
                <a:ea typeface="+mn-ea"/>
                <a:cs typeface="+mn-cs"/>
              </a:endParaRPr>
            </a:p>
          </p:txBody>
        </p:sp>
        <p:sp>
          <p:nvSpPr>
            <p:cNvPr id="14" name="Freeform 13"/>
            <p:cNvSpPr/>
            <p:nvPr/>
          </p:nvSpPr>
          <p:spPr>
            <a:xfrm>
              <a:off x="8138104" y="3481310"/>
              <a:ext cx="3403508" cy="3176337"/>
            </a:xfrm>
            <a:custGeom>
              <a:avLst/>
              <a:gdLst>
                <a:gd name="connsiteX0" fmla="*/ 333515 w 3403508"/>
                <a:gd name="connsiteY0" fmla="*/ 0 h 3176336"/>
                <a:gd name="connsiteX1" fmla="*/ 3069993 w 3403508"/>
                <a:gd name="connsiteY1" fmla="*/ 0 h 3176336"/>
                <a:gd name="connsiteX2" fmla="*/ 3403508 w 3403508"/>
                <a:gd name="connsiteY2" fmla="*/ 333515 h 3176336"/>
                <a:gd name="connsiteX3" fmla="*/ 3403508 w 3403508"/>
                <a:gd name="connsiteY3" fmla="*/ 3176336 h 3176336"/>
                <a:gd name="connsiteX4" fmla="*/ 3403508 w 3403508"/>
                <a:gd name="connsiteY4" fmla="*/ 3176336 h 3176336"/>
                <a:gd name="connsiteX5" fmla="*/ 0 w 3403508"/>
                <a:gd name="connsiteY5" fmla="*/ 3176336 h 3176336"/>
                <a:gd name="connsiteX6" fmla="*/ 0 w 3403508"/>
                <a:gd name="connsiteY6" fmla="*/ 3176336 h 3176336"/>
                <a:gd name="connsiteX7" fmla="*/ 0 w 3403508"/>
                <a:gd name="connsiteY7" fmla="*/ 333515 h 3176336"/>
                <a:gd name="connsiteX8" fmla="*/ 333515 w 3403508"/>
                <a:gd name="connsiteY8" fmla="*/ 0 h 317633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3403508" h="3176336">
                  <a:moveTo>
                    <a:pt x="3069993" y="3176336"/>
                  </a:moveTo>
                  <a:lnTo>
                    <a:pt x="333515" y="3176336"/>
                  </a:lnTo>
                  <a:cubicBezTo>
                    <a:pt x="149320" y="3176336"/>
                    <a:pt x="0" y="3027016"/>
                    <a:pt x="0" y="2842821"/>
                  </a:cubicBezTo>
                  <a:lnTo>
                    <a:pt x="0" y="0"/>
                  </a:lnTo>
                  <a:lnTo>
                    <a:pt x="0" y="0"/>
                  </a:lnTo>
                  <a:lnTo>
                    <a:pt x="3403508" y="0"/>
                  </a:lnTo>
                  <a:lnTo>
                    <a:pt x="3403508" y="0"/>
                  </a:lnTo>
                  <a:lnTo>
                    <a:pt x="3403508" y="2842821"/>
                  </a:lnTo>
                  <a:cubicBezTo>
                    <a:pt x="3403508" y="3027016"/>
                    <a:pt x="3254188" y="3176336"/>
                    <a:pt x="3069993" y="3176336"/>
                  </a:cubicBezTo>
                  <a:close/>
                </a:path>
              </a:pathLst>
            </a:custGeom>
            <a:solidFill>
              <a:sysClr val="window" lastClr="FFFFFF"/>
            </a:solidFill>
            <a:ln w="12700" cap="flat" cmpd="sng" algn="ctr">
              <a:solidFill>
                <a:sysClr val="window" lastClr="FFFFFF">
                  <a:hueOff val="0"/>
                  <a:satOff val="0"/>
                  <a:lumOff val="0"/>
                  <a:alphaOff val="0"/>
                </a:sysClr>
              </a:solidFill>
              <a:prstDash val="solid"/>
              <a:miter lim="800000"/>
            </a:ln>
            <a:effectLst/>
          </p:spPr>
          <p:txBody>
            <a:bodyPr spcFirstLastPara="0" vert="horz" wrap="square" lIns="296819" tIns="199136" rIns="296819" bIns="296820" numCol="1" spcCol="1270" anchor="t" anchorCtr="0">
              <a:noAutofit/>
            </a:bodyPr>
            <a:lstStyle/>
            <a:p>
              <a:pPr marL="0" marR="0" lvl="0" indent="0" algn="ctr" defTabSz="1244600" rtl="0" eaLnBrk="1" fontAlgn="auto" latinLnBrk="0" hangingPunct="1">
                <a:lnSpc>
                  <a:spcPct val="90000"/>
                </a:lnSpc>
                <a:spcBef>
                  <a:spcPct val="0"/>
                </a:spcBef>
                <a:spcAft>
                  <a:spcPts val="0"/>
                </a:spcAft>
                <a:buClrTx/>
                <a:buSzTx/>
                <a:buFontTx/>
                <a:buNone/>
                <a:tabLst/>
                <a:defRPr/>
              </a:pPr>
              <a:r>
                <a:rPr kumimoji="0" lang="en-GB" sz="2800" b="1" i="0" u="none" strike="noStrike" kern="0" cap="none" spc="0" normalizeH="0" baseline="0" noProof="0" err="1">
                  <a:ln>
                    <a:noFill/>
                  </a:ln>
                  <a:solidFill>
                    <a:srgbClr val="002060"/>
                  </a:solidFill>
                  <a:effectLst/>
                  <a:uLnTx/>
                  <a:uFillTx/>
                  <a:latin typeface="Arial" panose="020B0604020202020204" pitchFamily="34" charset="0"/>
                  <a:ea typeface="+mn-ea"/>
                  <a:cs typeface="Arial" panose="020B0604020202020204" pitchFamily="34" charset="0"/>
                </a:rPr>
                <a:t>Saorghlao</a:t>
              </a:r>
              <a:r>
                <a:rPr kumimoji="0" lang="en-GB" sz="2800" b="1" i="0" u="none" strike="noStrike" kern="0" cap="none" spc="0" normalizeH="0" baseline="0" noProof="0">
                  <a:ln>
                    <a:noFill/>
                  </a:ln>
                  <a:solidFill>
                    <a:srgbClr val="002060"/>
                  </a:solidFill>
                  <a:effectLst/>
                  <a:uLnTx/>
                  <a:uFillTx/>
                  <a:latin typeface="Arial" panose="020B0604020202020204" pitchFamily="34" charset="0"/>
                  <a:ea typeface="+mn-ea"/>
                  <a:cs typeface="Arial" panose="020B0604020202020204" pitchFamily="34" charset="0"/>
                </a:rPr>
                <a:t>: </a:t>
              </a:r>
            </a:p>
            <a:p>
              <a:pPr marL="0" marR="0" lvl="0" indent="0" algn="ctr" defTabSz="1244600" rtl="0" eaLnBrk="1" fontAlgn="auto" latinLnBrk="0" hangingPunct="1">
                <a:lnSpc>
                  <a:spcPct val="90000"/>
                </a:lnSpc>
                <a:spcBef>
                  <a:spcPct val="0"/>
                </a:spcBef>
                <a:spcAft>
                  <a:spcPts val="0"/>
                </a:spcAft>
                <a:buClrTx/>
                <a:buSzTx/>
                <a:buFontTx/>
                <a:buNone/>
                <a:tabLst/>
                <a:defRPr/>
              </a:pPr>
              <a:r>
                <a:rPr kumimoji="0" lang="en-GB" sz="2800" b="1" i="0" u="none" strike="noStrike" kern="0" cap="none" spc="0" normalizeH="0" baseline="0" noProof="0">
                  <a:ln>
                    <a:noFill/>
                  </a:ln>
                  <a:solidFill>
                    <a:srgbClr val="002060"/>
                  </a:solidFill>
                  <a:effectLst/>
                  <a:uLnTx/>
                  <a:uFillTx/>
                  <a:latin typeface="Arial" panose="020B0604020202020204" pitchFamily="34" charset="0"/>
                  <a:ea typeface="+mn-ea"/>
                  <a:cs typeface="Arial" panose="020B0604020202020204" pitchFamily="34" charset="0"/>
                </a:rPr>
                <a:t>1800 411 057 </a:t>
              </a:r>
            </a:p>
            <a:p>
              <a:pPr marL="0" marR="0" lvl="0" indent="0" algn="ctr" defTabSz="1244600" rtl="0" eaLnBrk="1" fontAlgn="auto" latinLnBrk="0" hangingPunct="1">
                <a:lnSpc>
                  <a:spcPct val="90000"/>
                </a:lnSpc>
                <a:spcBef>
                  <a:spcPct val="0"/>
                </a:spcBef>
                <a:spcAft>
                  <a:spcPts val="0"/>
                </a:spcAft>
                <a:buClrTx/>
                <a:buSzTx/>
                <a:buFontTx/>
                <a:buNone/>
                <a:tabLst/>
                <a:defRPr/>
              </a:pPr>
              <a:r>
                <a:rPr kumimoji="0" lang="en-GB" sz="2800" b="1" i="0" u="none" strike="noStrike" kern="0" cap="none" spc="0" normalizeH="0" baseline="0" noProof="0">
                  <a:ln>
                    <a:noFill/>
                  </a:ln>
                  <a:solidFill>
                    <a:srgbClr val="002060"/>
                  </a:solidFill>
                  <a:effectLst/>
                  <a:uLnTx/>
                  <a:uFillTx/>
                  <a:latin typeface="Arial" panose="020B0604020202020204" pitchFamily="34" charset="0"/>
                  <a:ea typeface="+mn-ea"/>
                  <a:cs typeface="Arial" panose="020B0604020202020204" pitchFamily="34" charset="0"/>
                </a:rPr>
                <a:t>SMS: </a:t>
              </a:r>
            </a:p>
            <a:p>
              <a:pPr marL="0" marR="0" lvl="0" indent="0" algn="ctr" defTabSz="1244600" rtl="0" eaLnBrk="1" fontAlgn="auto" latinLnBrk="0" hangingPunct="1">
                <a:lnSpc>
                  <a:spcPct val="90000"/>
                </a:lnSpc>
                <a:spcBef>
                  <a:spcPct val="0"/>
                </a:spcBef>
                <a:spcAft>
                  <a:spcPts val="0"/>
                </a:spcAft>
                <a:buClrTx/>
                <a:buSzTx/>
                <a:buFontTx/>
                <a:buNone/>
                <a:tabLst/>
                <a:defRPr/>
              </a:pPr>
              <a:r>
                <a:rPr kumimoji="0" lang="en-GB" sz="2800" b="0" i="0" u="none" strike="noStrike" kern="0" cap="none" spc="0" normalizeH="0" baseline="0" noProof="0">
                  <a:ln>
                    <a:noFill/>
                  </a:ln>
                  <a:solidFill>
                    <a:srgbClr val="002060"/>
                  </a:solidFill>
                  <a:effectLst/>
                  <a:uLnTx/>
                  <a:uFillTx/>
                  <a:latin typeface="Arial" panose="020B0604020202020204" pitchFamily="34" charset="0"/>
                  <a:ea typeface="+mn-ea"/>
                  <a:cs typeface="Arial" panose="020B0604020202020204" pitchFamily="34" charset="0"/>
                </a:rPr>
                <a:t>087 145 2056 </a:t>
              </a:r>
              <a:r>
                <a:rPr kumimoji="0" lang="en-GB" sz="2800" b="1" i="0" u="none" strike="noStrike" kern="0" cap="none" spc="0" normalizeH="0" baseline="0" noProof="0">
                  <a:ln>
                    <a:noFill/>
                  </a:ln>
                  <a:solidFill>
                    <a:srgbClr val="002060"/>
                  </a:solidFill>
                  <a:effectLst/>
                  <a:uLnTx/>
                  <a:uFillTx/>
                  <a:latin typeface="Arial" panose="020B0604020202020204" pitchFamily="34" charset="0"/>
                  <a:ea typeface="+mn-ea"/>
                  <a:cs typeface="Arial" panose="020B0604020202020204" pitchFamily="34" charset="0"/>
                </a:rPr>
                <a:t>WhatsApp:</a:t>
              </a:r>
            </a:p>
            <a:p>
              <a:pPr marL="0" marR="0" lvl="0" indent="0" algn="ctr" defTabSz="1244600" rtl="0" eaLnBrk="1" fontAlgn="auto" latinLnBrk="0" hangingPunct="1">
                <a:lnSpc>
                  <a:spcPct val="90000"/>
                </a:lnSpc>
                <a:spcBef>
                  <a:spcPct val="0"/>
                </a:spcBef>
                <a:spcAft>
                  <a:spcPts val="0"/>
                </a:spcAft>
                <a:buClrTx/>
                <a:buSzTx/>
                <a:buFontTx/>
                <a:buNone/>
                <a:tabLst/>
                <a:defRPr/>
              </a:pPr>
              <a:r>
                <a:rPr kumimoji="0" lang="en-GB" sz="2800" b="1" i="0" u="none" strike="noStrike" kern="0" cap="none" spc="0" normalizeH="0" baseline="0" noProof="0">
                  <a:ln>
                    <a:noFill/>
                  </a:ln>
                  <a:solidFill>
                    <a:srgbClr val="002060"/>
                  </a:solidFill>
                  <a:effectLst/>
                  <a:uLnTx/>
                  <a:uFillTx/>
                  <a:latin typeface="Arial" panose="020B0604020202020204" pitchFamily="34" charset="0"/>
                  <a:ea typeface="+mn-ea"/>
                  <a:cs typeface="Arial" panose="020B0604020202020204" pitchFamily="34" charset="0"/>
                </a:rPr>
                <a:t>Text ‘Hi’ </a:t>
              </a:r>
              <a:r>
                <a:rPr kumimoji="0" lang="en-GB" sz="2800" b="1" i="0" u="none" strike="noStrike" kern="0" cap="none" spc="0" normalizeH="0" baseline="0" noProof="0" err="1">
                  <a:ln>
                    <a:noFill/>
                  </a:ln>
                  <a:solidFill>
                    <a:srgbClr val="002060"/>
                  </a:solidFill>
                  <a:effectLst/>
                  <a:uLnTx/>
                  <a:uFillTx/>
                  <a:latin typeface="Arial" panose="020B0604020202020204" pitchFamily="34" charset="0"/>
                  <a:ea typeface="+mn-ea"/>
                  <a:cs typeface="Arial" panose="020B0604020202020204" pitchFamily="34" charset="0"/>
                </a:rPr>
                <a:t>chuig</a:t>
              </a:r>
              <a:r>
                <a:rPr kumimoji="0" lang="en-GB" sz="2800" b="1" i="0" u="none" strike="noStrike" kern="0" cap="none" spc="0" normalizeH="0" baseline="0" noProof="0">
                  <a:ln>
                    <a:noFill/>
                  </a:ln>
                  <a:solidFill>
                    <a:srgbClr val="002060"/>
                  </a:solidFill>
                  <a:effectLst/>
                  <a:uLnTx/>
                  <a:uFillTx/>
                  <a:latin typeface="Arial" panose="020B0604020202020204" pitchFamily="34" charset="0"/>
                  <a:ea typeface="+mn-ea"/>
                  <a:cs typeface="Arial" panose="020B0604020202020204" pitchFamily="34" charset="0"/>
                </a:rPr>
                <a:t>          </a:t>
              </a:r>
              <a:r>
                <a:rPr kumimoji="0" lang="en-GB" sz="2800" b="0" i="0" u="none" strike="noStrike" kern="0" cap="none" spc="0" normalizeH="0" baseline="0" noProof="0">
                  <a:ln>
                    <a:noFill/>
                  </a:ln>
                  <a:solidFill>
                    <a:srgbClr val="002060"/>
                  </a:solidFill>
                  <a:effectLst/>
                  <a:uLnTx/>
                  <a:uFillTx/>
                  <a:latin typeface="Arial" panose="020B0604020202020204" pitchFamily="34" charset="0"/>
                  <a:ea typeface="+mn-ea"/>
                  <a:cs typeface="Arial" panose="020B0604020202020204" pitchFamily="34" charset="0"/>
                </a:rPr>
                <a:t>087 369 0010</a:t>
              </a:r>
            </a:p>
            <a:p>
              <a:pPr marL="0" marR="0" lvl="0" indent="0" algn="ctr" defTabSz="1244600" rtl="0" eaLnBrk="1" fontAlgn="auto" latinLnBrk="0" hangingPunct="1">
                <a:lnSpc>
                  <a:spcPct val="90000"/>
                </a:lnSpc>
                <a:spcBef>
                  <a:spcPct val="0"/>
                </a:spcBef>
                <a:spcAft>
                  <a:spcPct val="35000"/>
                </a:spcAft>
                <a:buClrTx/>
                <a:buSzTx/>
                <a:buFontTx/>
                <a:buNone/>
                <a:tabLst/>
                <a:defRPr/>
              </a:pPr>
              <a:endParaRPr kumimoji="0" lang="en-IE" sz="2400" b="0" i="0" u="none" strike="noStrike" kern="0" cap="none" spc="0" normalizeH="0" baseline="0" noProof="0">
                <a:ln>
                  <a:noFill/>
                </a:ln>
                <a:solidFill>
                  <a:srgbClr val="002060"/>
                </a:solidFill>
                <a:effectLst/>
                <a:uLnTx/>
                <a:uFillTx/>
                <a:latin typeface="Arial" panose="020B0604020202020204" pitchFamily="34" charset="0"/>
                <a:ea typeface="+mn-ea"/>
                <a:cs typeface="Arial" panose="020B0604020202020204" pitchFamily="34" charset="0"/>
              </a:endParaRPr>
            </a:p>
          </p:txBody>
        </p:sp>
      </p:grpSp>
      <p:pic>
        <p:nvPicPr>
          <p:cNvPr id="15" name="Picture 14"/>
          <p:cNvPicPr>
            <a:picLocks noChangeAspect="1"/>
          </p:cNvPicPr>
          <p:nvPr/>
        </p:nvPicPr>
        <p:blipFill>
          <a:blip r:embed="rId7"/>
          <a:stretch>
            <a:fillRect/>
          </a:stretch>
        </p:blipFill>
        <p:spPr>
          <a:xfrm>
            <a:off x="9961613" y="1541257"/>
            <a:ext cx="1696453" cy="838200"/>
          </a:xfrm>
          <a:prstGeom prst="rect">
            <a:avLst/>
          </a:prstGeom>
        </p:spPr>
      </p:pic>
    </p:spTree>
    <p:extLst>
      <p:ext uri="{BB962C8B-B14F-4D97-AF65-F5344CB8AC3E}">
        <p14:creationId xmlns:p14="http://schemas.microsoft.com/office/powerpoint/2010/main" val="464746556"/>
      </p:ext>
    </p:extLst>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E2F69EE9-ECDF-459D-9F08-E1A4E6324954}"/>
              </a:ext>
            </a:extLst>
          </p:cNvPr>
          <p:cNvSpPr/>
          <p:nvPr/>
        </p:nvSpPr>
        <p:spPr>
          <a:xfrm>
            <a:off x="-102134" y="109533"/>
            <a:ext cx="10522041" cy="769441"/>
          </a:xfrm>
          <a:prstGeom prst="rect">
            <a:avLst/>
          </a:prstGeom>
        </p:spPr>
        <p:txBody>
          <a:bodyPr wrap="square" lIns="91440" tIns="45720" rIns="91440" bIns="45720" anchor="t">
            <a:spAutoFit/>
          </a:bodyPr>
          <a:lstStyle/>
          <a:p>
            <a:pPr marL="0" marR="0" lvl="0" indent="0" algn="ctr" defTabSz="914377" rtl="0" eaLnBrk="1" fontAlgn="auto" latinLnBrk="0" hangingPunct="1">
              <a:lnSpc>
                <a:spcPct val="100000"/>
              </a:lnSpc>
              <a:spcBef>
                <a:spcPts val="0"/>
              </a:spcBef>
              <a:spcAft>
                <a:spcPts val="0"/>
              </a:spcAft>
              <a:buClrTx/>
              <a:buSzTx/>
              <a:buFontTx/>
              <a:buNone/>
              <a:tabLst/>
              <a:defRPr/>
            </a:pPr>
            <a:r>
              <a:rPr kumimoji="0" lang="en-US" sz="4400" b="1" i="0" u="none" strike="noStrike" kern="1200" cap="none" spc="0" normalizeH="0" baseline="0" noProof="0">
                <a:ln>
                  <a:noFill/>
                </a:ln>
                <a:solidFill>
                  <a:prstClr val="white"/>
                </a:solidFill>
                <a:effectLst/>
                <a:uLnTx/>
                <a:uFillTx/>
                <a:latin typeface="Arial" panose="020B0604020202020204"/>
                <a:ea typeface="+mn-ea"/>
                <a:cs typeface="Calibri"/>
              </a:rPr>
              <a:t> An </a:t>
            </a:r>
            <a:r>
              <a:rPr kumimoji="0" lang="en-US" sz="4400" b="1" i="0" u="none" strike="noStrike" kern="1200" cap="none" spc="0" normalizeH="0" baseline="0" noProof="0" err="1">
                <a:ln>
                  <a:noFill/>
                </a:ln>
                <a:solidFill>
                  <a:prstClr val="white"/>
                </a:solidFill>
                <a:effectLst/>
                <a:uLnTx/>
                <a:uFillTx/>
                <a:latin typeface="Arial" panose="020B0604020202020204"/>
                <a:ea typeface="+mn-ea"/>
                <a:cs typeface="Calibri"/>
              </a:rPr>
              <a:t>Rannán</a:t>
            </a:r>
            <a:r>
              <a:rPr kumimoji="0" lang="en-US" sz="4400" b="1" i="0" u="none" strike="noStrike" kern="1200" cap="none" spc="0" normalizeH="0" baseline="0" noProof="0">
                <a:ln>
                  <a:noFill/>
                </a:ln>
                <a:solidFill>
                  <a:prstClr val="white"/>
                </a:solidFill>
                <a:effectLst/>
                <a:uLnTx/>
                <a:uFillTx/>
                <a:latin typeface="Arial" panose="020B0604020202020204"/>
                <a:ea typeface="+mn-ea"/>
                <a:cs typeface="Calibri"/>
              </a:rPr>
              <a:t> </a:t>
            </a:r>
            <a:r>
              <a:rPr kumimoji="0" lang="en-US" sz="4400" b="1" i="0" u="none" strike="noStrike" kern="1200" cap="none" spc="0" normalizeH="0" baseline="0" noProof="0" err="1">
                <a:ln>
                  <a:noFill/>
                </a:ln>
                <a:solidFill>
                  <a:prstClr val="white"/>
                </a:solidFill>
                <a:effectLst/>
                <a:uLnTx/>
                <a:uFillTx/>
                <a:latin typeface="Arial" panose="020B0604020202020204"/>
                <a:ea typeface="+mn-ea"/>
                <a:cs typeface="Calibri"/>
              </a:rPr>
              <a:t>Ionduchtúcháin</a:t>
            </a:r>
            <a:r>
              <a:rPr kumimoji="0" lang="en-US" sz="4400" b="1" i="0" u="none" strike="noStrike" kern="1200" cap="none" spc="0" normalizeH="0" baseline="0" noProof="0">
                <a:ln>
                  <a:noFill/>
                </a:ln>
                <a:solidFill>
                  <a:prstClr val="white"/>
                </a:solidFill>
                <a:effectLst/>
                <a:uLnTx/>
                <a:uFillTx/>
                <a:latin typeface="Arial" panose="020B0604020202020204"/>
                <a:ea typeface="+mn-ea"/>
                <a:cs typeface="Calibri"/>
              </a:rPr>
              <a:t> </a:t>
            </a:r>
            <a:r>
              <a:rPr kumimoji="0" lang="en-US" sz="4400" b="1" i="0" u="none" strike="noStrike" kern="1200" cap="none" spc="0" normalizeH="0" baseline="0" noProof="0" err="1">
                <a:ln>
                  <a:noFill/>
                </a:ln>
                <a:solidFill>
                  <a:prstClr val="white"/>
                </a:solidFill>
                <a:effectLst/>
                <a:uLnTx/>
                <a:uFillTx/>
                <a:latin typeface="Arial" panose="020B0604020202020204"/>
                <a:ea typeface="+mn-ea"/>
                <a:cs typeface="Calibri"/>
              </a:rPr>
              <a:t>Droichead</a:t>
            </a:r>
            <a:endParaRPr kumimoji="0" lang="en-GB" sz="4000" b="1" i="0" u="none" strike="noStrike" kern="1200" cap="none" spc="0" normalizeH="0" baseline="0" noProof="0">
              <a:ln>
                <a:noFill/>
              </a:ln>
              <a:solidFill>
                <a:prstClr val="white"/>
              </a:solidFill>
              <a:effectLst/>
              <a:uLnTx/>
              <a:uFillTx/>
              <a:latin typeface="Arial" panose="020B0604020202020204"/>
              <a:ea typeface="+mn-ea"/>
              <a:cs typeface="Calibri"/>
            </a:endParaRPr>
          </a:p>
        </p:txBody>
      </p:sp>
      <p:sp>
        <p:nvSpPr>
          <p:cNvPr id="7" name="Rectangle 6">
            <a:extLst>
              <a:ext uri="{FF2B5EF4-FFF2-40B4-BE49-F238E27FC236}">
                <a16:creationId xmlns:a16="http://schemas.microsoft.com/office/drawing/2014/main" id="{981DD18F-706B-4708-AC85-AA7256BA7A55}"/>
              </a:ext>
            </a:extLst>
          </p:cNvPr>
          <p:cNvSpPr/>
          <p:nvPr/>
        </p:nvSpPr>
        <p:spPr>
          <a:xfrm>
            <a:off x="1051213" y="1180172"/>
            <a:ext cx="10089573" cy="5085546"/>
          </a:xfrm>
          <a:prstGeom prst="rect">
            <a:avLst/>
          </a:prstGeom>
          <a:solidFill>
            <a:srgbClr val="FFFFFF"/>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IE" sz="1800" b="0" i="0" u="none" strike="noStrike" kern="1200" cap="none" spc="0" normalizeH="0" baseline="0" noProof="0">
              <a:ln>
                <a:noFill/>
              </a:ln>
              <a:solidFill>
                <a:prstClr val="white"/>
              </a:solidFill>
              <a:effectLst/>
              <a:uLnTx/>
              <a:uFillTx/>
              <a:latin typeface="Arial" panose="020B0604020202020204"/>
              <a:ea typeface="+mn-ea"/>
              <a:cs typeface="+mn-cs"/>
            </a:endParaRPr>
          </a:p>
        </p:txBody>
      </p:sp>
      <p:pic>
        <p:nvPicPr>
          <p:cNvPr id="3" name="Pictiúr 2" descr="Pictiúr a bhfuil Aghaidh an duine, éadaí, bean, duine ann&#10;&#10;Gineadh an tuairisc go huathoibríoch">
            <a:extLst>
              <a:ext uri="{FF2B5EF4-FFF2-40B4-BE49-F238E27FC236}">
                <a16:creationId xmlns:a16="http://schemas.microsoft.com/office/drawing/2014/main" id="{28FB2DC0-A0FB-784B-88F4-7AE9787359A9}"/>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174608" y="1347216"/>
            <a:ext cx="9842781" cy="4602480"/>
          </a:xfrm>
          <a:prstGeom prst="rect">
            <a:avLst/>
          </a:prstGeom>
        </p:spPr>
      </p:pic>
    </p:spTree>
    <p:extLst>
      <p:ext uri="{BB962C8B-B14F-4D97-AF65-F5344CB8AC3E}">
        <p14:creationId xmlns:p14="http://schemas.microsoft.com/office/powerpoint/2010/main" val="1230993816"/>
      </p:ext>
    </p:extLst>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217204E-885A-559A-B30E-8CFB143E7B44}"/>
              </a:ext>
            </a:extLst>
          </p:cNvPr>
          <p:cNvSpPr>
            <a:spLocks noGrp="1"/>
          </p:cNvSpPr>
          <p:nvPr>
            <p:ph type="title"/>
          </p:nvPr>
        </p:nvSpPr>
        <p:spPr>
          <a:xfrm>
            <a:off x="136395" y="3730429"/>
            <a:ext cx="11919209" cy="2619571"/>
          </a:xfrm>
        </p:spPr>
        <p:txBody>
          <a:bodyPr>
            <a:normAutofit fontScale="90000"/>
          </a:bodyPr>
          <a:lstStyle/>
          <a:p>
            <a:pPr algn="ctr" rtl="0">
              <a:lnSpc>
                <a:spcPct val="150000"/>
              </a:lnSpc>
            </a:pPr>
            <a:br>
              <a:rPr lang="ga" sz="4400" b="1">
                <a:cs typeface="Calibri" panose="020F0502020204030204" pitchFamily="34" charset="0"/>
              </a:rPr>
            </a:br>
            <a:br>
              <a:rPr lang="ga" sz="4900" b="1"/>
            </a:br>
            <a:endParaRPr lang="ga" sz="4900" b="1"/>
          </a:p>
        </p:txBody>
      </p:sp>
      <p:sp>
        <p:nvSpPr>
          <p:cNvPr id="4" name="Oval 3"/>
          <p:cNvSpPr/>
          <p:nvPr/>
        </p:nvSpPr>
        <p:spPr>
          <a:xfrm>
            <a:off x="7277100" y="406400"/>
            <a:ext cx="4417060" cy="3441700"/>
          </a:xfrm>
          <a:prstGeom prst="ellipse">
            <a:avLst/>
          </a:prstGeom>
          <a:blipFill>
            <a:blip r:embed="rId3"/>
            <a:stretch>
              <a:fillRect/>
            </a:stretch>
          </a:blip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ga" sz="1800" b="0" i="0" u="none" strike="noStrike" kern="1200" cap="none" spc="0" normalizeH="0" baseline="0" noProof="0">
              <a:ln>
                <a:noFill/>
              </a:ln>
              <a:solidFill>
                <a:prstClr val="white"/>
              </a:solidFill>
              <a:effectLst/>
              <a:uLnTx/>
              <a:uFillTx/>
              <a:latin typeface="Arial" panose="020B0604020202020204"/>
              <a:ea typeface="+mn-ea"/>
              <a:cs typeface="+mn-cs"/>
            </a:endParaRPr>
          </a:p>
        </p:txBody>
      </p:sp>
      <p:sp>
        <p:nvSpPr>
          <p:cNvPr id="5" name="Text Placeholder 2">
            <a:extLst>
              <a:ext uri="{FF2B5EF4-FFF2-40B4-BE49-F238E27FC236}">
                <a16:creationId xmlns:a16="http://schemas.microsoft.com/office/drawing/2014/main" id="{5ED97AE7-1F4A-12D8-1748-61B5B6ED2815}"/>
              </a:ext>
            </a:extLst>
          </p:cNvPr>
          <p:cNvSpPr>
            <a:spLocks noGrp="1"/>
          </p:cNvSpPr>
          <p:nvPr>
            <p:ph type="body" sz="half" idx="4294967295"/>
          </p:nvPr>
        </p:nvSpPr>
        <p:spPr>
          <a:xfrm>
            <a:off x="136395" y="3350758"/>
            <a:ext cx="10597116" cy="2944813"/>
          </a:xfrm>
          <a:prstGeom prst="rect">
            <a:avLst/>
          </a:prstGeom>
        </p:spPr>
        <p:txBody>
          <a:bodyPr/>
          <a:lstStyle/>
          <a:p>
            <a:pPr marL="0" indent="0" algn="ctr" rtl="0">
              <a:buNone/>
            </a:pPr>
            <a:r>
              <a:rPr lang="ga" sz="4400" b="1" i="0" u="none" baseline="0">
                <a:solidFill>
                  <a:schemeClr val="bg1"/>
                </a:solidFill>
                <a:latin typeface="+mj-lt"/>
                <a:cs typeface="Calibri" panose="020F0502020204030204" pitchFamily="34" charset="0"/>
              </a:rPr>
              <a:t>Ár mBuíochas</a:t>
            </a:r>
            <a:endParaRPr lang="ga" sz="4400" b="1">
              <a:solidFill>
                <a:schemeClr val="bg1"/>
              </a:solidFill>
              <a:latin typeface="+mj-lt"/>
              <a:cs typeface="Calibri" panose="020F0502020204030204" pitchFamily="34" charset="0"/>
            </a:endParaRPr>
          </a:p>
          <a:p>
            <a:pPr marL="0" indent="0" algn="ctr" rtl="0">
              <a:buNone/>
            </a:pPr>
            <a:r>
              <a:rPr lang="ga" sz="3200" b="1" i="0" u="none" baseline="0">
                <a:solidFill>
                  <a:schemeClr val="bg1"/>
                </a:solidFill>
                <a:latin typeface="+mj-lt"/>
                <a:cs typeface="Arial" panose="020B0604020202020204" pitchFamily="34" charset="0"/>
              </a:rPr>
              <a:t>Comhartha nirt is ea é tacaíocht a lorg</a:t>
            </a:r>
            <a:endParaRPr lang="ga" sz="3200" b="1">
              <a:solidFill>
                <a:schemeClr val="bg1"/>
              </a:solidFill>
              <a:latin typeface="+mj-lt"/>
              <a:cs typeface="Arial" panose="020B0604020202020204" pitchFamily="34" charset="0"/>
            </a:endParaRPr>
          </a:p>
          <a:p>
            <a:pPr algn="ctr" rtl="0"/>
            <a:endParaRPr lang="ga" sz="3200" b="1">
              <a:solidFill>
                <a:schemeClr val="bg1"/>
              </a:solidFill>
              <a:latin typeface="+mj-lt"/>
            </a:endParaRPr>
          </a:p>
        </p:txBody>
      </p:sp>
    </p:spTree>
    <p:extLst>
      <p:ext uri="{BB962C8B-B14F-4D97-AF65-F5344CB8AC3E}">
        <p14:creationId xmlns:p14="http://schemas.microsoft.com/office/powerpoint/2010/main" val="1237639763"/>
      </p:ext>
    </p:extLst>
  </p:cSld>
  <p:clrMapOvr>
    <a:masterClrMapping/>
  </p:clrMapOvr>
</p:sld>
</file>

<file path=ppt/tags/tag1.xml><?xml version="1.0" encoding="utf-8"?>
<p:tagLst xmlns:a="http://schemas.openxmlformats.org/drawingml/2006/main" xmlns:r="http://schemas.openxmlformats.org/officeDocument/2006/relationships" xmlns:p="http://schemas.openxmlformats.org/presentationml/2006/main">
  <p:tag name="ISPRING_CONTENTLIB_ASSET_META" val="{&quot;ai&quot;:&quot;KnGU7FCmX9rKKhK1X561OQ&quot;,&quot;gi&quot;:&quot;FGqgo8LJlWW1vXT3-lNxyg&quot;,&quot;ti&quot;:&quot;ui_elements&quot;,&quot;vs&quot;:{&quot;f&quot;:[335],&quot;i&quot;:{&quot;d&quot;:&quot;KnGU7FCmX9rKKhK1X561OQ&quot;,&quot;p&quot;:true}}}"/>
</p:tagLst>
</file>

<file path=ppt/tags/tag2.xml><?xml version="1.0" encoding="utf-8"?>
<p:tagLst xmlns:a="http://schemas.openxmlformats.org/drawingml/2006/main" xmlns:r="http://schemas.openxmlformats.org/officeDocument/2006/relationships" xmlns:p="http://schemas.openxmlformats.org/presentationml/2006/main">
  <p:tag name="ISPRING_CONTENTLIB_ASSET_META" val="{&quot;ai&quot;:&quot;KnGU7FCmX9rKKhK1X561OQ&quot;,&quot;gi&quot;:&quot;FGqgo8LJlWW1vXT3-lNxyg&quot;,&quot;ti&quot;:&quot;ui_elements&quot;,&quot;vs&quot;:{&quot;f&quot;:[335],&quot;i&quot;:{&quot;d&quot;:&quot;KnGU7FCmX9rKKhK1X561OQ&quot;,&quot;p&quot;:true}}}"/>
</p:tagLst>
</file>

<file path=ppt/tags/tag3.xml><?xml version="1.0" encoding="utf-8"?>
<p:tagLst xmlns:a="http://schemas.openxmlformats.org/drawingml/2006/main" xmlns:r="http://schemas.openxmlformats.org/officeDocument/2006/relationships" xmlns:p="http://schemas.openxmlformats.org/presentationml/2006/main">
  <p:tag name="ISPRING_CONTENTLIB_ASSET_META" val="{&quot;ai&quot;:&quot;KnGU7FCmX9rKKhK1X561OQ&quot;,&quot;gi&quot;:&quot;FGqgo8LJlWW1vXT3-lNxyg&quot;,&quot;ti&quot;:&quot;ui_elements&quot;,&quot;vs&quot;:{&quot;f&quot;:[335],&quot;i&quot;:{&quot;d&quot;:&quot;KnGU7FCmX9rKKhK1X561OQ&quot;,&quot;p&quot;:true}}}"/>
</p:tagLst>
</file>

<file path=ppt/tags/tag4.xml><?xml version="1.0" encoding="utf-8"?>
<p:tagLst xmlns:a="http://schemas.openxmlformats.org/drawingml/2006/main" xmlns:r="http://schemas.openxmlformats.org/officeDocument/2006/relationships" xmlns:p="http://schemas.openxmlformats.org/presentationml/2006/main">
  <p:tag name="ISPRING_CONTENTLIB_ASSET_META" val="{&quot;ai&quot;:&quot;KnGU7FCmX9rKKhK1X561OQ&quot;,&quot;gi&quot;:&quot;FGqgo8LJlWW1vXT3-lNxyg&quot;,&quot;ti&quot;:&quot;ui_elements&quot;,&quot;vs&quot;:{&quot;f&quot;:[335],&quot;i&quot;:{&quot;d&quot;:&quot;KnGU7FCmX9rKKhK1X561OQ&quot;,&quot;p&quot;:true}}}"/>
</p:tagLst>
</file>

<file path=ppt/tags/tag5.xml><?xml version="1.0" encoding="utf-8"?>
<p:tagLst xmlns:a="http://schemas.openxmlformats.org/drawingml/2006/main" xmlns:r="http://schemas.openxmlformats.org/officeDocument/2006/relationships" xmlns:p="http://schemas.openxmlformats.org/presentationml/2006/main">
  <p:tag name="ISPRING_CONTENTLIB_ASSET_META" val="{&quot;ai&quot;:&quot;KnGU7FCmX9rKKhK1X561OQ&quot;,&quot;gi&quot;:&quot;FGqgo8LJlWW1vXT3-lNxyg&quot;,&quot;ti&quot;:&quot;ui_elements&quot;,&quot;vs&quot;:{&quot;f&quot;:[335],&quot;i&quot;:{&quot;d&quot;:&quot;KnGU7FCmX9rKKhK1X561OQ&quot;,&quot;p&quot;:true}}}"/>
</p:tagLst>
</file>

<file path=ppt/tags/tag6.xml><?xml version="1.0" encoding="utf-8"?>
<p:tagLst xmlns:a="http://schemas.openxmlformats.org/drawingml/2006/main" xmlns:r="http://schemas.openxmlformats.org/officeDocument/2006/relationships" xmlns:p="http://schemas.openxmlformats.org/presentationml/2006/main">
  <p:tag name="ISPRING_CONTENTLIB_ASSET_META" val="{&quot;ai&quot;:&quot;KnGU7FCmX9rKKhK1X561OQ&quot;,&quot;gi&quot;:&quot;FGqgo8LJlWW1vXT3-lNxyg&quot;,&quot;ti&quot;:&quot;ui_elements&quot;,&quot;vs&quot;:{&quot;f&quot;:[335],&quot;i&quot;:{&quot;d&quot;:&quot;KnGU7FCmX9rKKhK1X561OQ&quot;,&quot;p&quot;:true}}}"/>
</p:tagLst>
</file>

<file path=ppt/tags/tag7.xml><?xml version="1.0" encoding="utf-8"?>
<p:tagLst xmlns:a="http://schemas.openxmlformats.org/drawingml/2006/main" xmlns:r="http://schemas.openxmlformats.org/officeDocument/2006/relationships" xmlns:p="http://schemas.openxmlformats.org/presentationml/2006/main">
  <p:tag name="ISPRING_CONTENTLIB_ASSET_META" val="{&quot;ai&quot;:&quot;KnGU7FCmX9rKKhK1X561OQ&quot;,&quot;gi&quot;:&quot;FGqgo8LJlWW1vXT3-lNxyg&quot;,&quot;ti&quot;:&quot;ui_elements&quot;,&quot;vs&quot;:{&quot;f&quot;:[335],&quot;i&quot;:{&quot;d&quot;:&quot;KnGU7FCmX9rKKhK1X561OQ&quot;,&quot;p&quot;:true}}}"/>
</p:tagLst>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ide mark_state gold_state green_white background">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Arial">
      <a:maj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Draft Oide slide deck .pptx" id="{C5A06A77-7294-465F-AE37-720F180271B2}" vid="{30FD6475-0C4A-4832-AC20-0D9AA3C5D91C}"/>
    </a:ext>
  </a:extLst>
</a:theme>
</file>

<file path=ppt/theme/theme3.xml><?xml version="1.0" encoding="utf-8"?>
<a:theme xmlns:a="http://schemas.openxmlformats.org/drawingml/2006/main" name="Oide mark and tagline_white_Oide blue background">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Arial">
      <a:maj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Draft Oide slide deck .pptx" id="{C5A06A77-7294-465F-AE37-720F180271B2}" vid="{849D3E50-E584-415D-B5DA-6109F41AFD00}"/>
    </a:ext>
  </a:extLst>
</a:theme>
</file>

<file path=ppt/theme/theme4.xml><?xml version="1.0" encoding="utf-8"?>
<a:theme xmlns:a="http://schemas.openxmlformats.org/drawingml/2006/main" name="4_Oide mark_white_Oide blue background">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Arial">
      <a:maj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Draft Oide slide deck .pptx" id="{C5A06A77-7294-465F-AE37-720F180271B2}" vid="{FF1C603C-9C99-4E02-AED6-EB9ADEA2C690}"/>
    </a:ext>
  </a:extLst>
</a:theme>
</file>

<file path=ppt/theme/theme5.xml><?xml version="1.0" encoding="utf-8"?>
<a:theme xmlns:a="http://schemas.openxmlformats.org/drawingml/2006/main" name="6_Oide mark_white_Oide blue background">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Arial">
      <a:maj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Draft Oide slide deck .pptx" id="{C5A06A77-7294-465F-AE37-720F180271B2}" vid="{FF1C603C-9C99-4E02-AED6-EB9ADEA2C690}"/>
    </a:ext>
  </a:extLst>
</a:theme>
</file>

<file path=ppt/theme/theme6.xml><?xml version="1.0" encoding="utf-8"?>
<a:theme xmlns:a="http://schemas.openxmlformats.org/drawingml/2006/main" name="4_Oide mark_state gold_state green_white background">
  <a:themeElements>
    <a:clrScheme name="Office">
      <a:dk1>
        <a:sysClr val="windowText" lastClr="000000"/>
      </a:dk1>
      <a:lt1>
        <a:sysClr val="window" lastClr="FFFFFF"/>
      </a:lt1>
      <a:dk2>
        <a:srgbClr val="0E2841"/>
      </a:dk2>
      <a:lt2>
        <a:srgbClr val="E8E8E8"/>
      </a:lt2>
      <a:accent1>
        <a:srgbClr val="156082"/>
      </a:accent1>
      <a:accent2>
        <a:srgbClr val="E97132"/>
      </a:accent2>
      <a:accent3>
        <a:srgbClr val="196B24"/>
      </a:accent3>
      <a:accent4>
        <a:srgbClr val="0F9ED5"/>
      </a:accent4>
      <a:accent5>
        <a:srgbClr val="A02B93"/>
      </a:accent5>
      <a:accent6>
        <a:srgbClr val="4EA72E"/>
      </a:accent6>
      <a:hlink>
        <a:srgbClr val="467886"/>
      </a:hlink>
      <a:folHlink>
        <a:srgbClr val="96607D"/>
      </a:folHlink>
    </a:clrScheme>
    <a:fontScheme name="Office">
      <a:majorFont>
        <a:latin typeface="Aptos Display" panose="0211000402020202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Aptos" panose="0211000402020202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12700" cap="flat" cmpd="sng" algn="ctr">
          <a:solidFill>
            <a:schemeClr val="phClr"/>
          </a:solidFill>
          <a:prstDash val="solid"/>
          <a:miter lim="800000"/>
        </a:ln>
        <a:ln w="19050" cap="flat" cmpd="sng" algn="ctr">
          <a:solidFill>
            <a:schemeClr val="phClr"/>
          </a:solidFill>
          <a:prstDash val="solid"/>
          <a:miter lim="800000"/>
        </a:ln>
        <a:ln w="2540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lnDef>
      <a:spPr/>
      <a:bodyPr/>
      <a:lstStyle/>
      <a:style>
        <a:lnRef idx="2">
          <a:schemeClr val="accent1"/>
        </a:lnRef>
        <a:fillRef idx="0">
          <a:schemeClr val="accent1"/>
        </a:fillRef>
        <a:effectRef idx="1">
          <a:schemeClr val="accent1"/>
        </a:effectRef>
        <a:fontRef idx="minor">
          <a:schemeClr val="tx1"/>
        </a:fontRef>
      </a:style>
    </a:lnDef>
  </a:objectDefaults>
  <a:extraClrSchemeLst/>
  <a:extLst>
    <a:ext uri="{05A4C25C-085E-4340-85A3-A5531E510DB2}">
      <thm15:themeFamily xmlns:thm15="http://schemas.microsoft.com/office/thememl/2012/main" name="Office Theme" id="{2E142A2C-CD16-42D6-873A-C26D2A0506FA}" vid="{1BDDFF52-6CD6-40A5-AB3C-68EB2F1E4D0A}"/>
    </a:ext>
  </a:extLst>
</a:theme>
</file>

<file path=ppt/theme/theme7.xml><?xml version="1.0" encoding="utf-8"?>
<a:theme xmlns:a="http://schemas.openxmlformats.org/drawingml/2006/main" name="2_Oide mark_white_Oide blue background">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Arial">
      <a:maj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Draft Oide slide deck .pptx" id="{C5A06A77-7294-465F-AE37-720F180271B2}" vid="{FF1C603C-9C99-4E02-AED6-EB9ADEA2C690}"/>
    </a:ext>
  </a:extLst>
</a:theme>
</file>

<file path=ppt/theme/theme8.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Arial">
      <a:maj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9.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ct:contentTypeSchema xmlns:ct="http://schemas.microsoft.com/office/2006/metadata/contentType" xmlns:ma="http://schemas.microsoft.com/office/2006/metadata/properties/metaAttributes" ct:_="" ma:_="" ma:contentTypeName="Document" ma:contentTypeID="0x010100A21638087FD99B459FDA012A858A2F7B" ma:contentTypeVersion="11" ma:contentTypeDescription="Create a new document." ma:contentTypeScope="" ma:versionID="a41090d37e13eb9f7aec5901bc358184">
  <xsd:schema xmlns:xsd="http://www.w3.org/2001/XMLSchema" xmlns:xs="http://www.w3.org/2001/XMLSchema" xmlns:p="http://schemas.microsoft.com/office/2006/metadata/properties" xmlns:ns2="bc27b980-61af-4efd-88f5-6753979a1fed" xmlns:ns3="4f8b5cbb-dc93-4d50-a794-7359030589be" targetNamespace="http://schemas.microsoft.com/office/2006/metadata/properties" ma:root="true" ma:fieldsID="9b5e652d56da879615da6073853776d3" ns2:_="" ns3:_="">
    <xsd:import namespace="bc27b980-61af-4efd-88f5-6753979a1fed"/>
    <xsd:import namespace="4f8b5cbb-dc93-4d50-a794-7359030589be"/>
    <xsd:element name="properties">
      <xsd:complexType>
        <xsd:sequence>
          <xsd:element name="documentManagement">
            <xsd:complexType>
              <xsd:all>
                <xsd:element ref="ns2:MediaServiceMetadata" minOccurs="0"/>
                <xsd:element ref="ns2:MediaServiceFastMetadata" minOccurs="0"/>
                <xsd:element ref="ns2:MediaServiceSearchProperties" minOccurs="0"/>
                <xsd:element ref="ns2:MediaServiceObjectDetectorVersions" minOccurs="0"/>
                <xsd:element ref="ns2:lcf76f155ced4ddcb4097134ff3c332f" minOccurs="0"/>
                <xsd:element ref="ns3:TaxCatchAll" minOccurs="0"/>
                <xsd:element ref="ns2:MediaServiceDateTaken" minOccurs="0"/>
                <xsd:element ref="ns2:MediaServiceOCR" minOccurs="0"/>
                <xsd:element ref="ns2:MediaServiceGenerationTime" minOccurs="0"/>
                <xsd:element ref="ns2:MediaServiceEventHashCode"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bc27b980-61af-4efd-88f5-6753979a1fed"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MediaServiceSearchProperties" ma:index="10" nillable="true" ma:displayName="MediaServiceSearchProperties" ma:hidden="true" ma:internalName="MediaServiceSearchProperties" ma:readOnly="true">
      <xsd:simpleType>
        <xsd:restriction base="dms:Note"/>
      </xsd:simpleType>
    </xsd:element>
    <xsd:element name="MediaServiceObjectDetectorVersions" ma:index="11" nillable="true" ma:displayName="MediaServiceObjectDetectorVersions" ma:hidden="true" ma:indexed="true" ma:internalName="MediaServiceObjectDetectorVersions" ma:readOnly="true">
      <xsd:simpleType>
        <xsd:restriction base="dms:Text"/>
      </xsd:simpleType>
    </xsd:element>
    <xsd:element name="lcf76f155ced4ddcb4097134ff3c332f" ma:index="13" nillable="true" ma:taxonomy="true" ma:internalName="lcf76f155ced4ddcb4097134ff3c332f" ma:taxonomyFieldName="MediaServiceImageTags" ma:displayName="Image Tags" ma:readOnly="false" ma:fieldId="{5cf76f15-5ced-4ddc-b409-7134ff3c332f}" ma:taxonomyMulti="true" ma:sspId="67c90686-b975-4123-9b95-f27ff4c4f8b7" ma:termSetId="09814cd3-568e-fe90-9814-8d621ff8fb84" ma:anchorId="fba54fb3-c3e1-fe81-a776-ca4b69148c4d" ma:open="true" ma:isKeyword="false">
      <xsd:complexType>
        <xsd:sequence>
          <xsd:element ref="pc:Terms" minOccurs="0" maxOccurs="1"/>
        </xsd:sequence>
      </xsd:complexType>
    </xsd:element>
    <xsd:element name="MediaServiceDateTaken" ma:index="15" nillable="true" ma:displayName="MediaServiceDateTaken" ma:hidden="true" ma:indexed="true" ma:internalName="MediaServiceDateTaken" ma:readOnly="true">
      <xsd:simpleType>
        <xsd:restriction base="dms:Text"/>
      </xsd:simpleType>
    </xsd:element>
    <xsd:element name="MediaServiceOCR" ma:index="16" nillable="true" ma:displayName="Extracted Text" ma:internalName="MediaServiceOCR" ma:readOnly="true">
      <xsd:simpleType>
        <xsd:restriction base="dms:Note">
          <xsd:maxLength value="255"/>
        </xsd:restriction>
      </xsd:simpleType>
    </xsd:element>
    <xsd:element name="MediaServiceGenerationTime" ma:index="17" nillable="true" ma:displayName="MediaServiceGenerationTime" ma:hidden="true" ma:internalName="MediaServiceGenerationTime" ma:readOnly="true">
      <xsd:simpleType>
        <xsd:restriction base="dms:Text"/>
      </xsd:simpleType>
    </xsd:element>
    <xsd:element name="MediaServiceEventHashCode" ma:index="18" nillable="true" ma:displayName="MediaServiceEventHashCode" ma:hidden="true" ma:internalName="MediaServiceEventHashCode" ma:readOnly="true">
      <xsd:simpleType>
        <xsd:restriction base="dms:Text"/>
      </xsd:simpleType>
    </xsd:element>
  </xsd:schema>
  <xsd:schema xmlns:xsd="http://www.w3.org/2001/XMLSchema" xmlns:xs="http://www.w3.org/2001/XMLSchema" xmlns:dms="http://schemas.microsoft.com/office/2006/documentManagement/types" xmlns:pc="http://schemas.microsoft.com/office/infopath/2007/PartnerControls" targetNamespace="4f8b5cbb-dc93-4d50-a794-7359030589be" elementFormDefault="qualified">
    <xsd:import namespace="http://schemas.microsoft.com/office/2006/documentManagement/types"/>
    <xsd:import namespace="http://schemas.microsoft.com/office/infopath/2007/PartnerControls"/>
    <xsd:element name="TaxCatchAll" ma:index="14" nillable="true" ma:displayName="Taxonomy Catch All Column" ma:hidden="true" ma:list="{c990da34-c932-4648-9a30-5d14508daf78}" ma:internalName="TaxCatchAll" ma:showField="CatchAllData" ma:web="4f8b5cbb-dc93-4d50-a794-7359030589be">
      <xsd:complexType>
        <xsd:complexContent>
          <xsd:extension base="dms:MultiChoiceLookup">
            <xsd:sequence>
              <xsd:element name="Value" type="dms:Lookup" maxOccurs="unbounded" minOccurs="0" nillable="true"/>
            </xsd:sequence>
          </xsd:extension>
        </xsd:complexContent>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2.xml><?xml version="1.0" encoding="utf-8"?>
<p:properties xmlns:p="http://schemas.microsoft.com/office/2006/metadata/properties" xmlns:xsi="http://www.w3.org/2001/XMLSchema-instance" xmlns:pc="http://schemas.microsoft.com/office/infopath/2007/PartnerControls">
  <documentManagement>
    <lcf76f155ced4ddcb4097134ff3c332f xmlns="bc27b980-61af-4efd-88f5-6753979a1fed">
      <Terms xmlns="http://schemas.microsoft.com/office/infopath/2007/PartnerControls"/>
    </lcf76f155ced4ddcb4097134ff3c332f>
    <TaxCatchAll xmlns="4f8b5cbb-dc93-4d50-a794-7359030589be" xsi:nil="true"/>
  </documentManagement>
</p:properties>
</file>

<file path=customXml/item3.xml><?xml version="1.0" encoding="utf-8"?>
<?mso-contentType ?>
<FormTemplates xmlns="http://schemas.microsoft.com/sharepoint/v3/contenttype/forms">
  <Display>DocumentLibraryForm</Display>
  <Edit>DocumentLibraryForm</Edit>
  <New>DocumentLibraryForm</New>
</FormTemplates>
</file>

<file path=customXml/itemProps1.xml><?xml version="1.0" encoding="utf-8"?>
<ds:datastoreItem xmlns:ds="http://schemas.openxmlformats.org/officeDocument/2006/customXml" ds:itemID="{BFF5D355-2F7D-4333-BD93-C4215CD10300}">
  <ds:schemaRefs>
    <ds:schemaRef ds:uri="4f8b5cbb-dc93-4d50-a794-7359030589be"/>
    <ds:schemaRef ds:uri="bc27b980-61af-4efd-88f5-6753979a1fed"/>
    <ds:schemaRef ds:uri="http://purl.org/dc/elements/1.1/"/>
    <ds:schemaRef ds:uri="http://purl.org/dc/terms/"/>
    <ds:schemaRef ds:uri="http://schemas.microsoft.com/internal/obd"/>
    <ds:schemaRef ds:uri="http://schemas.microsoft.com/office/2006/documentManagement/types"/>
    <ds:schemaRef ds:uri="http://schemas.microsoft.com/office/2006/metadata/contentType"/>
    <ds:schemaRef ds:uri="http://schemas.microsoft.com/office/2006/metadata/properties"/>
    <ds:schemaRef ds:uri="http://schemas.microsoft.com/office/2006/metadata/properties/metaAttributes"/>
    <ds:schemaRef ds:uri="http://schemas.microsoft.com/office/infopath/2007/PartnerControls"/>
    <ds:schemaRef ds:uri="http://schemas.openxmlformats.org/package/2006/metadata/core-properties"/>
    <ds:schemaRef ds:uri="http://www.w3.org/2001/XMLSchema"/>
  </ds:schemaRefs>
</ds:datastoreItem>
</file>

<file path=customXml/itemProps2.xml><?xml version="1.0" encoding="utf-8"?>
<ds:datastoreItem xmlns:ds="http://schemas.openxmlformats.org/officeDocument/2006/customXml" ds:itemID="{E16EC610-DC81-4259-8BF4-3777825DFAAC}">
  <ds:schemaRefs>
    <ds:schemaRef ds:uri="4f8b5cbb-dc93-4d50-a794-7359030589be"/>
    <ds:schemaRef ds:uri="bc27b980-61af-4efd-88f5-6753979a1fed"/>
    <ds:schemaRef ds:uri="http://purl.org/dc/dcmitype/"/>
    <ds:schemaRef ds:uri="http://purl.org/dc/elements/1.1/"/>
    <ds:schemaRef ds:uri="http://purl.org/dc/terms/"/>
    <ds:schemaRef ds:uri="http://schemas.microsoft.com/office/2006/documentManagement/types"/>
    <ds:schemaRef ds:uri="http://schemas.microsoft.com/office/2006/metadata/properties"/>
    <ds:schemaRef ds:uri="http://schemas.microsoft.com/office/infopath/2007/PartnerControls"/>
    <ds:schemaRef ds:uri="http://schemas.openxmlformats.org/package/2006/metadata/core-properties"/>
    <ds:schemaRef ds:uri="http://www.w3.org/XML/1998/namespace"/>
  </ds:schemaRefs>
</ds:datastoreItem>
</file>

<file path=customXml/itemProps3.xml><?xml version="1.0" encoding="utf-8"?>
<ds:datastoreItem xmlns:ds="http://schemas.openxmlformats.org/officeDocument/2006/customXml" ds:itemID="{73A186EF-767D-4B06-8BD3-E2D2D0D8DE4C}">
  <ds:schemaRefs>
    <ds:schemaRef ds:uri="http://schemas.microsoft.com/sharepoint/v3/contenttype/forms"/>
  </ds:schemaRefs>
</ds:datastoreItem>
</file>

<file path=docProps/app.xml><?xml version="1.0" encoding="utf-8"?>
<Properties xmlns="http://schemas.openxmlformats.org/officeDocument/2006/extended-properties" xmlns:vt="http://schemas.openxmlformats.org/officeDocument/2006/docPropsVTypes">
  <Application>Microsoft Office PowerPoint</Application>
  <PresentationFormat>Widescreen</PresentationFormat>
  <Slides>51</Slides>
  <Notes>51</Notes>
  <HiddenSlides>0</HiddenSlides>
  <ScaleCrop>false</ScaleCrop>
  <HeadingPairs>
    <vt:vector size="4" baseType="variant">
      <vt:variant>
        <vt:lpstr>Theme</vt:lpstr>
      </vt:variant>
      <vt:variant>
        <vt:i4>7</vt:i4>
      </vt:variant>
      <vt:variant>
        <vt:lpstr>Slide Titles</vt:lpstr>
      </vt:variant>
      <vt:variant>
        <vt:i4>51</vt:i4>
      </vt:variant>
    </vt:vector>
  </HeadingPairs>
  <TitlesOfParts>
    <vt:vector size="58" baseType="lpstr">
      <vt:lpstr>Office Theme</vt:lpstr>
      <vt:lpstr>Oide mark_state gold_state green_white background</vt:lpstr>
      <vt:lpstr>Oide mark and tagline_white_Oide blue background</vt:lpstr>
      <vt:lpstr>4_Oide mark_white_Oide blue background</vt:lpstr>
      <vt:lpstr>6_Oide mark_white_Oide blue background</vt:lpstr>
      <vt:lpstr>4_Oide mark_state gold_state green_white background</vt:lpstr>
      <vt:lpstr>2_Oide mark_white_Oide blue background</vt:lpstr>
      <vt:lpstr> Seisiún Eolais Droichead do  Phríomhoidí  - Bunscoil 2024.2025 </vt:lpstr>
      <vt:lpstr>PowerPoint Presentation</vt:lpstr>
      <vt:lpstr>PowerPoint Presentation</vt:lpstr>
      <vt:lpstr>Túslitreacha/Acrainmneacha</vt:lpstr>
      <vt:lpstr>PowerPoint Presentation</vt:lpstr>
      <vt:lpstr>PowerPoint Presentation</vt:lpstr>
      <vt:lpstr>PowerPoint Presentation</vt:lpstr>
      <vt:lpstr>Cuid 1: Forléargas Droichead</vt:lpstr>
      <vt:lpstr>Nascanna a Léiriú</vt:lpstr>
      <vt:lpstr>PowerPoint Presentation</vt:lpstr>
      <vt:lpstr>PowerPoint Presentation</vt:lpstr>
      <vt:lpstr>Droichead:  An Chreatlach Ionduchtaithe Ghairmiúil Chomhtháite</vt:lpstr>
      <vt:lpstr>PowerPoint Presentation</vt:lpstr>
      <vt:lpstr>PowerPoint Presentation</vt:lpstr>
      <vt:lpstr>PowerPoint Presentation</vt:lpstr>
      <vt:lpstr>Cuid 2: Róil and Freagrachtaí</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Cuid 3: Próiseas Ionduchtaithe ar Ardchaighdeán</vt:lpstr>
      <vt:lpstr>PowerPoint Presentation</vt:lpstr>
      <vt:lpstr>PowerPoint Presentation</vt:lpstr>
      <vt:lpstr>PowerPoint Presentation</vt:lpstr>
      <vt:lpstr>PowerPoint Presentation</vt:lpstr>
      <vt:lpstr>PowerPoint Presentation</vt:lpstr>
      <vt:lpstr>PowerPoint Presentation</vt:lpstr>
      <vt:lpstr>Am Scaoilte Ionduchtaithe</vt:lpstr>
      <vt:lpstr>Cuid 4: Coimeád Taifead agus an Próiseas a Thabhairt chun Críche</vt:lpstr>
      <vt:lpstr>PowerPoint Presentation</vt:lpstr>
      <vt:lpstr>Coimeád Taifead: Taifid Mholta</vt:lpstr>
      <vt:lpstr>PowerPoint Presentation</vt:lpstr>
      <vt:lpstr>PowerPoint Presentation</vt:lpstr>
      <vt:lpstr>PowerPoint Presentation</vt:lpstr>
      <vt:lpstr>PowerPoint Presentation</vt:lpstr>
      <vt:lpstr>PowerPoint Presentation</vt:lpstr>
      <vt:lpstr>Cuid 5: Mar Fhocal Scoir</vt:lpstr>
      <vt:lpstr>PowerPoint Presentation</vt:lpstr>
      <vt:lpstr>Buntáistí an phróisis Droichead </vt:lpstr>
      <vt:lpstr>Aiseolais ó Shuirbhé Ghuthanna MNC </vt:lpstr>
      <vt:lpstr>PowerPoint Presentation</vt:lpstr>
      <vt:lpstr>‘Wellbeing Together: Folláine le Chéile’</vt:lpstr>
      <vt:lpstr>PowerPoint Presentation</vt:lpstr>
      <vt:lpstr>  </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Droichead - Seisiún Eolais do Phríomhoidí - 2024.2025</dc:title>
  <dc:creator>A.Meehan</dc:creator>
  <cp:revision>1</cp:revision>
  <dcterms:created xsi:type="dcterms:W3CDTF">2023-06-28T16:08:34Z</dcterms:created>
  <dcterms:modified xsi:type="dcterms:W3CDTF">2025-04-10T10:19:15Z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0x010100A21638087FD99B459FDA012A858A2F7B</vt:lpwstr>
  </property>
  <property fmtid="{D5CDD505-2E9C-101B-9397-08002B2CF9AE}" pid="3" name="MediaServiceImageTags">
    <vt:lpwstr/>
  </property>
  <property fmtid="{D5CDD505-2E9C-101B-9397-08002B2CF9AE}" pid="4" name="MSIP_Label_d1756428-4d52-4035-8892-3fe934e1c91d_Enabled">
    <vt:lpwstr>true</vt:lpwstr>
  </property>
  <property fmtid="{D5CDD505-2E9C-101B-9397-08002B2CF9AE}" pid="5" name="MSIP_Label_d1756428-4d52-4035-8892-3fe934e1c91d_SetDate">
    <vt:lpwstr>2023-12-03T22:46:06Z</vt:lpwstr>
  </property>
  <property fmtid="{D5CDD505-2E9C-101B-9397-08002B2CF9AE}" pid="6" name="MSIP_Label_d1756428-4d52-4035-8892-3fe934e1c91d_Method">
    <vt:lpwstr>Standard</vt:lpwstr>
  </property>
  <property fmtid="{D5CDD505-2E9C-101B-9397-08002B2CF9AE}" pid="7" name="MSIP_Label_d1756428-4d52-4035-8892-3fe934e1c91d_Name">
    <vt:lpwstr>defa4170-0d19-0005-0004-bc88714345d2</vt:lpwstr>
  </property>
  <property fmtid="{D5CDD505-2E9C-101B-9397-08002B2CF9AE}" pid="8" name="MSIP_Label_d1756428-4d52-4035-8892-3fe934e1c91d_SiteId">
    <vt:lpwstr>a37bb191-a98b-4c55-a0b0-f9ab5f345e6d</vt:lpwstr>
  </property>
  <property fmtid="{D5CDD505-2E9C-101B-9397-08002B2CF9AE}" pid="9" name="MSIP_Label_d1756428-4d52-4035-8892-3fe934e1c91d_ActionId">
    <vt:lpwstr>0950bfb1-edee-4c75-82d0-a4816c84ebee</vt:lpwstr>
  </property>
  <property fmtid="{D5CDD505-2E9C-101B-9397-08002B2CF9AE}" pid="10" name="MSIP_Label_d1756428-4d52-4035-8892-3fe934e1c91d_ContentBits">
    <vt:lpwstr>0</vt:lpwstr>
  </property>
</Properties>
</file>