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87" r:id="rId6"/>
    <p:sldId id="259" r:id="rId7"/>
    <p:sldId id="286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8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0" r:id="rId26"/>
    <p:sldId id="281" r:id="rId27"/>
    <p:sldId id="282" r:id="rId28"/>
    <p:sldId id="266" r:id="rId29"/>
    <p:sldId id="267" r:id="rId30"/>
    <p:sldId id="268" r:id="rId31"/>
    <p:sldId id="269" r:id="rId32"/>
  </p:sldIdLst>
  <p:sldSz cx="18288000" cy="10287000"/>
  <p:notesSz cx="6858000" cy="9144000"/>
  <p:embeddedFontLst>
    <p:embeddedFont>
      <p:font typeface="Joy ful" panose="020B0604020202020204" charset="-128"/>
      <p:regular r:id="rId33"/>
    </p:embeddedFont>
    <p:embeddedFont>
      <p:font typeface="ADLaM Display" panose="02010000000000000000" pitchFamily="2" charset="0"/>
      <p:regular r:id="rId34"/>
    </p:embeddedFont>
    <p:embeddedFont>
      <p:font typeface="Childos Arabic" panose="020B0604020202020204" charset="-78"/>
      <p:regular r:id="rId35"/>
    </p:embeddedFont>
    <p:embeddedFont>
      <p:font typeface="Childos Arabic Bold" panose="020B0604020202020204" charset="-78"/>
      <p:regular r:id="rId36"/>
    </p:embeddedFont>
    <p:embeddedFont>
      <p:font typeface="Childos Arabic Semi-Bold" panose="020B0604020202020204" charset="-78"/>
      <p:regular r:id="rId37"/>
    </p:embeddedFont>
    <p:embeddedFont>
      <p:font typeface="Fredoka" panose="020B0604020202020204" charset="0"/>
      <p:regular r:id="rId38"/>
    </p:embeddedFont>
    <p:embeddedFont>
      <p:font typeface="KG Primary Penmanship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1" d="100"/>
          <a:sy n="71" d="100"/>
        </p:scale>
        <p:origin x="36" y="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2.svg"/><Relationship Id="rId3" Type="http://schemas.openxmlformats.org/officeDocument/2006/relationships/image" Target="../media/image38.svg"/><Relationship Id="rId7" Type="http://schemas.openxmlformats.org/officeDocument/2006/relationships/image" Target="../media/image42.png"/><Relationship Id="rId12" Type="http://schemas.openxmlformats.org/officeDocument/2006/relationships/image" Target="../media/image5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8.svg"/><Relationship Id="rId5" Type="http://schemas.openxmlformats.org/officeDocument/2006/relationships/image" Target="../media/image40.pn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2.svg"/><Relationship Id="rId3" Type="http://schemas.openxmlformats.org/officeDocument/2006/relationships/image" Target="../media/image38.svg"/><Relationship Id="rId7" Type="http://schemas.openxmlformats.org/officeDocument/2006/relationships/image" Target="../media/image42.png"/><Relationship Id="rId12" Type="http://schemas.openxmlformats.org/officeDocument/2006/relationships/image" Target="../media/image5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8.svg"/><Relationship Id="rId5" Type="http://schemas.openxmlformats.org/officeDocument/2006/relationships/image" Target="../media/image40.pn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11.svg"/><Relationship Id="rId7" Type="http://schemas.openxmlformats.org/officeDocument/2006/relationships/image" Target="../media/image6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hyperlink" Target="https://wordwall.net/resource/11376916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11.svg"/><Relationship Id="rId7" Type="http://schemas.openxmlformats.org/officeDocument/2006/relationships/image" Target="../media/image6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419613159?app_id=122963" TargetMode="External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1u1UqnANIE&amp;t=11s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3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oghlaim.tg4.ie/ceacht/Ft4QoV6718c?relatedVideoIds=7kENdRvgzbo" TargetMode="Externa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tairseachcogg.ie/GamesCorner/playGame_matchup?MatchUpGameID=68&amp;GameValue=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11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16.pn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Freeform 3"/>
          <p:cNvSpPr/>
          <p:nvPr/>
        </p:nvSpPr>
        <p:spPr>
          <a:xfrm>
            <a:off x="338469" y="0"/>
            <a:ext cx="4141998" cy="3810639"/>
          </a:xfrm>
          <a:custGeom>
            <a:avLst/>
            <a:gdLst/>
            <a:ahLst/>
            <a:cxnLst/>
            <a:rect l="l" t="t" r="r" b="b"/>
            <a:pathLst>
              <a:path w="4141998" h="3810639">
                <a:moveTo>
                  <a:pt x="0" y="0"/>
                </a:moveTo>
                <a:lnTo>
                  <a:pt x="4141999" y="0"/>
                </a:lnTo>
                <a:lnTo>
                  <a:pt x="4141999" y="3810639"/>
                </a:lnTo>
                <a:lnTo>
                  <a:pt x="0" y="38106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/>
          <p:cNvSpPr/>
          <p:nvPr/>
        </p:nvSpPr>
        <p:spPr>
          <a:xfrm>
            <a:off x="5684254" y="8276708"/>
            <a:ext cx="3741945" cy="1628847"/>
          </a:xfrm>
          <a:custGeom>
            <a:avLst/>
            <a:gdLst/>
            <a:ahLst/>
            <a:cxnLst/>
            <a:rect l="l" t="t" r="r" b="b"/>
            <a:pathLst>
              <a:path w="3741945" h="1628847">
                <a:moveTo>
                  <a:pt x="0" y="0"/>
                </a:moveTo>
                <a:lnTo>
                  <a:pt x="3741945" y="0"/>
                </a:lnTo>
                <a:lnTo>
                  <a:pt x="3741945" y="1628847"/>
                </a:lnTo>
                <a:lnTo>
                  <a:pt x="0" y="16288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/>
          <p:cNvSpPr/>
          <p:nvPr/>
        </p:nvSpPr>
        <p:spPr>
          <a:xfrm>
            <a:off x="9963394" y="8276708"/>
            <a:ext cx="2693631" cy="1644709"/>
          </a:xfrm>
          <a:custGeom>
            <a:avLst/>
            <a:gdLst/>
            <a:ahLst/>
            <a:cxnLst/>
            <a:rect l="l" t="t" r="r" b="b"/>
            <a:pathLst>
              <a:path w="2693631" h="1644709">
                <a:moveTo>
                  <a:pt x="0" y="0"/>
                </a:moveTo>
                <a:lnTo>
                  <a:pt x="2693631" y="0"/>
                </a:lnTo>
                <a:lnTo>
                  <a:pt x="2693631" y="1644709"/>
                </a:lnTo>
                <a:lnTo>
                  <a:pt x="0" y="164470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338469" y="4895161"/>
            <a:ext cx="4082892" cy="4082892"/>
          </a:xfrm>
          <a:custGeom>
            <a:avLst/>
            <a:gdLst/>
            <a:ahLst/>
            <a:cxnLst/>
            <a:rect l="l" t="t" r="r" b="b"/>
            <a:pathLst>
              <a:path w="4082892" h="4082892">
                <a:moveTo>
                  <a:pt x="0" y="0"/>
                </a:moveTo>
                <a:lnTo>
                  <a:pt x="4082892" y="0"/>
                </a:lnTo>
                <a:lnTo>
                  <a:pt x="4082892" y="4082892"/>
                </a:lnTo>
                <a:lnTo>
                  <a:pt x="0" y="40828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/>
          <p:cNvSpPr/>
          <p:nvPr/>
        </p:nvSpPr>
        <p:spPr>
          <a:xfrm>
            <a:off x="14120234" y="485548"/>
            <a:ext cx="2971685" cy="2336487"/>
          </a:xfrm>
          <a:custGeom>
            <a:avLst/>
            <a:gdLst/>
            <a:ahLst/>
            <a:cxnLst/>
            <a:rect l="l" t="t" r="r" b="b"/>
            <a:pathLst>
              <a:path w="2971685" h="2336487">
                <a:moveTo>
                  <a:pt x="0" y="0"/>
                </a:moveTo>
                <a:lnTo>
                  <a:pt x="2971686" y="0"/>
                </a:lnTo>
                <a:lnTo>
                  <a:pt x="2971686" y="2336488"/>
                </a:lnTo>
                <a:lnTo>
                  <a:pt x="0" y="23364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TextBox 8"/>
          <p:cNvSpPr txBox="1"/>
          <p:nvPr/>
        </p:nvSpPr>
        <p:spPr>
          <a:xfrm>
            <a:off x="4655543" y="1410020"/>
            <a:ext cx="8782114" cy="4801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b="1" dirty="0">
                <a:solidFill>
                  <a:srgbClr val="028FD6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CORPOIDEACHAS </a:t>
            </a:r>
          </a:p>
          <a:p>
            <a:pPr algn="ctr">
              <a:lnSpc>
                <a:spcPts val="6579"/>
              </a:lnSpc>
            </a:pPr>
            <a:r>
              <a:rPr lang="en-US" sz="46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Ceacht</a:t>
            </a:r>
            <a:r>
              <a:rPr lang="en-US" sz="46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1</a:t>
            </a:r>
          </a:p>
          <a:p>
            <a:pPr algn="ctr">
              <a:lnSpc>
                <a:spcPts val="6579"/>
              </a:lnSpc>
            </a:pPr>
            <a:r>
              <a:rPr lang="en-US" sz="46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Snáithe</a:t>
            </a:r>
            <a:r>
              <a:rPr lang="en-US" sz="46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: </a:t>
            </a:r>
            <a:r>
              <a:rPr lang="en-US" sz="46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Gníomhaíochtaí</a:t>
            </a:r>
            <a:r>
              <a:rPr lang="en-US" sz="46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46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lasmuigh</a:t>
            </a:r>
            <a:r>
              <a:rPr lang="en-US" sz="46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&amp; </a:t>
            </a:r>
            <a:r>
              <a:rPr lang="en-US" sz="46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gníomhaíochtaí</a:t>
            </a:r>
            <a:r>
              <a:rPr lang="en-US" sz="46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46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eachtraíochta</a:t>
            </a:r>
            <a:r>
              <a:rPr lang="en-US" sz="46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46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Snáithaonad</a:t>
            </a:r>
            <a:r>
              <a:rPr lang="en-US" sz="46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: </a:t>
            </a:r>
            <a:r>
              <a:rPr lang="en-US" sz="46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Treodóireacht</a:t>
            </a:r>
            <a:endParaRPr lang="en-US" sz="4699" b="1" dirty="0">
              <a:solidFill>
                <a:srgbClr val="000000"/>
              </a:solidFill>
              <a:latin typeface="Childos Arabic Bold"/>
              <a:ea typeface="Childos Arabic Bold"/>
              <a:cs typeface="Childos Arabic Bold"/>
              <a:sym typeface="Childos Arabic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632458" y="3810639"/>
            <a:ext cx="4444112" cy="5961614"/>
          </a:xfrm>
          <a:custGeom>
            <a:avLst/>
            <a:gdLst/>
            <a:ahLst/>
            <a:cxnLst/>
            <a:rect l="l" t="t" r="r" b="b"/>
            <a:pathLst>
              <a:path w="4444112" h="5961614">
                <a:moveTo>
                  <a:pt x="0" y="0"/>
                </a:moveTo>
                <a:lnTo>
                  <a:pt x="4444113" y="0"/>
                </a:lnTo>
                <a:lnTo>
                  <a:pt x="4444113" y="5961614"/>
                </a:lnTo>
                <a:lnTo>
                  <a:pt x="0" y="59616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9464" y="5569844"/>
            <a:ext cx="1155905" cy="1302428"/>
          </a:xfrm>
          <a:custGeom>
            <a:avLst/>
            <a:gdLst/>
            <a:ahLst/>
            <a:cxnLst/>
            <a:rect l="l" t="t" r="r" b="b"/>
            <a:pathLst>
              <a:path w="1155905" h="1302428">
                <a:moveTo>
                  <a:pt x="0" y="0"/>
                </a:moveTo>
                <a:lnTo>
                  <a:pt x="1155905" y="0"/>
                </a:lnTo>
                <a:lnTo>
                  <a:pt x="1155905" y="1302428"/>
                </a:lnTo>
                <a:lnTo>
                  <a:pt x="0" y="13024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Freeform 3"/>
          <p:cNvSpPr/>
          <p:nvPr/>
        </p:nvSpPr>
        <p:spPr>
          <a:xfrm>
            <a:off x="14238543" y="7531078"/>
            <a:ext cx="1408376" cy="2454685"/>
          </a:xfrm>
          <a:custGeom>
            <a:avLst/>
            <a:gdLst/>
            <a:ahLst/>
            <a:cxnLst/>
            <a:rect l="l" t="t" r="r" b="b"/>
            <a:pathLst>
              <a:path w="1408376" h="2454685">
                <a:moveTo>
                  <a:pt x="0" y="0"/>
                </a:moveTo>
                <a:lnTo>
                  <a:pt x="1408376" y="0"/>
                </a:lnTo>
                <a:lnTo>
                  <a:pt x="1408376" y="2454685"/>
                </a:lnTo>
                <a:lnTo>
                  <a:pt x="0" y="24546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/>
          <p:cNvSpPr/>
          <p:nvPr/>
        </p:nvSpPr>
        <p:spPr>
          <a:xfrm>
            <a:off x="300056" y="712298"/>
            <a:ext cx="1457287" cy="1155507"/>
          </a:xfrm>
          <a:custGeom>
            <a:avLst/>
            <a:gdLst/>
            <a:ahLst/>
            <a:cxnLst/>
            <a:rect l="l" t="t" r="r" b="b"/>
            <a:pathLst>
              <a:path w="1457287" h="1155507">
                <a:moveTo>
                  <a:pt x="0" y="0"/>
                </a:moveTo>
                <a:lnTo>
                  <a:pt x="1457288" y="0"/>
                </a:lnTo>
                <a:lnTo>
                  <a:pt x="1457288" y="1155507"/>
                </a:lnTo>
                <a:lnTo>
                  <a:pt x="0" y="11555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/>
          <p:cNvSpPr/>
          <p:nvPr/>
        </p:nvSpPr>
        <p:spPr>
          <a:xfrm>
            <a:off x="9439430" y="5640924"/>
            <a:ext cx="1383332" cy="1296874"/>
          </a:xfrm>
          <a:custGeom>
            <a:avLst/>
            <a:gdLst/>
            <a:ahLst/>
            <a:cxnLst/>
            <a:rect l="l" t="t" r="r" b="b"/>
            <a:pathLst>
              <a:path w="1383332" h="1296874">
                <a:moveTo>
                  <a:pt x="0" y="0"/>
                </a:moveTo>
                <a:lnTo>
                  <a:pt x="1383332" y="0"/>
                </a:lnTo>
                <a:lnTo>
                  <a:pt x="1383332" y="1296874"/>
                </a:lnTo>
                <a:lnTo>
                  <a:pt x="0" y="12968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444781" y="8193412"/>
            <a:ext cx="1167838" cy="1188639"/>
          </a:xfrm>
          <a:custGeom>
            <a:avLst/>
            <a:gdLst/>
            <a:ahLst/>
            <a:cxnLst/>
            <a:rect l="l" t="t" r="r" b="b"/>
            <a:pathLst>
              <a:path w="1167838" h="1188639">
                <a:moveTo>
                  <a:pt x="0" y="0"/>
                </a:moveTo>
                <a:lnTo>
                  <a:pt x="1167838" y="0"/>
                </a:lnTo>
                <a:lnTo>
                  <a:pt x="1167838" y="1188639"/>
                </a:lnTo>
                <a:lnTo>
                  <a:pt x="0" y="11886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/>
          <p:cNvSpPr/>
          <p:nvPr/>
        </p:nvSpPr>
        <p:spPr>
          <a:xfrm>
            <a:off x="9439430" y="493789"/>
            <a:ext cx="1252122" cy="1592524"/>
          </a:xfrm>
          <a:custGeom>
            <a:avLst/>
            <a:gdLst/>
            <a:ahLst/>
            <a:cxnLst/>
            <a:rect l="l" t="t" r="r" b="b"/>
            <a:pathLst>
              <a:path w="1252122" h="1592524">
                <a:moveTo>
                  <a:pt x="0" y="0"/>
                </a:moveTo>
                <a:lnTo>
                  <a:pt x="1252122" y="0"/>
                </a:lnTo>
                <a:lnTo>
                  <a:pt x="1252122" y="1592525"/>
                </a:lnTo>
                <a:lnTo>
                  <a:pt x="0" y="1592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Freeform 8"/>
          <p:cNvSpPr/>
          <p:nvPr/>
        </p:nvSpPr>
        <p:spPr>
          <a:xfrm>
            <a:off x="11087661" y="7531078"/>
            <a:ext cx="2451617" cy="2454685"/>
          </a:xfrm>
          <a:custGeom>
            <a:avLst/>
            <a:gdLst/>
            <a:ahLst/>
            <a:cxnLst/>
            <a:rect l="l" t="t" r="r" b="b"/>
            <a:pathLst>
              <a:path w="2451617" h="2454685">
                <a:moveTo>
                  <a:pt x="0" y="0"/>
                </a:moveTo>
                <a:lnTo>
                  <a:pt x="2451617" y="0"/>
                </a:lnTo>
                <a:lnTo>
                  <a:pt x="2451617" y="2454685"/>
                </a:lnTo>
                <a:lnTo>
                  <a:pt x="0" y="24546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/>
          <p:cNvSpPr/>
          <p:nvPr/>
        </p:nvSpPr>
        <p:spPr>
          <a:xfrm>
            <a:off x="157842" y="358754"/>
            <a:ext cx="1862595" cy="1862595"/>
          </a:xfrm>
          <a:custGeom>
            <a:avLst/>
            <a:gdLst/>
            <a:ahLst/>
            <a:cxnLst/>
            <a:rect l="l" t="t" r="r" b="b"/>
            <a:pathLst>
              <a:path w="1862595" h="1862595">
                <a:moveTo>
                  <a:pt x="0" y="0"/>
                </a:moveTo>
                <a:lnTo>
                  <a:pt x="1862595" y="0"/>
                </a:lnTo>
                <a:lnTo>
                  <a:pt x="1862595" y="1862595"/>
                </a:lnTo>
                <a:lnTo>
                  <a:pt x="0" y="18625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0" name="Freeform 10"/>
          <p:cNvSpPr/>
          <p:nvPr/>
        </p:nvSpPr>
        <p:spPr>
          <a:xfrm>
            <a:off x="164080" y="7856434"/>
            <a:ext cx="1862595" cy="1862595"/>
          </a:xfrm>
          <a:custGeom>
            <a:avLst/>
            <a:gdLst/>
            <a:ahLst/>
            <a:cxnLst/>
            <a:rect l="l" t="t" r="r" b="b"/>
            <a:pathLst>
              <a:path w="1862595" h="1862595">
                <a:moveTo>
                  <a:pt x="0" y="0"/>
                </a:moveTo>
                <a:lnTo>
                  <a:pt x="1862595" y="0"/>
                </a:lnTo>
                <a:lnTo>
                  <a:pt x="1862595" y="1862595"/>
                </a:lnTo>
                <a:lnTo>
                  <a:pt x="0" y="18625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>
          <a:xfrm>
            <a:off x="9225066" y="5279464"/>
            <a:ext cx="1862595" cy="1862595"/>
          </a:xfrm>
          <a:custGeom>
            <a:avLst/>
            <a:gdLst/>
            <a:ahLst/>
            <a:cxnLst/>
            <a:rect l="l" t="t" r="r" b="b"/>
            <a:pathLst>
              <a:path w="1862595" h="1862595">
                <a:moveTo>
                  <a:pt x="0" y="0"/>
                </a:moveTo>
                <a:lnTo>
                  <a:pt x="1862595" y="0"/>
                </a:lnTo>
                <a:lnTo>
                  <a:pt x="1862595" y="1862595"/>
                </a:lnTo>
                <a:lnTo>
                  <a:pt x="0" y="18625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2" name="Freeform 12"/>
          <p:cNvSpPr/>
          <p:nvPr/>
        </p:nvSpPr>
        <p:spPr>
          <a:xfrm>
            <a:off x="9225066" y="2704351"/>
            <a:ext cx="1862595" cy="1862595"/>
          </a:xfrm>
          <a:custGeom>
            <a:avLst/>
            <a:gdLst/>
            <a:ahLst/>
            <a:cxnLst/>
            <a:rect l="l" t="t" r="r" b="b"/>
            <a:pathLst>
              <a:path w="1862595" h="1862595">
                <a:moveTo>
                  <a:pt x="0" y="0"/>
                </a:moveTo>
                <a:lnTo>
                  <a:pt x="1862595" y="0"/>
                </a:lnTo>
                <a:lnTo>
                  <a:pt x="1862595" y="1862595"/>
                </a:lnTo>
                <a:lnTo>
                  <a:pt x="0" y="18625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3" name="Freeform 13"/>
          <p:cNvSpPr/>
          <p:nvPr/>
        </p:nvSpPr>
        <p:spPr>
          <a:xfrm>
            <a:off x="9225066" y="358754"/>
            <a:ext cx="1862595" cy="1862595"/>
          </a:xfrm>
          <a:custGeom>
            <a:avLst/>
            <a:gdLst/>
            <a:ahLst/>
            <a:cxnLst/>
            <a:rect l="l" t="t" r="r" b="b"/>
            <a:pathLst>
              <a:path w="1862595" h="1862595">
                <a:moveTo>
                  <a:pt x="0" y="0"/>
                </a:moveTo>
                <a:lnTo>
                  <a:pt x="1862595" y="0"/>
                </a:lnTo>
                <a:lnTo>
                  <a:pt x="1862595" y="1862595"/>
                </a:lnTo>
                <a:lnTo>
                  <a:pt x="0" y="18625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4" name="Freeform 14"/>
          <p:cNvSpPr/>
          <p:nvPr/>
        </p:nvSpPr>
        <p:spPr>
          <a:xfrm>
            <a:off x="164080" y="5279464"/>
            <a:ext cx="1862595" cy="1862595"/>
          </a:xfrm>
          <a:custGeom>
            <a:avLst/>
            <a:gdLst/>
            <a:ahLst/>
            <a:cxnLst/>
            <a:rect l="l" t="t" r="r" b="b"/>
            <a:pathLst>
              <a:path w="1862595" h="1862595">
                <a:moveTo>
                  <a:pt x="0" y="0"/>
                </a:moveTo>
                <a:lnTo>
                  <a:pt x="1862595" y="0"/>
                </a:lnTo>
                <a:lnTo>
                  <a:pt x="1862595" y="1862595"/>
                </a:lnTo>
                <a:lnTo>
                  <a:pt x="0" y="18625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5" name="Freeform 15"/>
          <p:cNvSpPr/>
          <p:nvPr/>
        </p:nvSpPr>
        <p:spPr>
          <a:xfrm>
            <a:off x="146119" y="2704351"/>
            <a:ext cx="1862595" cy="1862595"/>
          </a:xfrm>
          <a:custGeom>
            <a:avLst/>
            <a:gdLst/>
            <a:ahLst/>
            <a:cxnLst/>
            <a:rect l="l" t="t" r="r" b="b"/>
            <a:pathLst>
              <a:path w="1862595" h="1862595">
                <a:moveTo>
                  <a:pt x="0" y="0"/>
                </a:moveTo>
                <a:lnTo>
                  <a:pt x="1862595" y="0"/>
                </a:lnTo>
                <a:lnTo>
                  <a:pt x="1862595" y="1862595"/>
                </a:lnTo>
                <a:lnTo>
                  <a:pt x="0" y="18625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6" name="TextBox 16"/>
          <p:cNvSpPr txBox="1"/>
          <p:nvPr/>
        </p:nvSpPr>
        <p:spPr>
          <a:xfrm>
            <a:off x="2236990" y="398539"/>
            <a:ext cx="6426101" cy="1133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4480"/>
              </a:lnSpc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Ón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tús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téigh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>
                <a:solidFill>
                  <a:srgbClr val="00BF63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ó </a:t>
            </a:r>
            <a:r>
              <a:rPr lang="en-US" sz="3200" dirty="0" err="1">
                <a:solidFill>
                  <a:srgbClr val="00BF63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thuaidh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trí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chearnóg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63552" y="3300051"/>
            <a:ext cx="3957489" cy="1133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2.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Téigh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BF63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siar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dhá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chearnóg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81813" y="5953764"/>
            <a:ext cx="5878264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3. Téigh </a:t>
            </a:r>
            <a:r>
              <a:rPr lang="en-US" sz="3200">
                <a:solidFill>
                  <a:srgbClr val="00BF63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________</a:t>
            </a:r>
            <a:r>
              <a:rPr lang="en-US" sz="32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cearnóg amháin.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22852" y="8171146"/>
            <a:ext cx="6440239" cy="113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4.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Téigh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__________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cearnóg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amháin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, </a:t>
            </a:r>
          </a:p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ansin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cearnóg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amháin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soir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942051" y="357899"/>
            <a:ext cx="5765304" cy="171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5.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Téigh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trí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chearnóg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__________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agus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</a:p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cearnóg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amháin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_________.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42051" y="3300051"/>
            <a:ext cx="4613970" cy="1133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6.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Téigh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cearnóg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amháin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ó </a:t>
            </a:r>
            <a:r>
              <a:rPr lang="en-US" sz="3200" dirty="0" err="1">
                <a:solidFill>
                  <a:srgbClr val="00B05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thuaidh</a:t>
            </a:r>
            <a:r>
              <a:rPr lang="en-US" sz="3200" dirty="0">
                <a:solidFill>
                  <a:srgbClr val="00B05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129303" y="5322307"/>
            <a:ext cx="6011466" cy="171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7.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Téigh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cearnóg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amháin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_________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agus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</a:p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trí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chearnóg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_________.</a:t>
            </a: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9464" y="5569844"/>
            <a:ext cx="1155905" cy="1302428"/>
          </a:xfrm>
          <a:custGeom>
            <a:avLst/>
            <a:gdLst/>
            <a:ahLst/>
            <a:cxnLst/>
            <a:rect l="l" t="t" r="r" b="b"/>
            <a:pathLst>
              <a:path w="1155905" h="1302428">
                <a:moveTo>
                  <a:pt x="0" y="0"/>
                </a:moveTo>
                <a:lnTo>
                  <a:pt x="1155905" y="0"/>
                </a:lnTo>
                <a:lnTo>
                  <a:pt x="1155905" y="1302428"/>
                </a:lnTo>
                <a:lnTo>
                  <a:pt x="0" y="13024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Freeform 3"/>
          <p:cNvSpPr/>
          <p:nvPr/>
        </p:nvSpPr>
        <p:spPr>
          <a:xfrm>
            <a:off x="499464" y="3092900"/>
            <a:ext cx="754489" cy="1315013"/>
          </a:xfrm>
          <a:custGeom>
            <a:avLst/>
            <a:gdLst/>
            <a:ahLst/>
            <a:cxnLst/>
            <a:rect l="l" t="t" r="r" b="b"/>
            <a:pathLst>
              <a:path w="754489" h="1315013">
                <a:moveTo>
                  <a:pt x="0" y="0"/>
                </a:moveTo>
                <a:lnTo>
                  <a:pt x="754489" y="0"/>
                </a:lnTo>
                <a:lnTo>
                  <a:pt x="754489" y="1315013"/>
                </a:lnTo>
                <a:lnTo>
                  <a:pt x="0" y="13150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/>
          <p:cNvSpPr/>
          <p:nvPr/>
        </p:nvSpPr>
        <p:spPr>
          <a:xfrm>
            <a:off x="300056" y="712298"/>
            <a:ext cx="1457287" cy="1155507"/>
          </a:xfrm>
          <a:custGeom>
            <a:avLst/>
            <a:gdLst/>
            <a:ahLst/>
            <a:cxnLst/>
            <a:rect l="l" t="t" r="r" b="b"/>
            <a:pathLst>
              <a:path w="1457287" h="1155507">
                <a:moveTo>
                  <a:pt x="0" y="0"/>
                </a:moveTo>
                <a:lnTo>
                  <a:pt x="1457288" y="0"/>
                </a:lnTo>
                <a:lnTo>
                  <a:pt x="1457288" y="1155507"/>
                </a:lnTo>
                <a:lnTo>
                  <a:pt x="0" y="11555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/>
          <p:cNvSpPr/>
          <p:nvPr/>
        </p:nvSpPr>
        <p:spPr>
          <a:xfrm>
            <a:off x="9439430" y="5640924"/>
            <a:ext cx="1383332" cy="1296874"/>
          </a:xfrm>
          <a:custGeom>
            <a:avLst/>
            <a:gdLst/>
            <a:ahLst/>
            <a:cxnLst/>
            <a:rect l="l" t="t" r="r" b="b"/>
            <a:pathLst>
              <a:path w="1383332" h="1296874">
                <a:moveTo>
                  <a:pt x="0" y="0"/>
                </a:moveTo>
                <a:lnTo>
                  <a:pt x="1383332" y="0"/>
                </a:lnTo>
                <a:lnTo>
                  <a:pt x="1383332" y="1296874"/>
                </a:lnTo>
                <a:lnTo>
                  <a:pt x="0" y="12968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444781" y="8193412"/>
            <a:ext cx="1167838" cy="1188639"/>
          </a:xfrm>
          <a:custGeom>
            <a:avLst/>
            <a:gdLst/>
            <a:ahLst/>
            <a:cxnLst/>
            <a:rect l="l" t="t" r="r" b="b"/>
            <a:pathLst>
              <a:path w="1167838" h="1188639">
                <a:moveTo>
                  <a:pt x="0" y="0"/>
                </a:moveTo>
                <a:lnTo>
                  <a:pt x="1167838" y="0"/>
                </a:lnTo>
                <a:lnTo>
                  <a:pt x="1167838" y="1188639"/>
                </a:lnTo>
                <a:lnTo>
                  <a:pt x="0" y="11886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/>
          <p:cNvSpPr/>
          <p:nvPr/>
        </p:nvSpPr>
        <p:spPr>
          <a:xfrm>
            <a:off x="9439430" y="493789"/>
            <a:ext cx="1252122" cy="1592524"/>
          </a:xfrm>
          <a:custGeom>
            <a:avLst/>
            <a:gdLst/>
            <a:ahLst/>
            <a:cxnLst/>
            <a:rect l="l" t="t" r="r" b="b"/>
            <a:pathLst>
              <a:path w="1252122" h="1592524">
                <a:moveTo>
                  <a:pt x="0" y="0"/>
                </a:moveTo>
                <a:lnTo>
                  <a:pt x="1252122" y="0"/>
                </a:lnTo>
                <a:lnTo>
                  <a:pt x="1252122" y="1592525"/>
                </a:lnTo>
                <a:lnTo>
                  <a:pt x="0" y="1592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Freeform 8"/>
          <p:cNvSpPr/>
          <p:nvPr/>
        </p:nvSpPr>
        <p:spPr>
          <a:xfrm>
            <a:off x="9463415" y="2941833"/>
            <a:ext cx="1385897" cy="1387632"/>
          </a:xfrm>
          <a:custGeom>
            <a:avLst/>
            <a:gdLst/>
            <a:ahLst/>
            <a:cxnLst/>
            <a:rect l="l" t="t" r="r" b="b"/>
            <a:pathLst>
              <a:path w="1385897" h="1387632">
                <a:moveTo>
                  <a:pt x="0" y="0"/>
                </a:moveTo>
                <a:lnTo>
                  <a:pt x="1385897" y="0"/>
                </a:lnTo>
                <a:lnTo>
                  <a:pt x="1385897" y="1387632"/>
                </a:lnTo>
                <a:lnTo>
                  <a:pt x="0" y="13876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/>
          <p:cNvSpPr/>
          <p:nvPr/>
        </p:nvSpPr>
        <p:spPr>
          <a:xfrm>
            <a:off x="157842" y="358754"/>
            <a:ext cx="1862595" cy="1862595"/>
          </a:xfrm>
          <a:custGeom>
            <a:avLst/>
            <a:gdLst/>
            <a:ahLst/>
            <a:cxnLst/>
            <a:rect l="l" t="t" r="r" b="b"/>
            <a:pathLst>
              <a:path w="1862595" h="1862595">
                <a:moveTo>
                  <a:pt x="0" y="0"/>
                </a:moveTo>
                <a:lnTo>
                  <a:pt x="1862595" y="0"/>
                </a:lnTo>
                <a:lnTo>
                  <a:pt x="1862595" y="1862595"/>
                </a:lnTo>
                <a:lnTo>
                  <a:pt x="0" y="18625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0" name="Freeform 10"/>
          <p:cNvSpPr/>
          <p:nvPr/>
        </p:nvSpPr>
        <p:spPr>
          <a:xfrm>
            <a:off x="164080" y="7856434"/>
            <a:ext cx="1862595" cy="1862595"/>
          </a:xfrm>
          <a:custGeom>
            <a:avLst/>
            <a:gdLst/>
            <a:ahLst/>
            <a:cxnLst/>
            <a:rect l="l" t="t" r="r" b="b"/>
            <a:pathLst>
              <a:path w="1862595" h="1862595">
                <a:moveTo>
                  <a:pt x="0" y="0"/>
                </a:moveTo>
                <a:lnTo>
                  <a:pt x="1862595" y="0"/>
                </a:lnTo>
                <a:lnTo>
                  <a:pt x="1862595" y="1862595"/>
                </a:lnTo>
                <a:lnTo>
                  <a:pt x="0" y="18625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>
          <a:xfrm>
            <a:off x="9225066" y="5279464"/>
            <a:ext cx="1862595" cy="1862595"/>
          </a:xfrm>
          <a:custGeom>
            <a:avLst/>
            <a:gdLst/>
            <a:ahLst/>
            <a:cxnLst/>
            <a:rect l="l" t="t" r="r" b="b"/>
            <a:pathLst>
              <a:path w="1862595" h="1862595">
                <a:moveTo>
                  <a:pt x="0" y="0"/>
                </a:moveTo>
                <a:lnTo>
                  <a:pt x="1862595" y="0"/>
                </a:lnTo>
                <a:lnTo>
                  <a:pt x="1862595" y="1862595"/>
                </a:lnTo>
                <a:lnTo>
                  <a:pt x="0" y="18625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2" name="Freeform 12"/>
          <p:cNvSpPr/>
          <p:nvPr/>
        </p:nvSpPr>
        <p:spPr>
          <a:xfrm>
            <a:off x="9225066" y="2704351"/>
            <a:ext cx="1862595" cy="1862595"/>
          </a:xfrm>
          <a:custGeom>
            <a:avLst/>
            <a:gdLst/>
            <a:ahLst/>
            <a:cxnLst/>
            <a:rect l="l" t="t" r="r" b="b"/>
            <a:pathLst>
              <a:path w="1862595" h="1862595">
                <a:moveTo>
                  <a:pt x="0" y="0"/>
                </a:moveTo>
                <a:lnTo>
                  <a:pt x="1862595" y="0"/>
                </a:lnTo>
                <a:lnTo>
                  <a:pt x="1862595" y="1862595"/>
                </a:lnTo>
                <a:lnTo>
                  <a:pt x="0" y="18625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3" name="Freeform 13"/>
          <p:cNvSpPr/>
          <p:nvPr/>
        </p:nvSpPr>
        <p:spPr>
          <a:xfrm>
            <a:off x="9225066" y="358754"/>
            <a:ext cx="1862595" cy="1862595"/>
          </a:xfrm>
          <a:custGeom>
            <a:avLst/>
            <a:gdLst/>
            <a:ahLst/>
            <a:cxnLst/>
            <a:rect l="l" t="t" r="r" b="b"/>
            <a:pathLst>
              <a:path w="1862595" h="1862595">
                <a:moveTo>
                  <a:pt x="0" y="0"/>
                </a:moveTo>
                <a:lnTo>
                  <a:pt x="1862595" y="0"/>
                </a:lnTo>
                <a:lnTo>
                  <a:pt x="1862595" y="1862595"/>
                </a:lnTo>
                <a:lnTo>
                  <a:pt x="0" y="18625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4" name="Freeform 14"/>
          <p:cNvSpPr/>
          <p:nvPr/>
        </p:nvSpPr>
        <p:spPr>
          <a:xfrm>
            <a:off x="164080" y="5279464"/>
            <a:ext cx="1862595" cy="1862595"/>
          </a:xfrm>
          <a:custGeom>
            <a:avLst/>
            <a:gdLst/>
            <a:ahLst/>
            <a:cxnLst/>
            <a:rect l="l" t="t" r="r" b="b"/>
            <a:pathLst>
              <a:path w="1862595" h="1862595">
                <a:moveTo>
                  <a:pt x="0" y="0"/>
                </a:moveTo>
                <a:lnTo>
                  <a:pt x="1862595" y="0"/>
                </a:lnTo>
                <a:lnTo>
                  <a:pt x="1862595" y="1862595"/>
                </a:lnTo>
                <a:lnTo>
                  <a:pt x="0" y="18625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5" name="Freeform 15"/>
          <p:cNvSpPr/>
          <p:nvPr/>
        </p:nvSpPr>
        <p:spPr>
          <a:xfrm>
            <a:off x="146119" y="2704351"/>
            <a:ext cx="1862595" cy="1862595"/>
          </a:xfrm>
          <a:custGeom>
            <a:avLst/>
            <a:gdLst/>
            <a:ahLst/>
            <a:cxnLst/>
            <a:rect l="l" t="t" r="r" b="b"/>
            <a:pathLst>
              <a:path w="1862595" h="1862595">
                <a:moveTo>
                  <a:pt x="0" y="0"/>
                </a:moveTo>
                <a:lnTo>
                  <a:pt x="1862595" y="0"/>
                </a:lnTo>
                <a:lnTo>
                  <a:pt x="1862595" y="1862595"/>
                </a:lnTo>
                <a:lnTo>
                  <a:pt x="0" y="18625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6" name="TextBox 16"/>
          <p:cNvSpPr txBox="1"/>
          <p:nvPr/>
        </p:nvSpPr>
        <p:spPr>
          <a:xfrm>
            <a:off x="2132601" y="933450"/>
            <a:ext cx="6426101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ctr">
              <a:lnSpc>
                <a:spcPts val="4480"/>
              </a:lnSpc>
              <a:buAutoNum type="arabicPeriod"/>
            </a:pPr>
            <a:r>
              <a:rPr lang="en-US" sz="32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Ón tús, téigh </a:t>
            </a:r>
            <a:r>
              <a:rPr lang="en-US" sz="3200">
                <a:solidFill>
                  <a:srgbClr val="00BF63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ó thuaidh</a:t>
            </a:r>
            <a:r>
              <a:rPr lang="en-US" sz="32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3 chearnóg.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63552" y="3300051"/>
            <a:ext cx="3957489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2. Téigh </a:t>
            </a:r>
            <a:r>
              <a:rPr lang="en-US" sz="3200">
                <a:solidFill>
                  <a:srgbClr val="00BF63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siar</a:t>
            </a:r>
            <a:r>
              <a:rPr lang="en-US" sz="32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2 chearnóg.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59080" y="5953764"/>
            <a:ext cx="5323731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3. Téigh </a:t>
            </a:r>
            <a:r>
              <a:rPr lang="en-US" sz="3200">
                <a:solidFill>
                  <a:srgbClr val="00BF63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ó dheas </a:t>
            </a:r>
            <a:r>
              <a:rPr lang="en-US" sz="32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cearnóg amháin.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05204" y="8171146"/>
            <a:ext cx="5431482" cy="113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4. Téigh </a:t>
            </a:r>
            <a:r>
              <a:rPr lang="en-US" sz="3200">
                <a:solidFill>
                  <a:srgbClr val="00BF63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ó dheas</a:t>
            </a:r>
            <a:r>
              <a:rPr lang="en-US" sz="32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cearnóg amháin,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ansin cearnóg amháin </a:t>
            </a:r>
            <a:r>
              <a:rPr lang="en-US" sz="3200">
                <a:solidFill>
                  <a:srgbClr val="00BF63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soir</a:t>
            </a:r>
            <a:r>
              <a:rPr lang="en-US" sz="32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178263" y="398539"/>
            <a:ext cx="4712047" cy="171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5.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Téigh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trí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chearnóg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>
                <a:solidFill>
                  <a:srgbClr val="00BF63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ó </a:t>
            </a:r>
            <a:r>
              <a:rPr lang="en-US" sz="3200" dirty="0" err="1">
                <a:solidFill>
                  <a:srgbClr val="00BF63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thuaidh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agus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</a:p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cearnóg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amháin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BF63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soir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227228" y="3300051"/>
            <a:ext cx="4614118" cy="1133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6.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Téigh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cearnóg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amháin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>
                <a:solidFill>
                  <a:srgbClr val="00BF63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ó </a:t>
            </a:r>
            <a:r>
              <a:rPr lang="en-US" sz="3200" dirty="0" err="1">
                <a:solidFill>
                  <a:srgbClr val="00BF63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thuaidh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178263" y="5202190"/>
            <a:ext cx="4593134" cy="171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7.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Téigh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cearnóg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amháin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BF63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soir</a:t>
            </a:r>
            <a:r>
              <a:rPr lang="en-US" sz="3200" dirty="0">
                <a:solidFill>
                  <a:srgbClr val="00BF63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agus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3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chearnóg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>
                <a:solidFill>
                  <a:srgbClr val="00BF63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ó </a:t>
            </a:r>
            <a:r>
              <a:rPr lang="en-US" sz="3200" dirty="0" err="1">
                <a:solidFill>
                  <a:srgbClr val="00BF63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dheas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.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959627" y="-613497"/>
            <a:ext cx="21669243" cy="10218031"/>
            <a:chOff x="0" y="0"/>
            <a:chExt cx="5707126" cy="26911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7126" cy="2691169"/>
            </a:xfrm>
            <a:custGeom>
              <a:avLst/>
              <a:gdLst/>
              <a:ahLst/>
              <a:cxnLst/>
              <a:rect l="l" t="t" r="r" b="b"/>
              <a:pathLst>
                <a:path w="5707126" h="2691169">
                  <a:moveTo>
                    <a:pt x="18221" y="0"/>
                  </a:moveTo>
                  <a:lnTo>
                    <a:pt x="5688905" y="0"/>
                  </a:lnTo>
                  <a:cubicBezTo>
                    <a:pt x="5693737" y="0"/>
                    <a:pt x="5698372" y="1920"/>
                    <a:pt x="5701789" y="5337"/>
                  </a:cubicBezTo>
                  <a:cubicBezTo>
                    <a:pt x="5705206" y="8754"/>
                    <a:pt x="5707126" y="13389"/>
                    <a:pt x="5707126" y="18221"/>
                  </a:cubicBezTo>
                  <a:lnTo>
                    <a:pt x="5707126" y="2672948"/>
                  </a:lnTo>
                  <a:cubicBezTo>
                    <a:pt x="5707126" y="2677780"/>
                    <a:pt x="5705206" y="2682415"/>
                    <a:pt x="5701789" y="2685832"/>
                  </a:cubicBezTo>
                  <a:cubicBezTo>
                    <a:pt x="5698372" y="2689249"/>
                    <a:pt x="5693737" y="2691169"/>
                    <a:pt x="5688905" y="2691169"/>
                  </a:cubicBezTo>
                  <a:lnTo>
                    <a:pt x="18221" y="2691169"/>
                  </a:lnTo>
                  <a:cubicBezTo>
                    <a:pt x="13389" y="2691169"/>
                    <a:pt x="8754" y="2689249"/>
                    <a:pt x="5337" y="2685832"/>
                  </a:cubicBezTo>
                  <a:cubicBezTo>
                    <a:pt x="1920" y="2682415"/>
                    <a:pt x="0" y="2677780"/>
                    <a:pt x="0" y="2672948"/>
                  </a:cubicBezTo>
                  <a:lnTo>
                    <a:pt x="0" y="18221"/>
                  </a:lnTo>
                  <a:cubicBezTo>
                    <a:pt x="0" y="13389"/>
                    <a:pt x="1920" y="8754"/>
                    <a:pt x="5337" y="5337"/>
                  </a:cubicBezTo>
                  <a:cubicBezTo>
                    <a:pt x="8754" y="1920"/>
                    <a:pt x="13389" y="0"/>
                    <a:pt x="18221" y="0"/>
                  </a:cubicBezTo>
                  <a:close/>
                </a:path>
              </a:pathLst>
            </a:custGeom>
            <a:solidFill>
              <a:srgbClr val="F5F01B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707126" cy="2738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123215" y="624950"/>
            <a:ext cx="13115882" cy="9647943"/>
          </a:xfrm>
          <a:custGeom>
            <a:avLst/>
            <a:gdLst/>
            <a:ahLst/>
            <a:cxnLst/>
            <a:rect l="l" t="t" r="r" b="b"/>
            <a:pathLst>
              <a:path w="13115882" h="9647943">
                <a:moveTo>
                  <a:pt x="0" y="0"/>
                </a:moveTo>
                <a:lnTo>
                  <a:pt x="13115881" y="0"/>
                </a:lnTo>
                <a:lnTo>
                  <a:pt x="13115881" y="9647942"/>
                </a:lnTo>
                <a:lnTo>
                  <a:pt x="0" y="96479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06" t="-1512" b="-1512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561606" y="490992"/>
            <a:ext cx="3724344" cy="9611211"/>
          </a:xfrm>
          <a:custGeom>
            <a:avLst/>
            <a:gdLst/>
            <a:ahLst/>
            <a:cxnLst/>
            <a:rect l="l" t="t" r="r" b="b"/>
            <a:pathLst>
              <a:path w="3724344" h="9611211">
                <a:moveTo>
                  <a:pt x="0" y="0"/>
                </a:moveTo>
                <a:lnTo>
                  <a:pt x="3724345" y="0"/>
                </a:lnTo>
                <a:lnTo>
                  <a:pt x="3724345" y="9611210"/>
                </a:lnTo>
                <a:lnTo>
                  <a:pt x="0" y="96112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TextBox 7"/>
          <p:cNvSpPr txBox="1"/>
          <p:nvPr/>
        </p:nvSpPr>
        <p:spPr>
          <a:xfrm>
            <a:off x="3644990" y="1342090"/>
            <a:ext cx="10384011" cy="7709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70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Téamh</a:t>
            </a:r>
            <a:r>
              <a:rPr lang="en-US" sz="70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Suas </a:t>
            </a:r>
          </a:p>
          <a:p>
            <a:pPr marL="813435" lvl="1" indent="-457200" algn="l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Cuir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na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póstaeir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in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airde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sa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halla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spóirt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(an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tuaisceart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/an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deisceart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/an t-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iarthar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/an t-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oirthear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) </a:t>
            </a:r>
          </a:p>
          <a:p>
            <a:pPr marL="813435" lvl="1" indent="-457200" algn="l">
              <a:lnSpc>
                <a:spcPts val="4620"/>
              </a:lnSpc>
              <a:buFont typeface="Arial" panose="020B0604020202020204" pitchFamily="34" charset="0"/>
              <a:buChar char="•"/>
            </a:pP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Scairt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amach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na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treoracha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seo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thíos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agus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iarr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ar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na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daltaí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rith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chuig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an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áit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cheart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sa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halla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/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chlós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Déan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seo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faoi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4.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Frásaí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breise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: go </a:t>
            </a:r>
            <a:r>
              <a:rPr lang="en-US" sz="33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gasta</a:t>
            </a:r>
            <a:r>
              <a:rPr lang="en-US" sz="33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/go tapa/go mall/go hard. </a:t>
            </a:r>
          </a:p>
          <a:p>
            <a:pPr algn="l">
              <a:lnSpc>
                <a:spcPts val="4620"/>
              </a:lnSpc>
            </a:pPr>
            <a:endParaRPr lang="en-IE" sz="3600" dirty="0">
              <a:solidFill>
                <a:srgbClr val="000000"/>
              </a:solidFill>
            </a:endParaRPr>
          </a:p>
          <a:p>
            <a:pPr algn="l">
              <a:lnSpc>
                <a:spcPts val="4620"/>
              </a:lnSpc>
            </a:pP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1. Sin an 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tuaisceart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Léimígí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rithigí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siúlaigí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ó 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thuaidh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</a:p>
          <a:p>
            <a:pPr algn="l">
              <a:lnSpc>
                <a:spcPts val="4620"/>
              </a:lnSpc>
            </a:pP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2. Sin an 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deisceart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Léimigí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rithigí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siúlaigí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ó 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dheas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</a:p>
          <a:p>
            <a:pPr algn="l">
              <a:lnSpc>
                <a:spcPts val="4620"/>
              </a:lnSpc>
            </a:pP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3. Sin an t-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oirthear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Léimigí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rithigí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siúlaigí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soir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</a:p>
          <a:p>
            <a:pPr algn="l">
              <a:lnSpc>
                <a:spcPts val="4620"/>
              </a:lnSpc>
            </a:pP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4. Sin an t-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iarthar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Léimigí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rithigí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siúlaigí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siar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 </a:t>
            </a:r>
          </a:p>
          <a:p>
            <a:pPr algn="l">
              <a:lnSpc>
                <a:spcPts val="4620"/>
              </a:lnSpc>
            </a:pP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Frásaí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breise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: go </a:t>
            </a:r>
            <a:r>
              <a:rPr lang="en-IE" sz="3200" b="0" i="0" dirty="0" err="1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gasta</a:t>
            </a:r>
            <a:r>
              <a:rPr lang="en-IE" sz="3200" b="0" i="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/go tapa/go mall/go hard)</a:t>
            </a:r>
            <a:endParaRPr lang="en-US" sz="3200" dirty="0">
              <a:solidFill>
                <a:srgbClr val="00000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  <a:sym typeface="KG Primary Penmanship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491224" y="3137389"/>
            <a:ext cx="3796776" cy="2606742"/>
          </a:xfrm>
          <a:custGeom>
            <a:avLst/>
            <a:gdLst/>
            <a:ahLst/>
            <a:cxnLst/>
            <a:rect l="l" t="t" r="r" b="b"/>
            <a:pathLst>
              <a:path w="3796776" h="2606742">
                <a:moveTo>
                  <a:pt x="0" y="0"/>
                </a:moveTo>
                <a:lnTo>
                  <a:pt x="3796776" y="0"/>
                </a:lnTo>
                <a:lnTo>
                  <a:pt x="3796776" y="2606741"/>
                </a:lnTo>
                <a:lnTo>
                  <a:pt x="0" y="26067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987" t="-8168" r="-2150" b="-2172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/>
          <p:cNvSpPr/>
          <p:nvPr/>
        </p:nvSpPr>
        <p:spPr>
          <a:xfrm>
            <a:off x="14408163" y="342900"/>
            <a:ext cx="3839295" cy="2596288"/>
          </a:xfrm>
          <a:custGeom>
            <a:avLst/>
            <a:gdLst/>
            <a:ahLst/>
            <a:cxnLst/>
            <a:rect l="l" t="t" r="r" b="b"/>
            <a:pathLst>
              <a:path w="3839295" h="2596288">
                <a:moveTo>
                  <a:pt x="0" y="0"/>
                </a:moveTo>
                <a:lnTo>
                  <a:pt x="3839295" y="0"/>
                </a:lnTo>
                <a:lnTo>
                  <a:pt x="3839295" y="2596288"/>
                </a:lnTo>
                <a:lnTo>
                  <a:pt x="0" y="25962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171" r="-2168"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959627" y="-613497"/>
            <a:ext cx="21669243" cy="10218031"/>
            <a:chOff x="0" y="0"/>
            <a:chExt cx="5707126" cy="26911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7126" cy="2691169"/>
            </a:xfrm>
            <a:custGeom>
              <a:avLst/>
              <a:gdLst/>
              <a:ahLst/>
              <a:cxnLst/>
              <a:rect l="l" t="t" r="r" b="b"/>
              <a:pathLst>
                <a:path w="5707126" h="2691169">
                  <a:moveTo>
                    <a:pt x="18221" y="0"/>
                  </a:moveTo>
                  <a:lnTo>
                    <a:pt x="5688905" y="0"/>
                  </a:lnTo>
                  <a:cubicBezTo>
                    <a:pt x="5693737" y="0"/>
                    <a:pt x="5698372" y="1920"/>
                    <a:pt x="5701789" y="5337"/>
                  </a:cubicBezTo>
                  <a:cubicBezTo>
                    <a:pt x="5705206" y="8754"/>
                    <a:pt x="5707126" y="13389"/>
                    <a:pt x="5707126" y="18221"/>
                  </a:cubicBezTo>
                  <a:lnTo>
                    <a:pt x="5707126" y="2672948"/>
                  </a:lnTo>
                  <a:cubicBezTo>
                    <a:pt x="5707126" y="2677780"/>
                    <a:pt x="5705206" y="2682415"/>
                    <a:pt x="5701789" y="2685832"/>
                  </a:cubicBezTo>
                  <a:cubicBezTo>
                    <a:pt x="5698372" y="2689249"/>
                    <a:pt x="5693737" y="2691169"/>
                    <a:pt x="5688905" y="2691169"/>
                  </a:cubicBezTo>
                  <a:lnTo>
                    <a:pt x="18221" y="2691169"/>
                  </a:lnTo>
                  <a:cubicBezTo>
                    <a:pt x="13389" y="2691169"/>
                    <a:pt x="8754" y="2689249"/>
                    <a:pt x="5337" y="2685832"/>
                  </a:cubicBezTo>
                  <a:cubicBezTo>
                    <a:pt x="1920" y="2682415"/>
                    <a:pt x="0" y="2677780"/>
                    <a:pt x="0" y="2672948"/>
                  </a:cubicBezTo>
                  <a:lnTo>
                    <a:pt x="0" y="18221"/>
                  </a:lnTo>
                  <a:cubicBezTo>
                    <a:pt x="0" y="13389"/>
                    <a:pt x="1920" y="8754"/>
                    <a:pt x="5337" y="5337"/>
                  </a:cubicBezTo>
                  <a:cubicBezTo>
                    <a:pt x="8754" y="1920"/>
                    <a:pt x="13389" y="0"/>
                    <a:pt x="18221" y="0"/>
                  </a:cubicBezTo>
                  <a:close/>
                </a:path>
              </a:pathLst>
            </a:custGeom>
            <a:solidFill>
              <a:srgbClr val="F5F01B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707126" cy="2738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061752" y="438859"/>
            <a:ext cx="13470077" cy="9647943"/>
          </a:xfrm>
          <a:custGeom>
            <a:avLst/>
            <a:gdLst/>
            <a:ahLst/>
            <a:cxnLst/>
            <a:rect l="l" t="t" r="r" b="b"/>
            <a:pathLst>
              <a:path w="13470077" h="9647943">
                <a:moveTo>
                  <a:pt x="0" y="0"/>
                </a:moveTo>
                <a:lnTo>
                  <a:pt x="13470077" y="0"/>
                </a:lnTo>
                <a:lnTo>
                  <a:pt x="13470077" y="9647943"/>
                </a:lnTo>
                <a:lnTo>
                  <a:pt x="0" y="96479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3892664" y="3205431"/>
            <a:ext cx="3919347" cy="4114800"/>
          </a:xfrm>
          <a:custGeom>
            <a:avLst/>
            <a:gdLst/>
            <a:ahLst/>
            <a:cxnLst/>
            <a:rect l="l" t="t" r="r" b="b"/>
            <a:pathLst>
              <a:path w="3919347" h="4114800">
                <a:moveTo>
                  <a:pt x="0" y="0"/>
                </a:moveTo>
                <a:lnTo>
                  <a:pt x="3919347" y="0"/>
                </a:lnTo>
                <a:lnTo>
                  <a:pt x="39193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/>
          <p:cNvSpPr/>
          <p:nvPr/>
        </p:nvSpPr>
        <p:spPr>
          <a:xfrm>
            <a:off x="10513559" y="3421261"/>
            <a:ext cx="2933975" cy="3898970"/>
          </a:xfrm>
          <a:custGeom>
            <a:avLst/>
            <a:gdLst/>
            <a:ahLst/>
            <a:cxnLst/>
            <a:rect l="l" t="t" r="r" b="b"/>
            <a:pathLst>
              <a:path w="2933975" h="3898970">
                <a:moveTo>
                  <a:pt x="0" y="0"/>
                </a:moveTo>
                <a:lnTo>
                  <a:pt x="2933975" y="0"/>
                </a:lnTo>
                <a:lnTo>
                  <a:pt x="2933975" y="3898970"/>
                </a:lnTo>
                <a:lnTo>
                  <a:pt x="0" y="38989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TextBox 8"/>
          <p:cNvSpPr txBox="1"/>
          <p:nvPr/>
        </p:nvSpPr>
        <p:spPr>
          <a:xfrm>
            <a:off x="4544887" y="625910"/>
            <a:ext cx="9198226" cy="4128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70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Tasc na bPúicíní</a:t>
            </a:r>
          </a:p>
          <a:p>
            <a:pPr algn="ctr">
              <a:lnSpc>
                <a:spcPts val="9939"/>
              </a:lnSpc>
            </a:pPr>
            <a:r>
              <a:rPr lang="en-US" sz="70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Téarma Nua</a:t>
            </a:r>
          </a:p>
          <a:p>
            <a:pPr algn="ctr">
              <a:lnSpc>
                <a:spcPts val="6439"/>
              </a:lnSpc>
            </a:pPr>
            <a:endParaRPr lang="en-US" sz="7099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2466" y="7647427"/>
            <a:ext cx="3919347" cy="1311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Púicín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020873" y="7647427"/>
            <a:ext cx="3919347" cy="1311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</a:pPr>
            <a:r>
              <a:rPr lang="en-US" sz="7599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Púicíní </a:t>
            </a: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959627" y="-613497"/>
            <a:ext cx="21669243" cy="10218031"/>
            <a:chOff x="0" y="0"/>
            <a:chExt cx="5707126" cy="26911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7126" cy="2691169"/>
            </a:xfrm>
            <a:custGeom>
              <a:avLst/>
              <a:gdLst/>
              <a:ahLst/>
              <a:cxnLst/>
              <a:rect l="l" t="t" r="r" b="b"/>
              <a:pathLst>
                <a:path w="5707126" h="2691169">
                  <a:moveTo>
                    <a:pt x="18221" y="0"/>
                  </a:moveTo>
                  <a:lnTo>
                    <a:pt x="5688905" y="0"/>
                  </a:lnTo>
                  <a:cubicBezTo>
                    <a:pt x="5693737" y="0"/>
                    <a:pt x="5698372" y="1920"/>
                    <a:pt x="5701789" y="5337"/>
                  </a:cubicBezTo>
                  <a:cubicBezTo>
                    <a:pt x="5705206" y="8754"/>
                    <a:pt x="5707126" y="13389"/>
                    <a:pt x="5707126" y="18221"/>
                  </a:cubicBezTo>
                  <a:lnTo>
                    <a:pt x="5707126" y="2672948"/>
                  </a:lnTo>
                  <a:cubicBezTo>
                    <a:pt x="5707126" y="2677780"/>
                    <a:pt x="5705206" y="2682415"/>
                    <a:pt x="5701789" y="2685832"/>
                  </a:cubicBezTo>
                  <a:cubicBezTo>
                    <a:pt x="5698372" y="2689249"/>
                    <a:pt x="5693737" y="2691169"/>
                    <a:pt x="5688905" y="2691169"/>
                  </a:cubicBezTo>
                  <a:lnTo>
                    <a:pt x="18221" y="2691169"/>
                  </a:lnTo>
                  <a:cubicBezTo>
                    <a:pt x="13389" y="2691169"/>
                    <a:pt x="8754" y="2689249"/>
                    <a:pt x="5337" y="2685832"/>
                  </a:cubicBezTo>
                  <a:cubicBezTo>
                    <a:pt x="1920" y="2682415"/>
                    <a:pt x="0" y="2677780"/>
                    <a:pt x="0" y="2672948"/>
                  </a:cubicBezTo>
                  <a:lnTo>
                    <a:pt x="0" y="18221"/>
                  </a:lnTo>
                  <a:cubicBezTo>
                    <a:pt x="0" y="13389"/>
                    <a:pt x="1920" y="8754"/>
                    <a:pt x="5337" y="5337"/>
                  </a:cubicBezTo>
                  <a:cubicBezTo>
                    <a:pt x="8754" y="1920"/>
                    <a:pt x="13389" y="0"/>
                    <a:pt x="18221" y="0"/>
                  </a:cubicBezTo>
                  <a:close/>
                </a:path>
              </a:pathLst>
            </a:custGeom>
            <a:solidFill>
              <a:srgbClr val="F5F01B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707126" cy="2738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526674" y="5143500"/>
            <a:ext cx="2971523" cy="3986189"/>
          </a:xfrm>
          <a:custGeom>
            <a:avLst/>
            <a:gdLst/>
            <a:ahLst/>
            <a:cxnLst/>
            <a:rect l="l" t="t" r="r" b="b"/>
            <a:pathLst>
              <a:path w="2971523" h="3986189">
                <a:moveTo>
                  <a:pt x="0" y="0"/>
                </a:moveTo>
                <a:lnTo>
                  <a:pt x="2971522" y="0"/>
                </a:lnTo>
                <a:lnTo>
                  <a:pt x="2971522" y="3986189"/>
                </a:lnTo>
                <a:lnTo>
                  <a:pt x="0" y="3986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14883192" y="3902814"/>
            <a:ext cx="3069100" cy="5696705"/>
          </a:xfrm>
          <a:custGeom>
            <a:avLst/>
            <a:gdLst/>
            <a:ahLst/>
            <a:cxnLst/>
            <a:rect l="l" t="t" r="r" b="b"/>
            <a:pathLst>
              <a:path w="3069100" h="5696705">
                <a:moveTo>
                  <a:pt x="0" y="0"/>
                </a:moveTo>
                <a:lnTo>
                  <a:pt x="3069100" y="0"/>
                </a:lnTo>
                <a:lnTo>
                  <a:pt x="3069100" y="5696705"/>
                </a:lnTo>
                <a:lnTo>
                  <a:pt x="0" y="56967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/>
          <p:cNvSpPr/>
          <p:nvPr/>
        </p:nvSpPr>
        <p:spPr>
          <a:xfrm>
            <a:off x="57853" y="1388504"/>
            <a:ext cx="11087820" cy="7941651"/>
          </a:xfrm>
          <a:custGeom>
            <a:avLst/>
            <a:gdLst/>
            <a:ahLst/>
            <a:cxnLst/>
            <a:rect l="l" t="t" r="r" b="b"/>
            <a:pathLst>
              <a:path w="11087820" h="7941651">
                <a:moveTo>
                  <a:pt x="0" y="0"/>
                </a:moveTo>
                <a:lnTo>
                  <a:pt x="11087821" y="0"/>
                </a:lnTo>
                <a:lnTo>
                  <a:pt x="11087821" y="7941651"/>
                </a:lnTo>
                <a:lnTo>
                  <a:pt x="0" y="79416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Freeform 8"/>
          <p:cNvSpPr/>
          <p:nvPr/>
        </p:nvSpPr>
        <p:spPr>
          <a:xfrm>
            <a:off x="11846972" y="276027"/>
            <a:ext cx="5721245" cy="4383904"/>
          </a:xfrm>
          <a:custGeom>
            <a:avLst/>
            <a:gdLst/>
            <a:ahLst/>
            <a:cxnLst/>
            <a:rect l="l" t="t" r="r" b="b"/>
            <a:pathLst>
              <a:path w="5721245" h="4383904">
                <a:moveTo>
                  <a:pt x="0" y="0"/>
                </a:moveTo>
                <a:lnTo>
                  <a:pt x="5721244" y="0"/>
                </a:lnTo>
                <a:lnTo>
                  <a:pt x="5721244" y="4383904"/>
                </a:lnTo>
                <a:lnTo>
                  <a:pt x="0" y="43839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TextBox 9"/>
          <p:cNvSpPr txBox="1"/>
          <p:nvPr/>
        </p:nvSpPr>
        <p:spPr>
          <a:xfrm>
            <a:off x="674103" y="1750096"/>
            <a:ext cx="9198226" cy="621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70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Tasc</a:t>
            </a:r>
            <a:r>
              <a:rPr lang="en-US" sz="70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70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na</a:t>
            </a:r>
            <a:r>
              <a:rPr lang="en-US" sz="70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70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bPúicíní</a:t>
            </a:r>
            <a:endParaRPr lang="en-US" sz="7099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marL="993133" lvl="1" indent="-496566" algn="ctr">
              <a:lnSpc>
                <a:spcPts val="6439"/>
              </a:lnSpc>
              <a:buAutoNum type="arabicPeriod"/>
            </a:pP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Téigí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ngrúpaí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Cuirigí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púicín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ar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dhuine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amháin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, </a:t>
            </a: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aimsígí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spás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sa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chlós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agus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cleachtaigí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na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treoracha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nua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 </a:t>
            </a: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d’fhoghlaim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muid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</a:p>
          <a:p>
            <a:pPr marL="993133" lvl="1" indent="-496566" algn="ctr">
              <a:lnSpc>
                <a:spcPts val="6439"/>
              </a:lnSpc>
              <a:buAutoNum type="arabicPeriod"/>
            </a:pP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Glacaigí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sealanna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leis an </a:t>
            </a:r>
            <a:r>
              <a:rPr lang="en-US" sz="60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bpúicín</a:t>
            </a:r>
            <a:r>
              <a:rPr lang="en-US" sz="60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98167" y="503265"/>
            <a:ext cx="5370049" cy="3175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Siúil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ó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thuaidh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</a:t>
            </a:r>
          </a:p>
          <a:p>
            <a:pPr algn="ctr">
              <a:lnSpc>
                <a:spcPts val="5039"/>
              </a:lnSpc>
            </a:pP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Siúil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trí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chéim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soir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</a:p>
          <a:p>
            <a:pPr algn="ctr">
              <a:lnSpc>
                <a:spcPts val="5039"/>
              </a:lnSpc>
            </a:pP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Siúil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dhá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chéim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ó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dheas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</a:t>
            </a:r>
          </a:p>
          <a:p>
            <a:pPr algn="ctr">
              <a:lnSpc>
                <a:spcPts val="5039"/>
              </a:lnSpc>
            </a:pP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Siúil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ceithre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chéim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siar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</a:t>
            </a:r>
          </a:p>
          <a:p>
            <a:pPr algn="ctr">
              <a:lnSpc>
                <a:spcPts val="5039"/>
              </a:lnSpc>
            </a:pP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Téigh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ar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ais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chuig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an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tús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!</a:t>
            </a: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959627" y="-613497"/>
            <a:ext cx="21669243" cy="10218031"/>
            <a:chOff x="0" y="0"/>
            <a:chExt cx="5707126" cy="26911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7126" cy="2691169"/>
            </a:xfrm>
            <a:custGeom>
              <a:avLst/>
              <a:gdLst/>
              <a:ahLst/>
              <a:cxnLst/>
              <a:rect l="l" t="t" r="r" b="b"/>
              <a:pathLst>
                <a:path w="5707126" h="2691169">
                  <a:moveTo>
                    <a:pt x="18221" y="0"/>
                  </a:moveTo>
                  <a:lnTo>
                    <a:pt x="5688905" y="0"/>
                  </a:lnTo>
                  <a:cubicBezTo>
                    <a:pt x="5693737" y="0"/>
                    <a:pt x="5698372" y="1920"/>
                    <a:pt x="5701789" y="5337"/>
                  </a:cubicBezTo>
                  <a:cubicBezTo>
                    <a:pt x="5705206" y="8754"/>
                    <a:pt x="5707126" y="13389"/>
                    <a:pt x="5707126" y="18221"/>
                  </a:cubicBezTo>
                  <a:lnTo>
                    <a:pt x="5707126" y="2672948"/>
                  </a:lnTo>
                  <a:cubicBezTo>
                    <a:pt x="5707126" y="2677780"/>
                    <a:pt x="5705206" y="2682415"/>
                    <a:pt x="5701789" y="2685832"/>
                  </a:cubicBezTo>
                  <a:cubicBezTo>
                    <a:pt x="5698372" y="2689249"/>
                    <a:pt x="5693737" y="2691169"/>
                    <a:pt x="5688905" y="2691169"/>
                  </a:cubicBezTo>
                  <a:lnTo>
                    <a:pt x="18221" y="2691169"/>
                  </a:lnTo>
                  <a:cubicBezTo>
                    <a:pt x="13389" y="2691169"/>
                    <a:pt x="8754" y="2689249"/>
                    <a:pt x="5337" y="2685832"/>
                  </a:cubicBezTo>
                  <a:cubicBezTo>
                    <a:pt x="1920" y="2682415"/>
                    <a:pt x="0" y="2677780"/>
                    <a:pt x="0" y="2672948"/>
                  </a:cubicBezTo>
                  <a:lnTo>
                    <a:pt x="0" y="18221"/>
                  </a:lnTo>
                  <a:cubicBezTo>
                    <a:pt x="0" y="13389"/>
                    <a:pt x="1920" y="8754"/>
                    <a:pt x="5337" y="5337"/>
                  </a:cubicBezTo>
                  <a:cubicBezTo>
                    <a:pt x="8754" y="1920"/>
                    <a:pt x="13389" y="0"/>
                    <a:pt x="18221" y="0"/>
                  </a:cubicBezTo>
                  <a:close/>
                </a:path>
              </a:pathLst>
            </a:custGeom>
            <a:solidFill>
              <a:srgbClr val="F5F01B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707126" cy="2738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658600" y="2572983"/>
            <a:ext cx="2971523" cy="3986189"/>
          </a:xfrm>
          <a:custGeom>
            <a:avLst/>
            <a:gdLst/>
            <a:ahLst/>
            <a:cxnLst/>
            <a:rect l="l" t="t" r="r" b="b"/>
            <a:pathLst>
              <a:path w="2971523" h="3986189">
                <a:moveTo>
                  <a:pt x="0" y="0"/>
                </a:moveTo>
                <a:lnTo>
                  <a:pt x="2971522" y="0"/>
                </a:lnTo>
                <a:lnTo>
                  <a:pt x="2971522" y="3986189"/>
                </a:lnTo>
                <a:lnTo>
                  <a:pt x="0" y="3986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14774555" y="1181100"/>
            <a:ext cx="3069100" cy="5696705"/>
          </a:xfrm>
          <a:custGeom>
            <a:avLst/>
            <a:gdLst/>
            <a:ahLst/>
            <a:cxnLst/>
            <a:rect l="l" t="t" r="r" b="b"/>
            <a:pathLst>
              <a:path w="3069100" h="5696705">
                <a:moveTo>
                  <a:pt x="0" y="0"/>
                </a:moveTo>
                <a:lnTo>
                  <a:pt x="3069100" y="0"/>
                </a:lnTo>
                <a:lnTo>
                  <a:pt x="3069100" y="5696705"/>
                </a:lnTo>
                <a:lnTo>
                  <a:pt x="0" y="56967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/>
          <p:cNvSpPr/>
          <p:nvPr/>
        </p:nvSpPr>
        <p:spPr>
          <a:xfrm>
            <a:off x="232338" y="595253"/>
            <a:ext cx="11087820" cy="7941651"/>
          </a:xfrm>
          <a:custGeom>
            <a:avLst/>
            <a:gdLst/>
            <a:ahLst/>
            <a:cxnLst/>
            <a:rect l="l" t="t" r="r" b="b"/>
            <a:pathLst>
              <a:path w="11087820" h="7941651">
                <a:moveTo>
                  <a:pt x="0" y="0"/>
                </a:moveTo>
                <a:lnTo>
                  <a:pt x="11087821" y="0"/>
                </a:lnTo>
                <a:lnTo>
                  <a:pt x="11087821" y="7941651"/>
                </a:lnTo>
                <a:lnTo>
                  <a:pt x="0" y="79416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TextBox 9"/>
          <p:cNvSpPr txBox="1"/>
          <p:nvPr/>
        </p:nvSpPr>
        <p:spPr>
          <a:xfrm>
            <a:off x="838199" y="952500"/>
            <a:ext cx="10058123" cy="7477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An </a:t>
            </a:r>
            <a:r>
              <a:rPr lang="en-US" sz="4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bhfuil</a:t>
            </a: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treoracha</a:t>
            </a: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ar</a:t>
            </a: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bith</a:t>
            </a: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eile</a:t>
            </a: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ar</a:t>
            </a: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eolas</a:t>
            </a: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agaibh</a:t>
            </a: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? </a:t>
            </a:r>
          </a:p>
          <a:p>
            <a:pPr algn="ctr">
              <a:lnSpc>
                <a:spcPts val="9939"/>
              </a:lnSpc>
            </a:pP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  <a:hlinkClick r:id="rId7"/>
              </a:rPr>
              <a:t>https://wordwall.net/resource/11376916</a:t>
            </a: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</a:p>
          <a:p>
            <a:pPr algn="ctr">
              <a:lnSpc>
                <a:spcPts val="9939"/>
              </a:lnSpc>
            </a:pP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Cas </a:t>
            </a:r>
            <a:r>
              <a:rPr lang="en-US" sz="4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ar</a:t>
            </a: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chlé</a:t>
            </a: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</a:p>
          <a:p>
            <a:pPr algn="ctr">
              <a:lnSpc>
                <a:spcPts val="9939"/>
              </a:lnSpc>
            </a:pPr>
            <a:r>
              <a:rPr lang="en-US" sz="4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Tiontaigh</a:t>
            </a: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ar</a:t>
            </a: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dheis</a:t>
            </a: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</a:p>
          <a:p>
            <a:pPr algn="ctr">
              <a:lnSpc>
                <a:spcPts val="9939"/>
              </a:lnSpc>
            </a:pPr>
            <a:r>
              <a:rPr lang="en-US" sz="4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Siúil</a:t>
            </a: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chun</a:t>
            </a: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tosaigh</a:t>
            </a: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</a:p>
          <a:p>
            <a:pPr algn="ctr">
              <a:lnSpc>
                <a:spcPts val="9939"/>
              </a:lnSpc>
            </a:pPr>
            <a:r>
              <a:rPr lang="en-US" sz="4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Ar</a:t>
            </a: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4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chúl</a:t>
            </a:r>
            <a:r>
              <a:rPr lang="en-US" sz="4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434517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959627" y="-613497"/>
            <a:ext cx="21669243" cy="10218031"/>
            <a:chOff x="0" y="0"/>
            <a:chExt cx="5707126" cy="26911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7126" cy="2691169"/>
            </a:xfrm>
            <a:custGeom>
              <a:avLst/>
              <a:gdLst/>
              <a:ahLst/>
              <a:cxnLst/>
              <a:rect l="l" t="t" r="r" b="b"/>
              <a:pathLst>
                <a:path w="5707126" h="2691169">
                  <a:moveTo>
                    <a:pt x="18221" y="0"/>
                  </a:moveTo>
                  <a:lnTo>
                    <a:pt x="5688905" y="0"/>
                  </a:lnTo>
                  <a:cubicBezTo>
                    <a:pt x="5693737" y="0"/>
                    <a:pt x="5698372" y="1920"/>
                    <a:pt x="5701789" y="5337"/>
                  </a:cubicBezTo>
                  <a:cubicBezTo>
                    <a:pt x="5705206" y="8754"/>
                    <a:pt x="5707126" y="13389"/>
                    <a:pt x="5707126" y="18221"/>
                  </a:cubicBezTo>
                  <a:lnTo>
                    <a:pt x="5707126" y="2672948"/>
                  </a:lnTo>
                  <a:cubicBezTo>
                    <a:pt x="5707126" y="2677780"/>
                    <a:pt x="5705206" y="2682415"/>
                    <a:pt x="5701789" y="2685832"/>
                  </a:cubicBezTo>
                  <a:cubicBezTo>
                    <a:pt x="5698372" y="2689249"/>
                    <a:pt x="5693737" y="2691169"/>
                    <a:pt x="5688905" y="2691169"/>
                  </a:cubicBezTo>
                  <a:lnTo>
                    <a:pt x="18221" y="2691169"/>
                  </a:lnTo>
                  <a:cubicBezTo>
                    <a:pt x="13389" y="2691169"/>
                    <a:pt x="8754" y="2689249"/>
                    <a:pt x="5337" y="2685832"/>
                  </a:cubicBezTo>
                  <a:cubicBezTo>
                    <a:pt x="1920" y="2682415"/>
                    <a:pt x="0" y="2677780"/>
                    <a:pt x="0" y="2672948"/>
                  </a:cubicBezTo>
                  <a:lnTo>
                    <a:pt x="0" y="18221"/>
                  </a:lnTo>
                  <a:cubicBezTo>
                    <a:pt x="0" y="13389"/>
                    <a:pt x="1920" y="8754"/>
                    <a:pt x="5337" y="5337"/>
                  </a:cubicBezTo>
                  <a:cubicBezTo>
                    <a:pt x="8754" y="1920"/>
                    <a:pt x="13389" y="0"/>
                    <a:pt x="18221" y="0"/>
                  </a:cubicBezTo>
                  <a:close/>
                </a:path>
              </a:pathLst>
            </a:custGeom>
            <a:solidFill>
              <a:srgbClr val="F5F01B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707126" cy="2738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526674" y="5143500"/>
            <a:ext cx="2971523" cy="3986189"/>
          </a:xfrm>
          <a:custGeom>
            <a:avLst/>
            <a:gdLst/>
            <a:ahLst/>
            <a:cxnLst/>
            <a:rect l="l" t="t" r="r" b="b"/>
            <a:pathLst>
              <a:path w="2971523" h="3986189">
                <a:moveTo>
                  <a:pt x="0" y="0"/>
                </a:moveTo>
                <a:lnTo>
                  <a:pt x="2971522" y="0"/>
                </a:lnTo>
                <a:lnTo>
                  <a:pt x="2971522" y="3986189"/>
                </a:lnTo>
                <a:lnTo>
                  <a:pt x="0" y="3986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14682074" y="3918214"/>
            <a:ext cx="3069100" cy="5696705"/>
          </a:xfrm>
          <a:custGeom>
            <a:avLst/>
            <a:gdLst/>
            <a:ahLst/>
            <a:cxnLst/>
            <a:rect l="l" t="t" r="r" b="b"/>
            <a:pathLst>
              <a:path w="3069100" h="5696705">
                <a:moveTo>
                  <a:pt x="0" y="0"/>
                </a:moveTo>
                <a:lnTo>
                  <a:pt x="3069100" y="0"/>
                </a:lnTo>
                <a:lnTo>
                  <a:pt x="3069100" y="5696705"/>
                </a:lnTo>
                <a:lnTo>
                  <a:pt x="0" y="56967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/>
          <p:cNvSpPr/>
          <p:nvPr/>
        </p:nvSpPr>
        <p:spPr>
          <a:xfrm>
            <a:off x="211852" y="768567"/>
            <a:ext cx="11314822" cy="8361122"/>
          </a:xfrm>
          <a:custGeom>
            <a:avLst/>
            <a:gdLst/>
            <a:ahLst/>
            <a:cxnLst/>
            <a:rect l="l" t="t" r="r" b="b"/>
            <a:pathLst>
              <a:path w="11314822" h="8361122">
                <a:moveTo>
                  <a:pt x="0" y="0"/>
                </a:moveTo>
                <a:lnTo>
                  <a:pt x="11314822" y="0"/>
                </a:lnTo>
                <a:lnTo>
                  <a:pt x="11314822" y="8361122"/>
                </a:lnTo>
                <a:lnTo>
                  <a:pt x="0" y="83611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849" t="-329" b="-329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Freeform 8"/>
          <p:cNvSpPr/>
          <p:nvPr/>
        </p:nvSpPr>
        <p:spPr>
          <a:xfrm>
            <a:off x="11813172" y="445599"/>
            <a:ext cx="5370049" cy="4114800"/>
          </a:xfrm>
          <a:custGeom>
            <a:avLst/>
            <a:gdLst/>
            <a:ahLst/>
            <a:cxnLst/>
            <a:rect l="l" t="t" r="r" b="b"/>
            <a:pathLst>
              <a:path w="5370049" h="4114800">
                <a:moveTo>
                  <a:pt x="0" y="0"/>
                </a:moveTo>
                <a:lnTo>
                  <a:pt x="5370049" y="0"/>
                </a:lnTo>
                <a:lnTo>
                  <a:pt x="53700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TextBox 9"/>
          <p:cNvSpPr txBox="1"/>
          <p:nvPr/>
        </p:nvSpPr>
        <p:spPr>
          <a:xfrm>
            <a:off x="1028700" y="861812"/>
            <a:ext cx="9198226" cy="8367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Bileog</a:t>
            </a:r>
            <a:r>
              <a:rPr lang="en-US" sz="56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Bhealaigh</a:t>
            </a:r>
            <a:r>
              <a:rPr lang="en-US" sz="56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agus</a:t>
            </a:r>
            <a:r>
              <a:rPr lang="en-US" sz="56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Tasc</a:t>
            </a:r>
            <a:r>
              <a:rPr lang="en-US" sz="56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na</a:t>
            </a:r>
            <a:r>
              <a:rPr lang="en-US" sz="56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56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bPúicíní</a:t>
            </a:r>
            <a:endParaRPr lang="en-US" sz="5699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4060"/>
              </a:lnSpc>
            </a:pPr>
            <a:endParaRPr lang="en-US" sz="5699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1.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Bileog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bhealaigh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: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Tabhair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bileog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bhealaigh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peann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luaidhe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agus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páipéar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do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gach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páiste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Roinn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páistí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dtrí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ghrúpa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Cuir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grúpa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le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gach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tacar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cóin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Mínigh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go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bhfuil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litir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faoi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gach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cón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agus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gur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gá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litreacha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bhailiú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san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ord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atá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leagtha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amach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ar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an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mbileog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Mínigh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go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bhfuil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bileoga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difriúla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acu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Léirigh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cúpla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bealach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ansin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agus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lig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do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páistí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tosú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Bailigh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bileoga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freagraí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le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hiad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mheas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</a:p>
          <a:p>
            <a:pPr algn="ctr">
              <a:lnSpc>
                <a:spcPts val="4060"/>
              </a:lnSpc>
            </a:pPr>
            <a:endParaRPr lang="en-US" sz="2900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2.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Iarr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ar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daltaí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seo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dhéanamh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arís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, ach le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púicín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an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babhta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seo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! 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Caithfidh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dalta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amháin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an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púicín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 chur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orthu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agus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caithfidh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daltaí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eile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ghrúpa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an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dalta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sin a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threorú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chuig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cóin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ag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baint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úsáid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as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treoracha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nua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d’fhoghlaim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siad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: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siúil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ó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dheas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siúil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dhá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chéim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soir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siúil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trí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chéim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ó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thuaidh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srl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Ba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cheart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seo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dhéanamh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seo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arís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agus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arís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eile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le seal a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thabhairt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do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gach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dalta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leis an </a:t>
            </a:r>
            <a:r>
              <a:rPr lang="en-US" sz="29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bpúicín</a:t>
            </a:r>
            <a:r>
              <a:rPr lang="en-US" sz="29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997050" y="692367"/>
            <a:ext cx="5370049" cy="3030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Siúil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ó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thuaidh</a:t>
            </a:r>
            <a:endParaRPr lang="en-US" sz="3599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5039"/>
              </a:lnSpc>
            </a:pP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Siúil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trí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chéim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soir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. </a:t>
            </a:r>
          </a:p>
          <a:p>
            <a:pPr algn="ctr">
              <a:lnSpc>
                <a:spcPts val="5039"/>
              </a:lnSpc>
            </a:pP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Siúil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dhá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chéim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ó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dheas</a:t>
            </a:r>
            <a:endParaRPr lang="en-US" sz="3599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5039"/>
              </a:lnSpc>
            </a:pP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Siúil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ceithre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chéim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siar</a:t>
            </a:r>
            <a:endParaRPr lang="en-US" sz="3599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3359"/>
              </a:lnSpc>
            </a:pPr>
            <a:endParaRPr lang="en-US" sz="3599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60487" y="500306"/>
            <a:ext cx="13409948" cy="9286389"/>
          </a:xfrm>
          <a:custGeom>
            <a:avLst/>
            <a:gdLst/>
            <a:ahLst/>
            <a:cxnLst/>
            <a:rect l="l" t="t" r="r" b="b"/>
            <a:pathLst>
              <a:path w="13409948" h="9286389">
                <a:moveTo>
                  <a:pt x="0" y="0"/>
                </a:moveTo>
                <a:lnTo>
                  <a:pt x="13409948" y="0"/>
                </a:lnTo>
                <a:lnTo>
                  <a:pt x="13409948" y="9286388"/>
                </a:lnTo>
                <a:lnTo>
                  <a:pt x="0" y="9286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636" y="246397"/>
            <a:ext cx="13418527" cy="9510381"/>
          </a:xfrm>
          <a:custGeom>
            <a:avLst/>
            <a:gdLst/>
            <a:ahLst/>
            <a:cxnLst/>
            <a:rect l="l" t="t" r="r" b="b"/>
            <a:pathLst>
              <a:path w="13418527" h="9510381">
                <a:moveTo>
                  <a:pt x="0" y="0"/>
                </a:moveTo>
                <a:lnTo>
                  <a:pt x="13418528" y="0"/>
                </a:lnTo>
                <a:lnTo>
                  <a:pt x="13418528" y="9510381"/>
                </a:lnTo>
                <a:lnTo>
                  <a:pt x="0" y="95103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41532" y="730829"/>
            <a:ext cx="12652819" cy="8825341"/>
          </a:xfrm>
          <a:custGeom>
            <a:avLst/>
            <a:gdLst/>
            <a:ahLst/>
            <a:cxnLst/>
            <a:rect l="l" t="t" r="r" b="b"/>
            <a:pathLst>
              <a:path w="12652819" h="8825341">
                <a:moveTo>
                  <a:pt x="0" y="0"/>
                </a:moveTo>
                <a:lnTo>
                  <a:pt x="12652819" y="0"/>
                </a:lnTo>
                <a:lnTo>
                  <a:pt x="12652819" y="8825342"/>
                </a:lnTo>
                <a:lnTo>
                  <a:pt x="0" y="88253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Freeform 3"/>
          <p:cNvSpPr/>
          <p:nvPr/>
        </p:nvSpPr>
        <p:spPr>
          <a:xfrm>
            <a:off x="679416" y="7860450"/>
            <a:ext cx="3741945" cy="1628847"/>
          </a:xfrm>
          <a:custGeom>
            <a:avLst/>
            <a:gdLst/>
            <a:ahLst/>
            <a:cxnLst/>
            <a:rect l="l" t="t" r="r" b="b"/>
            <a:pathLst>
              <a:path w="3741945" h="1628847">
                <a:moveTo>
                  <a:pt x="0" y="0"/>
                </a:moveTo>
                <a:lnTo>
                  <a:pt x="3741945" y="0"/>
                </a:lnTo>
                <a:lnTo>
                  <a:pt x="3741945" y="1628847"/>
                </a:lnTo>
                <a:lnTo>
                  <a:pt x="0" y="1628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/>
          <p:cNvSpPr/>
          <p:nvPr/>
        </p:nvSpPr>
        <p:spPr>
          <a:xfrm>
            <a:off x="4697342" y="7844588"/>
            <a:ext cx="2693631" cy="1644709"/>
          </a:xfrm>
          <a:custGeom>
            <a:avLst/>
            <a:gdLst/>
            <a:ahLst/>
            <a:cxnLst/>
            <a:rect l="l" t="t" r="r" b="b"/>
            <a:pathLst>
              <a:path w="2693631" h="1644709">
                <a:moveTo>
                  <a:pt x="0" y="0"/>
                </a:moveTo>
                <a:lnTo>
                  <a:pt x="2693631" y="0"/>
                </a:lnTo>
                <a:lnTo>
                  <a:pt x="2693631" y="1644709"/>
                </a:lnTo>
                <a:lnTo>
                  <a:pt x="0" y="16447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/>
          <p:cNvSpPr/>
          <p:nvPr/>
        </p:nvSpPr>
        <p:spPr>
          <a:xfrm>
            <a:off x="10181981" y="615645"/>
            <a:ext cx="6750619" cy="9055709"/>
          </a:xfrm>
          <a:custGeom>
            <a:avLst/>
            <a:gdLst/>
            <a:ahLst/>
            <a:cxnLst/>
            <a:rect l="l" t="t" r="r" b="b"/>
            <a:pathLst>
              <a:path w="6750619" h="9055709">
                <a:moveTo>
                  <a:pt x="0" y="0"/>
                </a:moveTo>
                <a:lnTo>
                  <a:pt x="6750619" y="0"/>
                </a:lnTo>
                <a:lnTo>
                  <a:pt x="6750619" y="9055709"/>
                </a:lnTo>
                <a:lnTo>
                  <a:pt x="0" y="90557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TextBox 6"/>
          <p:cNvSpPr txBox="1"/>
          <p:nvPr/>
        </p:nvSpPr>
        <p:spPr>
          <a:xfrm>
            <a:off x="669180" y="3238500"/>
            <a:ext cx="8247873" cy="48186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82"/>
              </a:lnSpc>
            </a:pPr>
            <a:r>
              <a:rPr lang="en-US" sz="6000" b="1" dirty="0" err="1">
                <a:latin typeface="Childos Arabic Bold"/>
                <a:ea typeface="Childos Arabic Bold"/>
                <a:cs typeface="Childos Arabic Bold"/>
                <a:sym typeface="Childos Arabic Bold"/>
              </a:rPr>
              <a:t>Intinní</a:t>
            </a:r>
            <a:r>
              <a:rPr lang="en-US" sz="6000" b="1" dirty="0"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6000" b="1" dirty="0" err="1">
                <a:latin typeface="Childos Arabic Bold"/>
                <a:ea typeface="Childos Arabic Bold"/>
                <a:cs typeface="Childos Arabic Bold"/>
                <a:sym typeface="Childos Arabic Bold"/>
              </a:rPr>
              <a:t>Foghlama</a:t>
            </a:r>
            <a:r>
              <a:rPr lang="en-US" sz="6000" b="1" dirty="0">
                <a:latin typeface="Childos Arabic Bold"/>
                <a:ea typeface="Childos Arabic Bold"/>
                <a:cs typeface="Childos Arabic Bold"/>
                <a:sym typeface="Childos Arabic Bold"/>
              </a:rPr>
              <a:t>:</a:t>
            </a:r>
          </a:p>
          <a:p>
            <a:pPr algn="ctr">
              <a:lnSpc>
                <a:spcPts val="5282"/>
              </a:lnSpc>
            </a:pPr>
            <a:r>
              <a:rPr lang="en-US" sz="6000" b="1" dirty="0"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</a:p>
          <a:p>
            <a:pPr algn="ctr">
              <a:lnSpc>
                <a:spcPts val="5282"/>
              </a:lnSpc>
            </a:pPr>
            <a:r>
              <a:rPr lang="en-US" sz="6000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Beidh</a:t>
            </a:r>
            <a:r>
              <a:rPr lang="en-US" sz="6000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mé</a:t>
            </a:r>
            <a:r>
              <a:rPr lang="en-US" sz="6000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in </a:t>
            </a:r>
            <a:r>
              <a:rPr lang="en-US" sz="6000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ann</a:t>
            </a:r>
            <a:r>
              <a:rPr lang="en-US" sz="6000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treoracha</a:t>
            </a:r>
            <a:r>
              <a:rPr lang="en-US" sz="6000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ar</a:t>
            </a:r>
            <a:r>
              <a:rPr lang="en-US" sz="6000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an </a:t>
            </a:r>
            <a:r>
              <a:rPr lang="en-US" sz="6000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léarscáil</a:t>
            </a:r>
            <a:r>
              <a:rPr lang="en-US" sz="6000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a </a:t>
            </a:r>
            <a:r>
              <a:rPr lang="en-US" sz="6000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ainmniú</a:t>
            </a:r>
            <a:r>
              <a:rPr lang="en-US" sz="6000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, a </a:t>
            </a:r>
            <a:r>
              <a:rPr lang="en-US" sz="6000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leanúint</a:t>
            </a:r>
            <a:r>
              <a:rPr lang="en-US" sz="6000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agus</a:t>
            </a:r>
            <a:r>
              <a:rPr lang="en-US" sz="6000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a </a:t>
            </a:r>
            <a:r>
              <a:rPr lang="en-US" sz="6000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thabhairt</a:t>
            </a:r>
            <a:r>
              <a:rPr lang="en-US" sz="6000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. </a:t>
            </a:r>
          </a:p>
          <a:p>
            <a:pPr algn="ctr">
              <a:lnSpc>
                <a:spcPts val="5282"/>
              </a:lnSpc>
            </a:pPr>
            <a:endParaRPr lang="en-US" sz="6000" b="1" dirty="0">
              <a:solidFill>
                <a:srgbClr val="000000"/>
              </a:solidFill>
              <a:latin typeface="Childos Arabic Bold"/>
              <a:ea typeface="Childos Arabic Bold"/>
              <a:cs typeface="Childos Arabic Bold"/>
              <a:sym typeface="Childos Arabic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1466" y="417590"/>
            <a:ext cx="9554534" cy="1397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TAFF:Treodóireacht</a:t>
            </a:r>
            <a:endParaRPr lang="en-US" sz="8800" b="1" dirty="0">
              <a:solidFill>
                <a:srgbClr val="000000"/>
              </a:solidFill>
              <a:latin typeface="Childos Arabic Bold"/>
              <a:ea typeface="Childos Arabic Bold"/>
              <a:cs typeface="Childos Arabic Bold"/>
              <a:sym typeface="Childos Arabic Bold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72727" y="685622"/>
            <a:ext cx="12782445" cy="8915756"/>
          </a:xfrm>
          <a:custGeom>
            <a:avLst/>
            <a:gdLst/>
            <a:ahLst/>
            <a:cxnLst/>
            <a:rect l="l" t="t" r="r" b="b"/>
            <a:pathLst>
              <a:path w="12782445" h="8915756">
                <a:moveTo>
                  <a:pt x="0" y="0"/>
                </a:moveTo>
                <a:lnTo>
                  <a:pt x="12782445" y="0"/>
                </a:lnTo>
                <a:lnTo>
                  <a:pt x="12782445" y="8915756"/>
                </a:lnTo>
                <a:lnTo>
                  <a:pt x="0" y="8915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20179" y="619422"/>
            <a:ext cx="12857060" cy="9048156"/>
          </a:xfrm>
          <a:custGeom>
            <a:avLst/>
            <a:gdLst/>
            <a:ahLst/>
            <a:cxnLst/>
            <a:rect l="l" t="t" r="r" b="b"/>
            <a:pathLst>
              <a:path w="12857060" h="9048156">
                <a:moveTo>
                  <a:pt x="0" y="0"/>
                </a:moveTo>
                <a:lnTo>
                  <a:pt x="12857060" y="0"/>
                </a:lnTo>
                <a:lnTo>
                  <a:pt x="12857060" y="9048156"/>
                </a:lnTo>
                <a:lnTo>
                  <a:pt x="0" y="90481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57925" y="422461"/>
            <a:ext cx="12906529" cy="9066837"/>
          </a:xfrm>
          <a:custGeom>
            <a:avLst/>
            <a:gdLst/>
            <a:ahLst/>
            <a:cxnLst/>
            <a:rect l="l" t="t" r="r" b="b"/>
            <a:pathLst>
              <a:path w="12906529" h="9066837">
                <a:moveTo>
                  <a:pt x="0" y="0"/>
                </a:moveTo>
                <a:lnTo>
                  <a:pt x="12906529" y="0"/>
                </a:lnTo>
                <a:lnTo>
                  <a:pt x="12906529" y="9066836"/>
                </a:lnTo>
                <a:lnTo>
                  <a:pt x="0" y="9066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959627" y="-613497"/>
            <a:ext cx="21669243" cy="10218031"/>
            <a:chOff x="0" y="0"/>
            <a:chExt cx="5707126" cy="26911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7126" cy="2691169"/>
            </a:xfrm>
            <a:custGeom>
              <a:avLst/>
              <a:gdLst/>
              <a:ahLst/>
              <a:cxnLst/>
              <a:rect l="l" t="t" r="r" b="b"/>
              <a:pathLst>
                <a:path w="5707126" h="2691169">
                  <a:moveTo>
                    <a:pt x="18221" y="0"/>
                  </a:moveTo>
                  <a:lnTo>
                    <a:pt x="5688905" y="0"/>
                  </a:lnTo>
                  <a:cubicBezTo>
                    <a:pt x="5693737" y="0"/>
                    <a:pt x="5698372" y="1920"/>
                    <a:pt x="5701789" y="5337"/>
                  </a:cubicBezTo>
                  <a:cubicBezTo>
                    <a:pt x="5705206" y="8754"/>
                    <a:pt x="5707126" y="13389"/>
                    <a:pt x="5707126" y="18221"/>
                  </a:cubicBezTo>
                  <a:lnTo>
                    <a:pt x="5707126" y="2672948"/>
                  </a:lnTo>
                  <a:cubicBezTo>
                    <a:pt x="5707126" y="2677780"/>
                    <a:pt x="5705206" y="2682415"/>
                    <a:pt x="5701789" y="2685832"/>
                  </a:cubicBezTo>
                  <a:cubicBezTo>
                    <a:pt x="5698372" y="2689249"/>
                    <a:pt x="5693737" y="2691169"/>
                    <a:pt x="5688905" y="2691169"/>
                  </a:cubicBezTo>
                  <a:lnTo>
                    <a:pt x="18221" y="2691169"/>
                  </a:lnTo>
                  <a:cubicBezTo>
                    <a:pt x="13389" y="2691169"/>
                    <a:pt x="8754" y="2689249"/>
                    <a:pt x="5337" y="2685832"/>
                  </a:cubicBezTo>
                  <a:cubicBezTo>
                    <a:pt x="1920" y="2682415"/>
                    <a:pt x="0" y="2677780"/>
                    <a:pt x="0" y="2672948"/>
                  </a:cubicBezTo>
                  <a:lnTo>
                    <a:pt x="0" y="18221"/>
                  </a:lnTo>
                  <a:cubicBezTo>
                    <a:pt x="0" y="13389"/>
                    <a:pt x="1920" y="8754"/>
                    <a:pt x="5337" y="5337"/>
                  </a:cubicBezTo>
                  <a:cubicBezTo>
                    <a:pt x="8754" y="1920"/>
                    <a:pt x="13389" y="0"/>
                    <a:pt x="18221" y="0"/>
                  </a:cubicBezTo>
                  <a:close/>
                </a:path>
              </a:pathLst>
            </a:custGeom>
            <a:solidFill>
              <a:srgbClr val="F5F01B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707126" cy="2738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637319" y="647700"/>
            <a:ext cx="13115882" cy="9324547"/>
          </a:xfrm>
          <a:custGeom>
            <a:avLst/>
            <a:gdLst/>
            <a:ahLst/>
            <a:cxnLst/>
            <a:rect l="l" t="t" r="r" b="b"/>
            <a:pathLst>
              <a:path w="13115882" h="9324547">
                <a:moveTo>
                  <a:pt x="0" y="0"/>
                </a:moveTo>
                <a:lnTo>
                  <a:pt x="13115881" y="0"/>
                </a:lnTo>
                <a:lnTo>
                  <a:pt x="13115881" y="9324546"/>
                </a:lnTo>
                <a:lnTo>
                  <a:pt x="0" y="93245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06" t="-1564" b="-5032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TextBox 6"/>
          <p:cNvSpPr txBox="1"/>
          <p:nvPr/>
        </p:nvSpPr>
        <p:spPr>
          <a:xfrm>
            <a:off x="4343400" y="467563"/>
            <a:ext cx="9875817" cy="6122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24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Gníomhaíocht</a:t>
            </a: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Iaraclaíochta</a:t>
            </a:r>
            <a:endParaRPr lang="en-US" sz="2400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9939"/>
              </a:lnSpc>
            </a:pPr>
            <a:r>
              <a:rPr lang="en-US" sz="24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Leanaigí</a:t>
            </a: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na</a:t>
            </a: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treoracha</a:t>
            </a: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san</a:t>
            </a: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fhíseáin</a:t>
            </a:r>
            <a:r>
              <a:rPr lang="en-US" sz="2400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: https://vimeo.com/419613159</a:t>
            </a:r>
          </a:p>
          <a:p>
            <a:pPr algn="ctr">
              <a:lnSpc>
                <a:spcPts val="9939"/>
              </a:lnSpc>
            </a:pPr>
            <a:endParaRPr lang="en-US" sz="2400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9939"/>
              </a:lnSpc>
            </a:pPr>
            <a:endParaRPr lang="en-US" sz="2400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  <a:p>
            <a:pPr algn="ctr">
              <a:lnSpc>
                <a:spcPts val="9939"/>
              </a:lnSpc>
            </a:pPr>
            <a:endParaRPr lang="en-US" sz="2400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  <p:pic>
        <p:nvPicPr>
          <p:cNvPr id="10" name="Online Media 9" title="Téamh suas agus fuarú síos">
            <a:hlinkClick r:id="" action="ppaction://media"/>
            <a:extLst>
              <a:ext uri="{FF2B5EF4-FFF2-40B4-BE49-F238E27FC236}">
                <a16:creationId xmlns:a16="http://schemas.microsoft.com/office/drawing/2014/main" id="{CF24DC3D-C225-34C6-8F22-93DEE0400A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05200" y="3100272"/>
            <a:ext cx="10950096" cy="616906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Freeform 3"/>
          <p:cNvSpPr/>
          <p:nvPr/>
        </p:nvSpPr>
        <p:spPr>
          <a:xfrm>
            <a:off x="679416" y="7860450"/>
            <a:ext cx="3741945" cy="1628847"/>
          </a:xfrm>
          <a:custGeom>
            <a:avLst/>
            <a:gdLst/>
            <a:ahLst/>
            <a:cxnLst/>
            <a:rect l="l" t="t" r="r" b="b"/>
            <a:pathLst>
              <a:path w="3741945" h="1628847">
                <a:moveTo>
                  <a:pt x="0" y="0"/>
                </a:moveTo>
                <a:lnTo>
                  <a:pt x="3741945" y="0"/>
                </a:lnTo>
                <a:lnTo>
                  <a:pt x="3741945" y="1628847"/>
                </a:lnTo>
                <a:lnTo>
                  <a:pt x="0" y="1628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/>
          <p:cNvSpPr/>
          <p:nvPr/>
        </p:nvSpPr>
        <p:spPr>
          <a:xfrm>
            <a:off x="4697342" y="7844588"/>
            <a:ext cx="2693631" cy="1644709"/>
          </a:xfrm>
          <a:custGeom>
            <a:avLst/>
            <a:gdLst/>
            <a:ahLst/>
            <a:cxnLst/>
            <a:rect l="l" t="t" r="r" b="b"/>
            <a:pathLst>
              <a:path w="2693631" h="1644709">
                <a:moveTo>
                  <a:pt x="0" y="0"/>
                </a:moveTo>
                <a:lnTo>
                  <a:pt x="2693631" y="0"/>
                </a:lnTo>
                <a:lnTo>
                  <a:pt x="2693631" y="1644709"/>
                </a:lnTo>
                <a:lnTo>
                  <a:pt x="0" y="16447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/>
          <p:cNvSpPr/>
          <p:nvPr/>
        </p:nvSpPr>
        <p:spPr>
          <a:xfrm>
            <a:off x="10181981" y="615645"/>
            <a:ext cx="6750619" cy="9055709"/>
          </a:xfrm>
          <a:custGeom>
            <a:avLst/>
            <a:gdLst/>
            <a:ahLst/>
            <a:cxnLst/>
            <a:rect l="l" t="t" r="r" b="b"/>
            <a:pathLst>
              <a:path w="6750619" h="9055709">
                <a:moveTo>
                  <a:pt x="0" y="0"/>
                </a:moveTo>
                <a:lnTo>
                  <a:pt x="6750619" y="0"/>
                </a:lnTo>
                <a:lnTo>
                  <a:pt x="6750619" y="9055709"/>
                </a:lnTo>
                <a:lnTo>
                  <a:pt x="0" y="90557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TextBox 6"/>
          <p:cNvSpPr txBox="1"/>
          <p:nvPr/>
        </p:nvSpPr>
        <p:spPr>
          <a:xfrm>
            <a:off x="669180" y="3238500"/>
            <a:ext cx="8247873" cy="1420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82"/>
              </a:lnSpc>
            </a:pPr>
            <a:r>
              <a:rPr lang="en-US" sz="6000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Athneartú</a:t>
            </a:r>
            <a:endParaRPr lang="en-US" sz="6000" b="1" dirty="0">
              <a:solidFill>
                <a:srgbClr val="000000"/>
              </a:solidFill>
              <a:latin typeface="Childos Arabic Bold"/>
              <a:ea typeface="Childos Arabic Bold"/>
              <a:cs typeface="Childos Arabic Bold"/>
              <a:sym typeface="Childos Arabic Bold"/>
            </a:endParaRPr>
          </a:p>
          <a:p>
            <a:pPr algn="ctr">
              <a:lnSpc>
                <a:spcPts val="5282"/>
              </a:lnSpc>
            </a:pPr>
            <a:r>
              <a:rPr lang="en-US" sz="6000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Tascanna</a:t>
            </a:r>
            <a:r>
              <a:rPr lang="en-US" sz="6000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Breise</a:t>
            </a:r>
            <a:endParaRPr lang="en-US" sz="6000" b="1" dirty="0">
              <a:solidFill>
                <a:srgbClr val="000000"/>
              </a:solidFill>
              <a:latin typeface="Childos Arabic Bold"/>
              <a:ea typeface="Childos Arabic Bold"/>
              <a:cs typeface="Childos Arabic Bold"/>
              <a:sym typeface="Childos Arabic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1466" y="417590"/>
            <a:ext cx="9554534" cy="1490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11500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Treodóireacht</a:t>
            </a:r>
            <a:endParaRPr lang="en-US" sz="11500" b="1" dirty="0">
              <a:solidFill>
                <a:srgbClr val="000000"/>
              </a:solidFill>
              <a:latin typeface="Childos Arabic Bold"/>
              <a:ea typeface="Childos Arabic Bold"/>
              <a:cs typeface="Childos Arabic Bold"/>
              <a:sym typeface="Childos Arabic Bold"/>
            </a:endParaRPr>
          </a:p>
        </p:txBody>
      </p:sp>
    </p:spTree>
    <p:extLst>
      <p:ext uri="{BB962C8B-B14F-4D97-AF65-F5344CB8AC3E}">
        <p14:creationId xmlns:p14="http://schemas.microsoft.com/office/powerpoint/2010/main" val="3167807336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01200" y="0"/>
            <a:ext cx="7772400" cy="5873431"/>
          </a:xfrm>
          <a:custGeom>
            <a:avLst/>
            <a:gdLst/>
            <a:ahLst/>
            <a:cxnLst/>
            <a:rect l="l" t="t" r="r" b="b"/>
            <a:pathLst>
              <a:path w="9855808" h="8229600">
                <a:moveTo>
                  <a:pt x="0" y="0"/>
                </a:moveTo>
                <a:lnTo>
                  <a:pt x="9855808" y="0"/>
                </a:lnTo>
                <a:lnTo>
                  <a:pt x="98558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TextBox 3"/>
          <p:cNvSpPr txBox="1"/>
          <p:nvPr/>
        </p:nvSpPr>
        <p:spPr>
          <a:xfrm>
            <a:off x="742269" y="375407"/>
            <a:ext cx="9316131" cy="8966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24"/>
              </a:lnSpc>
              <a:spcBef>
                <a:spcPct val="0"/>
              </a:spcBef>
            </a:pP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Na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Gaotha</a:t>
            </a:r>
            <a:endParaRPr lang="en-US" sz="4017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lnSpc>
                <a:spcPts val="5624"/>
              </a:lnSpc>
              <a:spcBef>
                <a:spcPct val="0"/>
              </a:spcBef>
            </a:pP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  <a:hlinkClick r:id="rId3"/>
              </a:rPr>
              <a:t>https://www.youtube.com/watch?v=01u1UqnANIE&amp;t=11s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</a:p>
          <a:p>
            <a:pPr algn="ctr">
              <a:lnSpc>
                <a:spcPts val="5624"/>
              </a:lnSpc>
              <a:spcBef>
                <a:spcPct val="0"/>
              </a:spcBef>
            </a:pPr>
            <a:endParaRPr lang="en-US" sz="4017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An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ghaoth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ad</a:t>
            </a:r>
            <a:r>
              <a:rPr lang="en-US" sz="3600" dirty="0" err="1">
                <a:solidFill>
                  <a:srgbClr val="CB6CE6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uaidh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bíonn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sí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crua</a:t>
            </a:r>
            <a:endParaRPr lang="en-US" sz="3600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Is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cuireann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sí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gruaim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ar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dhaoine</a:t>
            </a:r>
            <a:endParaRPr lang="en-US" sz="3600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An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ghaoth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an</a:t>
            </a:r>
            <a:r>
              <a:rPr lang="en-US" sz="3600" dirty="0" err="1">
                <a:solidFill>
                  <a:srgbClr val="CB6CE6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eas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bíonn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sí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tais</a:t>
            </a:r>
          </a:p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Is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cuireann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sí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rath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ar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shíolta</a:t>
            </a:r>
            <a:endParaRPr lang="en-US" sz="3600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An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ghaoth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an</a:t>
            </a:r>
            <a:r>
              <a:rPr lang="en-US" sz="3600" dirty="0" err="1">
                <a:solidFill>
                  <a:srgbClr val="CB6CE6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oir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bíonn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sí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tirim</a:t>
            </a:r>
            <a:endParaRPr lang="en-US" sz="3600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Is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cuireann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sí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sioc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istoíche</a:t>
            </a:r>
            <a:endParaRPr lang="en-US" sz="3600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spcBef>
                <a:spcPct val="0"/>
              </a:spcBef>
            </a:pPr>
            <a:endParaRPr lang="en-US" sz="3600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An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ghaoth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an</a:t>
            </a:r>
            <a:r>
              <a:rPr lang="en-US" sz="3600" dirty="0" err="1">
                <a:solidFill>
                  <a:srgbClr val="CB6CE6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iar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bíonn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sí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fial</a:t>
            </a:r>
            <a:endParaRPr lang="en-US" sz="3600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Is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cuireann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sí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iasc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líonta</a:t>
            </a:r>
            <a:r>
              <a:rPr lang="en-US" sz="36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.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5AF87343-41BE-1847-8903-E2AE8334951C}"/>
              </a:ext>
            </a:extLst>
          </p:cNvPr>
          <p:cNvSpPr/>
          <p:nvPr/>
        </p:nvSpPr>
        <p:spPr>
          <a:xfrm>
            <a:off x="11201400" y="5873431"/>
            <a:ext cx="5867400" cy="3308669"/>
          </a:xfrm>
          <a:custGeom>
            <a:avLst/>
            <a:gdLst/>
            <a:ahLst/>
            <a:cxnLst/>
            <a:rect l="l" t="t" r="r" b="b"/>
            <a:pathLst>
              <a:path w="5721245" h="4383904">
                <a:moveTo>
                  <a:pt x="0" y="0"/>
                </a:moveTo>
                <a:lnTo>
                  <a:pt x="5721244" y="0"/>
                </a:lnTo>
                <a:lnTo>
                  <a:pt x="5721244" y="4383904"/>
                </a:lnTo>
                <a:lnTo>
                  <a:pt x="0" y="43839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2408FDDF-D8A5-EA1C-9C51-10AF4D9CCE4C}"/>
              </a:ext>
            </a:extLst>
          </p:cNvPr>
          <p:cNvSpPr txBox="1"/>
          <p:nvPr/>
        </p:nvSpPr>
        <p:spPr>
          <a:xfrm>
            <a:off x="11430000" y="6210300"/>
            <a:ext cx="5370049" cy="2543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Comórtas</a:t>
            </a:r>
            <a:r>
              <a:rPr lang="en-US" sz="3599" b="1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Ranga</a:t>
            </a:r>
          </a:p>
          <a:p>
            <a:pPr algn="ctr">
              <a:lnSpc>
                <a:spcPts val="5039"/>
              </a:lnSpc>
            </a:pP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An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féidir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leat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an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dán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</a:t>
            </a:r>
          </a:p>
          <a:p>
            <a:pPr algn="ctr">
              <a:lnSpc>
                <a:spcPts val="5039"/>
              </a:lnSpc>
            </a:pP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seo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 chur de </a:t>
            </a:r>
            <a:r>
              <a:rPr lang="en-US" sz="3599" dirty="0" err="1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ghlanmheabhair</a:t>
            </a:r>
            <a:r>
              <a:rPr lang="en-US" sz="3599" dirty="0">
                <a:solidFill>
                  <a:srgbClr val="000000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?</a:t>
            </a:r>
          </a:p>
          <a:p>
            <a:pPr algn="ctr">
              <a:lnSpc>
                <a:spcPts val="5039"/>
              </a:lnSpc>
            </a:pPr>
            <a:endParaRPr lang="en-US" sz="3599" dirty="0">
              <a:solidFill>
                <a:srgbClr val="000000"/>
              </a:solidFill>
              <a:latin typeface="KG Primary Penmanship"/>
              <a:ea typeface="KG Primary Penmanship"/>
              <a:cs typeface="KG Primary Penmanship"/>
              <a:sym typeface="KG Primary Penmanship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64178" y="120111"/>
            <a:ext cx="4025173" cy="3361020"/>
          </a:xfrm>
          <a:custGeom>
            <a:avLst/>
            <a:gdLst/>
            <a:ahLst/>
            <a:cxnLst/>
            <a:rect l="l" t="t" r="r" b="b"/>
            <a:pathLst>
              <a:path w="4025173" h="3361020">
                <a:moveTo>
                  <a:pt x="0" y="0"/>
                </a:moveTo>
                <a:lnTo>
                  <a:pt x="4025173" y="0"/>
                </a:lnTo>
                <a:lnTo>
                  <a:pt x="4025173" y="3361020"/>
                </a:lnTo>
                <a:lnTo>
                  <a:pt x="0" y="3361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TextBox 3"/>
          <p:cNvSpPr txBox="1"/>
          <p:nvPr/>
        </p:nvSpPr>
        <p:spPr>
          <a:xfrm>
            <a:off x="5643896" y="257908"/>
            <a:ext cx="6441159" cy="10029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4"/>
              </a:lnSpc>
              <a:spcBef>
                <a:spcPct val="0"/>
              </a:spcBef>
            </a:pP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Cá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háit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as a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dtáinig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na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gaotha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seo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? </a:t>
            </a:r>
          </a:p>
          <a:p>
            <a:pPr algn="ctr">
              <a:lnSpc>
                <a:spcPts val="5624"/>
              </a:lnSpc>
              <a:spcBef>
                <a:spcPct val="0"/>
              </a:spcBef>
            </a:pPr>
            <a:endParaRPr lang="en-US" sz="4017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lnSpc>
                <a:spcPts val="5624"/>
              </a:lnSpc>
              <a:spcBef>
                <a:spcPct val="0"/>
              </a:spcBef>
            </a:pP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An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ghaoth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ad</a:t>
            </a:r>
            <a:r>
              <a:rPr lang="en-US" sz="4017" dirty="0" err="1">
                <a:solidFill>
                  <a:srgbClr val="CB6CE6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uaidh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bíonn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sí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crua</a:t>
            </a:r>
            <a:endParaRPr lang="en-US" sz="4017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lnSpc>
                <a:spcPts val="5624"/>
              </a:lnSpc>
              <a:spcBef>
                <a:spcPct val="0"/>
              </a:spcBef>
            </a:pP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Is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cuireann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sí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gruaim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ar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dhaoine</a:t>
            </a:r>
            <a:endParaRPr lang="en-US" sz="4017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lnSpc>
                <a:spcPts val="5624"/>
              </a:lnSpc>
              <a:spcBef>
                <a:spcPct val="0"/>
              </a:spcBef>
            </a:pPr>
            <a:endParaRPr lang="en-US" sz="4017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lnSpc>
                <a:spcPts val="5624"/>
              </a:lnSpc>
              <a:spcBef>
                <a:spcPct val="0"/>
              </a:spcBef>
            </a:pP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An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ghaoth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an</a:t>
            </a:r>
            <a:r>
              <a:rPr lang="en-US" sz="4017" dirty="0" err="1">
                <a:solidFill>
                  <a:srgbClr val="CB6CE6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eas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bíonn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sí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tais</a:t>
            </a:r>
          </a:p>
          <a:p>
            <a:pPr algn="ctr">
              <a:lnSpc>
                <a:spcPts val="5624"/>
              </a:lnSpc>
              <a:spcBef>
                <a:spcPct val="0"/>
              </a:spcBef>
            </a:pP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Is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cuireann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sí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rath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ar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shíolta</a:t>
            </a:r>
            <a:endParaRPr lang="en-US" sz="4017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lnSpc>
                <a:spcPts val="5624"/>
              </a:lnSpc>
              <a:spcBef>
                <a:spcPct val="0"/>
              </a:spcBef>
            </a:pPr>
            <a:endParaRPr lang="en-US" sz="4017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lnSpc>
                <a:spcPts val="5624"/>
              </a:lnSpc>
              <a:spcBef>
                <a:spcPct val="0"/>
              </a:spcBef>
            </a:pP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An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ghaoth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an</a:t>
            </a:r>
            <a:r>
              <a:rPr lang="en-US" sz="4017" dirty="0" err="1">
                <a:solidFill>
                  <a:srgbClr val="CB6CE6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oir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bíonn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sí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tirim</a:t>
            </a:r>
            <a:endParaRPr lang="en-US" sz="4017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lnSpc>
                <a:spcPts val="5624"/>
              </a:lnSpc>
              <a:spcBef>
                <a:spcPct val="0"/>
              </a:spcBef>
            </a:pP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Is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cuireann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sí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sioc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istoíche</a:t>
            </a:r>
            <a:endParaRPr lang="en-US" sz="4017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lnSpc>
                <a:spcPts val="5624"/>
              </a:lnSpc>
              <a:spcBef>
                <a:spcPct val="0"/>
              </a:spcBef>
            </a:pPr>
            <a:endParaRPr lang="en-US" sz="4017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lnSpc>
                <a:spcPts val="5624"/>
              </a:lnSpc>
              <a:spcBef>
                <a:spcPct val="0"/>
              </a:spcBef>
            </a:pP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An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ghaoth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an</a:t>
            </a:r>
            <a:r>
              <a:rPr lang="en-US" sz="4017" dirty="0" err="1">
                <a:solidFill>
                  <a:srgbClr val="CB6CE6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iar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bíonn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sí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fial</a:t>
            </a:r>
            <a:endParaRPr lang="en-US" sz="4017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lnSpc>
                <a:spcPts val="5624"/>
              </a:lnSpc>
              <a:spcBef>
                <a:spcPct val="0"/>
              </a:spcBef>
            </a:pP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Is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cuireann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sí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iasc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i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4017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líonta</a:t>
            </a:r>
            <a:r>
              <a:rPr lang="en-US" sz="4017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246397" y="2852952"/>
            <a:ext cx="4707594" cy="741446"/>
          </a:xfrm>
          <a:custGeom>
            <a:avLst/>
            <a:gdLst/>
            <a:ahLst/>
            <a:cxnLst/>
            <a:rect l="l" t="t" r="r" b="b"/>
            <a:pathLst>
              <a:path w="4707594" h="741446">
                <a:moveTo>
                  <a:pt x="0" y="0"/>
                </a:moveTo>
                <a:lnTo>
                  <a:pt x="4707594" y="0"/>
                </a:lnTo>
                <a:lnTo>
                  <a:pt x="4707594" y="741446"/>
                </a:lnTo>
                <a:lnTo>
                  <a:pt x="0" y="741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/>
          <p:cNvSpPr/>
          <p:nvPr/>
        </p:nvSpPr>
        <p:spPr>
          <a:xfrm>
            <a:off x="12644105" y="4637732"/>
            <a:ext cx="4707594" cy="741446"/>
          </a:xfrm>
          <a:custGeom>
            <a:avLst/>
            <a:gdLst/>
            <a:ahLst/>
            <a:cxnLst/>
            <a:rect l="l" t="t" r="r" b="b"/>
            <a:pathLst>
              <a:path w="4707594" h="741446">
                <a:moveTo>
                  <a:pt x="0" y="0"/>
                </a:moveTo>
                <a:lnTo>
                  <a:pt x="4707594" y="0"/>
                </a:lnTo>
                <a:lnTo>
                  <a:pt x="4707594" y="741446"/>
                </a:lnTo>
                <a:lnTo>
                  <a:pt x="0" y="741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246397" y="6670507"/>
            <a:ext cx="4707594" cy="741446"/>
          </a:xfrm>
          <a:custGeom>
            <a:avLst/>
            <a:gdLst/>
            <a:ahLst/>
            <a:cxnLst/>
            <a:rect l="l" t="t" r="r" b="b"/>
            <a:pathLst>
              <a:path w="4707594" h="741446">
                <a:moveTo>
                  <a:pt x="0" y="0"/>
                </a:moveTo>
                <a:lnTo>
                  <a:pt x="4707594" y="0"/>
                </a:lnTo>
                <a:lnTo>
                  <a:pt x="4707594" y="741446"/>
                </a:lnTo>
                <a:lnTo>
                  <a:pt x="0" y="741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/>
          <p:cNvSpPr/>
          <p:nvPr/>
        </p:nvSpPr>
        <p:spPr>
          <a:xfrm>
            <a:off x="12949645" y="8672483"/>
            <a:ext cx="4707594" cy="741446"/>
          </a:xfrm>
          <a:custGeom>
            <a:avLst/>
            <a:gdLst/>
            <a:ahLst/>
            <a:cxnLst/>
            <a:rect l="l" t="t" r="r" b="b"/>
            <a:pathLst>
              <a:path w="4707594" h="741446">
                <a:moveTo>
                  <a:pt x="0" y="0"/>
                </a:moveTo>
                <a:lnTo>
                  <a:pt x="4707594" y="0"/>
                </a:lnTo>
                <a:lnTo>
                  <a:pt x="4707594" y="741446"/>
                </a:lnTo>
                <a:lnTo>
                  <a:pt x="0" y="741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TextBox 8"/>
          <p:cNvSpPr txBox="1"/>
          <p:nvPr/>
        </p:nvSpPr>
        <p:spPr>
          <a:xfrm>
            <a:off x="246397" y="2888077"/>
            <a:ext cx="4707594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Ón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tuaisceart</a:t>
            </a:r>
            <a:r>
              <a:rPr lang="en-US" sz="3200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</a:t>
            </a:r>
          </a:p>
        </p:txBody>
      </p:sp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5249" y="9258300"/>
            <a:ext cx="2660588" cy="543731"/>
          </a:xfrm>
          <a:custGeom>
            <a:avLst/>
            <a:gdLst/>
            <a:ahLst/>
            <a:cxnLst/>
            <a:rect l="l" t="t" r="r" b="b"/>
            <a:pathLst>
              <a:path w="2660588" h="543731">
                <a:moveTo>
                  <a:pt x="0" y="0"/>
                </a:moveTo>
                <a:lnTo>
                  <a:pt x="2660588" y="0"/>
                </a:lnTo>
                <a:lnTo>
                  <a:pt x="2660588" y="543731"/>
                </a:lnTo>
                <a:lnTo>
                  <a:pt x="0" y="543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Freeform 3"/>
          <p:cNvSpPr/>
          <p:nvPr/>
        </p:nvSpPr>
        <p:spPr>
          <a:xfrm>
            <a:off x="3962400" y="1333500"/>
            <a:ext cx="9407621" cy="7005246"/>
          </a:xfrm>
          <a:custGeom>
            <a:avLst/>
            <a:gdLst/>
            <a:ahLst/>
            <a:cxnLst/>
            <a:rect l="l" t="t" r="r" b="b"/>
            <a:pathLst>
              <a:path w="9407621" h="7005246">
                <a:moveTo>
                  <a:pt x="0" y="0"/>
                </a:moveTo>
                <a:lnTo>
                  <a:pt x="9407621" y="0"/>
                </a:lnTo>
                <a:lnTo>
                  <a:pt x="9407621" y="7005245"/>
                </a:lnTo>
                <a:lnTo>
                  <a:pt x="0" y="70052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45" t="-4383" r="-2477" b="-1788"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06165" y="281143"/>
            <a:ext cx="14168130" cy="4664999"/>
            <a:chOff x="0" y="0"/>
            <a:chExt cx="28457182" cy="936981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8312401" cy="9225032"/>
            </a:xfrm>
            <a:custGeom>
              <a:avLst/>
              <a:gdLst/>
              <a:ahLst/>
              <a:cxnLst/>
              <a:rect l="l" t="t" r="r" b="b"/>
              <a:pathLst>
                <a:path w="28312401" h="9225032">
                  <a:moveTo>
                    <a:pt x="0" y="0"/>
                  </a:moveTo>
                  <a:lnTo>
                    <a:pt x="28312401" y="0"/>
                  </a:lnTo>
                  <a:lnTo>
                    <a:pt x="28312401" y="9225032"/>
                  </a:lnTo>
                  <a:lnTo>
                    <a:pt x="0" y="9225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8FD6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8457181" cy="9369813"/>
            </a:xfrm>
            <a:custGeom>
              <a:avLst/>
              <a:gdLst/>
              <a:ahLst/>
              <a:cxnLst/>
              <a:rect l="l" t="t" r="r" b="b"/>
              <a:pathLst>
                <a:path w="28457181" h="9369813">
                  <a:moveTo>
                    <a:pt x="28312402" y="9225032"/>
                  </a:moveTo>
                  <a:lnTo>
                    <a:pt x="28457181" y="9225032"/>
                  </a:lnTo>
                  <a:lnTo>
                    <a:pt x="28457181" y="9369813"/>
                  </a:lnTo>
                  <a:lnTo>
                    <a:pt x="28312402" y="9369813"/>
                  </a:lnTo>
                  <a:lnTo>
                    <a:pt x="28312402" y="9225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25032"/>
                  </a:lnTo>
                  <a:lnTo>
                    <a:pt x="0" y="9225032"/>
                  </a:lnTo>
                  <a:lnTo>
                    <a:pt x="0" y="144780"/>
                  </a:lnTo>
                  <a:close/>
                  <a:moveTo>
                    <a:pt x="0" y="9225032"/>
                  </a:moveTo>
                  <a:lnTo>
                    <a:pt x="144780" y="9225032"/>
                  </a:lnTo>
                  <a:lnTo>
                    <a:pt x="144780" y="9369813"/>
                  </a:lnTo>
                  <a:lnTo>
                    <a:pt x="0" y="9369813"/>
                  </a:lnTo>
                  <a:lnTo>
                    <a:pt x="0" y="9225032"/>
                  </a:lnTo>
                  <a:close/>
                  <a:moveTo>
                    <a:pt x="28312402" y="144780"/>
                  </a:moveTo>
                  <a:lnTo>
                    <a:pt x="28457181" y="144780"/>
                  </a:lnTo>
                  <a:lnTo>
                    <a:pt x="28457181" y="9225032"/>
                  </a:lnTo>
                  <a:lnTo>
                    <a:pt x="28312402" y="9225032"/>
                  </a:lnTo>
                  <a:lnTo>
                    <a:pt x="28312402" y="144780"/>
                  </a:lnTo>
                  <a:close/>
                  <a:moveTo>
                    <a:pt x="144780" y="9225032"/>
                  </a:moveTo>
                  <a:lnTo>
                    <a:pt x="28312402" y="9225032"/>
                  </a:lnTo>
                  <a:lnTo>
                    <a:pt x="28312402" y="9369813"/>
                  </a:lnTo>
                  <a:lnTo>
                    <a:pt x="144780" y="9369813"/>
                  </a:lnTo>
                  <a:lnTo>
                    <a:pt x="144780" y="9225032"/>
                  </a:lnTo>
                  <a:close/>
                  <a:moveTo>
                    <a:pt x="28312402" y="0"/>
                  </a:moveTo>
                  <a:lnTo>
                    <a:pt x="28457181" y="0"/>
                  </a:lnTo>
                  <a:lnTo>
                    <a:pt x="28457181" y="144780"/>
                  </a:lnTo>
                  <a:lnTo>
                    <a:pt x="28312402" y="144780"/>
                  </a:lnTo>
                  <a:lnTo>
                    <a:pt x="2831240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8312402" y="0"/>
                  </a:lnTo>
                  <a:lnTo>
                    <a:pt x="2831240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10100"/>
            </a:solid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06165" y="5340858"/>
            <a:ext cx="14168130" cy="4664999"/>
            <a:chOff x="0" y="0"/>
            <a:chExt cx="28457182" cy="9369812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28312401" cy="9225032"/>
            </a:xfrm>
            <a:custGeom>
              <a:avLst/>
              <a:gdLst/>
              <a:ahLst/>
              <a:cxnLst/>
              <a:rect l="l" t="t" r="r" b="b"/>
              <a:pathLst>
                <a:path w="28312401" h="9225032">
                  <a:moveTo>
                    <a:pt x="0" y="0"/>
                  </a:moveTo>
                  <a:lnTo>
                    <a:pt x="28312401" y="0"/>
                  </a:lnTo>
                  <a:lnTo>
                    <a:pt x="28312401" y="9225032"/>
                  </a:lnTo>
                  <a:lnTo>
                    <a:pt x="0" y="9225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28457181" cy="9369813"/>
            </a:xfrm>
            <a:custGeom>
              <a:avLst/>
              <a:gdLst/>
              <a:ahLst/>
              <a:cxnLst/>
              <a:rect l="l" t="t" r="r" b="b"/>
              <a:pathLst>
                <a:path w="28457181" h="9369813">
                  <a:moveTo>
                    <a:pt x="28312402" y="9225032"/>
                  </a:moveTo>
                  <a:lnTo>
                    <a:pt x="28457181" y="9225032"/>
                  </a:lnTo>
                  <a:lnTo>
                    <a:pt x="28457181" y="9369813"/>
                  </a:lnTo>
                  <a:lnTo>
                    <a:pt x="28312402" y="9369813"/>
                  </a:lnTo>
                  <a:lnTo>
                    <a:pt x="28312402" y="9225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25032"/>
                  </a:lnTo>
                  <a:lnTo>
                    <a:pt x="0" y="9225032"/>
                  </a:lnTo>
                  <a:lnTo>
                    <a:pt x="0" y="144780"/>
                  </a:lnTo>
                  <a:close/>
                  <a:moveTo>
                    <a:pt x="0" y="9225032"/>
                  </a:moveTo>
                  <a:lnTo>
                    <a:pt x="144780" y="9225032"/>
                  </a:lnTo>
                  <a:lnTo>
                    <a:pt x="144780" y="9369813"/>
                  </a:lnTo>
                  <a:lnTo>
                    <a:pt x="0" y="9369813"/>
                  </a:lnTo>
                  <a:lnTo>
                    <a:pt x="0" y="9225032"/>
                  </a:lnTo>
                  <a:close/>
                  <a:moveTo>
                    <a:pt x="28312402" y="144780"/>
                  </a:moveTo>
                  <a:lnTo>
                    <a:pt x="28457181" y="144780"/>
                  </a:lnTo>
                  <a:lnTo>
                    <a:pt x="28457181" y="9225032"/>
                  </a:lnTo>
                  <a:lnTo>
                    <a:pt x="28312402" y="9225032"/>
                  </a:lnTo>
                  <a:lnTo>
                    <a:pt x="28312402" y="144780"/>
                  </a:lnTo>
                  <a:close/>
                  <a:moveTo>
                    <a:pt x="144780" y="9225032"/>
                  </a:moveTo>
                  <a:lnTo>
                    <a:pt x="28312402" y="9225032"/>
                  </a:lnTo>
                  <a:lnTo>
                    <a:pt x="28312402" y="9369813"/>
                  </a:lnTo>
                  <a:lnTo>
                    <a:pt x="144780" y="9369813"/>
                  </a:lnTo>
                  <a:lnTo>
                    <a:pt x="144780" y="9225032"/>
                  </a:lnTo>
                  <a:close/>
                  <a:moveTo>
                    <a:pt x="28312402" y="0"/>
                  </a:moveTo>
                  <a:lnTo>
                    <a:pt x="28457181" y="0"/>
                  </a:lnTo>
                  <a:lnTo>
                    <a:pt x="28457181" y="144780"/>
                  </a:lnTo>
                  <a:lnTo>
                    <a:pt x="28312402" y="144780"/>
                  </a:lnTo>
                  <a:lnTo>
                    <a:pt x="2831240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8312402" y="0"/>
                  </a:lnTo>
                  <a:lnTo>
                    <a:pt x="2831240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10100"/>
            </a:solid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8" name="Freeform 8"/>
          <p:cNvSpPr/>
          <p:nvPr/>
        </p:nvSpPr>
        <p:spPr>
          <a:xfrm>
            <a:off x="12528991" y="883489"/>
            <a:ext cx="3460308" cy="3460308"/>
          </a:xfrm>
          <a:custGeom>
            <a:avLst/>
            <a:gdLst/>
            <a:ahLst/>
            <a:cxnLst/>
            <a:rect l="l" t="t" r="r" b="b"/>
            <a:pathLst>
              <a:path w="3460308" h="3460308">
                <a:moveTo>
                  <a:pt x="0" y="0"/>
                </a:moveTo>
                <a:lnTo>
                  <a:pt x="3460308" y="0"/>
                </a:lnTo>
                <a:lnTo>
                  <a:pt x="3460308" y="3460308"/>
                </a:lnTo>
                <a:lnTo>
                  <a:pt x="0" y="3460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TextBox 9"/>
          <p:cNvSpPr txBox="1"/>
          <p:nvPr/>
        </p:nvSpPr>
        <p:spPr>
          <a:xfrm>
            <a:off x="1343775" y="591306"/>
            <a:ext cx="12098713" cy="3870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99"/>
              </a:lnSpc>
            </a:pPr>
            <a:r>
              <a:rPr lang="en-US" sz="13726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An </a:t>
            </a:r>
          </a:p>
          <a:p>
            <a:pPr algn="ctr">
              <a:lnSpc>
                <a:spcPts val="15099"/>
              </a:lnSpc>
            </a:pPr>
            <a:r>
              <a:rPr lang="en-US" sz="13726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Tuaisceart</a:t>
            </a:r>
          </a:p>
        </p:txBody>
      </p:sp>
      <p:sp>
        <p:nvSpPr>
          <p:cNvPr id="10" name="Freeform 10"/>
          <p:cNvSpPr/>
          <p:nvPr/>
        </p:nvSpPr>
        <p:spPr>
          <a:xfrm flipV="1">
            <a:off x="2529561" y="5943203"/>
            <a:ext cx="3460308" cy="3460308"/>
          </a:xfrm>
          <a:custGeom>
            <a:avLst/>
            <a:gdLst/>
            <a:ahLst/>
            <a:cxnLst/>
            <a:rect l="l" t="t" r="r" b="b"/>
            <a:pathLst>
              <a:path w="3460308" h="3460308">
                <a:moveTo>
                  <a:pt x="0" y="3460308"/>
                </a:moveTo>
                <a:lnTo>
                  <a:pt x="3460308" y="3460308"/>
                </a:lnTo>
                <a:lnTo>
                  <a:pt x="3460308" y="0"/>
                </a:lnTo>
                <a:lnTo>
                  <a:pt x="0" y="0"/>
                </a:lnTo>
                <a:lnTo>
                  <a:pt x="0" y="346030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1" name="TextBox 11"/>
          <p:cNvSpPr txBox="1"/>
          <p:nvPr/>
        </p:nvSpPr>
        <p:spPr>
          <a:xfrm>
            <a:off x="4760935" y="5533485"/>
            <a:ext cx="12098713" cy="3870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99"/>
              </a:lnSpc>
            </a:pPr>
            <a:r>
              <a:rPr lang="en-US" sz="13726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An </a:t>
            </a:r>
          </a:p>
          <a:p>
            <a:pPr algn="ctr">
              <a:lnSpc>
                <a:spcPts val="15099"/>
              </a:lnSpc>
            </a:pPr>
            <a:r>
              <a:rPr lang="en-US" sz="13726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Deisceart</a:t>
            </a:r>
          </a:p>
        </p:txBody>
      </p:sp>
    </p:spTree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06165" y="281143"/>
            <a:ext cx="14168130" cy="4664999"/>
            <a:chOff x="0" y="0"/>
            <a:chExt cx="28457182" cy="936981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8312401" cy="9225032"/>
            </a:xfrm>
            <a:custGeom>
              <a:avLst/>
              <a:gdLst/>
              <a:ahLst/>
              <a:cxnLst/>
              <a:rect l="l" t="t" r="r" b="b"/>
              <a:pathLst>
                <a:path w="28312401" h="9225032">
                  <a:moveTo>
                    <a:pt x="0" y="0"/>
                  </a:moveTo>
                  <a:lnTo>
                    <a:pt x="28312401" y="0"/>
                  </a:lnTo>
                  <a:lnTo>
                    <a:pt x="28312401" y="9225032"/>
                  </a:lnTo>
                  <a:lnTo>
                    <a:pt x="0" y="9225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8FD6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8457181" cy="9369813"/>
            </a:xfrm>
            <a:custGeom>
              <a:avLst/>
              <a:gdLst/>
              <a:ahLst/>
              <a:cxnLst/>
              <a:rect l="l" t="t" r="r" b="b"/>
              <a:pathLst>
                <a:path w="28457181" h="9369813">
                  <a:moveTo>
                    <a:pt x="28312402" y="9225032"/>
                  </a:moveTo>
                  <a:lnTo>
                    <a:pt x="28457181" y="9225032"/>
                  </a:lnTo>
                  <a:lnTo>
                    <a:pt x="28457181" y="9369813"/>
                  </a:lnTo>
                  <a:lnTo>
                    <a:pt x="28312402" y="9369813"/>
                  </a:lnTo>
                  <a:lnTo>
                    <a:pt x="28312402" y="9225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25032"/>
                  </a:lnTo>
                  <a:lnTo>
                    <a:pt x="0" y="9225032"/>
                  </a:lnTo>
                  <a:lnTo>
                    <a:pt x="0" y="144780"/>
                  </a:lnTo>
                  <a:close/>
                  <a:moveTo>
                    <a:pt x="0" y="9225032"/>
                  </a:moveTo>
                  <a:lnTo>
                    <a:pt x="144780" y="9225032"/>
                  </a:lnTo>
                  <a:lnTo>
                    <a:pt x="144780" y="9369813"/>
                  </a:lnTo>
                  <a:lnTo>
                    <a:pt x="0" y="9369813"/>
                  </a:lnTo>
                  <a:lnTo>
                    <a:pt x="0" y="9225032"/>
                  </a:lnTo>
                  <a:close/>
                  <a:moveTo>
                    <a:pt x="28312402" y="144780"/>
                  </a:moveTo>
                  <a:lnTo>
                    <a:pt x="28457181" y="144780"/>
                  </a:lnTo>
                  <a:lnTo>
                    <a:pt x="28457181" y="9225032"/>
                  </a:lnTo>
                  <a:lnTo>
                    <a:pt x="28312402" y="9225032"/>
                  </a:lnTo>
                  <a:lnTo>
                    <a:pt x="28312402" y="144780"/>
                  </a:lnTo>
                  <a:close/>
                  <a:moveTo>
                    <a:pt x="144780" y="9225032"/>
                  </a:moveTo>
                  <a:lnTo>
                    <a:pt x="28312402" y="9225032"/>
                  </a:lnTo>
                  <a:lnTo>
                    <a:pt x="28312402" y="9369813"/>
                  </a:lnTo>
                  <a:lnTo>
                    <a:pt x="144780" y="9369813"/>
                  </a:lnTo>
                  <a:lnTo>
                    <a:pt x="144780" y="9225032"/>
                  </a:lnTo>
                  <a:close/>
                  <a:moveTo>
                    <a:pt x="28312402" y="0"/>
                  </a:moveTo>
                  <a:lnTo>
                    <a:pt x="28457181" y="0"/>
                  </a:lnTo>
                  <a:lnTo>
                    <a:pt x="28457181" y="144780"/>
                  </a:lnTo>
                  <a:lnTo>
                    <a:pt x="28312402" y="144780"/>
                  </a:lnTo>
                  <a:lnTo>
                    <a:pt x="2831240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8312402" y="0"/>
                  </a:lnTo>
                  <a:lnTo>
                    <a:pt x="2831240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10100"/>
            </a:solid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06165" y="5340858"/>
            <a:ext cx="14168130" cy="4664999"/>
            <a:chOff x="0" y="0"/>
            <a:chExt cx="28457182" cy="9369812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28312401" cy="9225032"/>
            </a:xfrm>
            <a:custGeom>
              <a:avLst/>
              <a:gdLst/>
              <a:ahLst/>
              <a:cxnLst/>
              <a:rect l="l" t="t" r="r" b="b"/>
              <a:pathLst>
                <a:path w="28312401" h="9225032">
                  <a:moveTo>
                    <a:pt x="0" y="0"/>
                  </a:moveTo>
                  <a:lnTo>
                    <a:pt x="28312401" y="0"/>
                  </a:lnTo>
                  <a:lnTo>
                    <a:pt x="28312401" y="9225032"/>
                  </a:lnTo>
                  <a:lnTo>
                    <a:pt x="0" y="9225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28457181" cy="9369813"/>
            </a:xfrm>
            <a:custGeom>
              <a:avLst/>
              <a:gdLst/>
              <a:ahLst/>
              <a:cxnLst/>
              <a:rect l="l" t="t" r="r" b="b"/>
              <a:pathLst>
                <a:path w="28457181" h="9369813">
                  <a:moveTo>
                    <a:pt x="28312402" y="9225032"/>
                  </a:moveTo>
                  <a:lnTo>
                    <a:pt x="28457181" y="9225032"/>
                  </a:lnTo>
                  <a:lnTo>
                    <a:pt x="28457181" y="9369813"/>
                  </a:lnTo>
                  <a:lnTo>
                    <a:pt x="28312402" y="9369813"/>
                  </a:lnTo>
                  <a:lnTo>
                    <a:pt x="28312402" y="9225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25032"/>
                  </a:lnTo>
                  <a:lnTo>
                    <a:pt x="0" y="9225032"/>
                  </a:lnTo>
                  <a:lnTo>
                    <a:pt x="0" y="144780"/>
                  </a:lnTo>
                  <a:close/>
                  <a:moveTo>
                    <a:pt x="0" y="9225032"/>
                  </a:moveTo>
                  <a:lnTo>
                    <a:pt x="144780" y="9225032"/>
                  </a:lnTo>
                  <a:lnTo>
                    <a:pt x="144780" y="9369813"/>
                  </a:lnTo>
                  <a:lnTo>
                    <a:pt x="0" y="9369813"/>
                  </a:lnTo>
                  <a:lnTo>
                    <a:pt x="0" y="9225032"/>
                  </a:lnTo>
                  <a:close/>
                  <a:moveTo>
                    <a:pt x="28312402" y="144780"/>
                  </a:moveTo>
                  <a:lnTo>
                    <a:pt x="28457181" y="144780"/>
                  </a:lnTo>
                  <a:lnTo>
                    <a:pt x="28457181" y="9225032"/>
                  </a:lnTo>
                  <a:lnTo>
                    <a:pt x="28312402" y="9225032"/>
                  </a:lnTo>
                  <a:lnTo>
                    <a:pt x="28312402" y="144780"/>
                  </a:lnTo>
                  <a:close/>
                  <a:moveTo>
                    <a:pt x="144780" y="9225032"/>
                  </a:moveTo>
                  <a:lnTo>
                    <a:pt x="28312402" y="9225032"/>
                  </a:lnTo>
                  <a:lnTo>
                    <a:pt x="28312402" y="9369813"/>
                  </a:lnTo>
                  <a:lnTo>
                    <a:pt x="144780" y="9369813"/>
                  </a:lnTo>
                  <a:lnTo>
                    <a:pt x="144780" y="9225032"/>
                  </a:lnTo>
                  <a:close/>
                  <a:moveTo>
                    <a:pt x="28312402" y="0"/>
                  </a:moveTo>
                  <a:lnTo>
                    <a:pt x="28457181" y="0"/>
                  </a:lnTo>
                  <a:lnTo>
                    <a:pt x="28457181" y="144780"/>
                  </a:lnTo>
                  <a:lnTo>
                    <a:pt x="28312402" y="144780"/>
                  </a:lnTo>
                  <a:lnTo>
                    <a:pt x="2831240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8312402" y="0"/>
                  </a:lnTo>
                  <a:lnTo>
                    <a:pt x="2831240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10100"/>
            </a:solid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8" name="Freeform 8"/>
          <p:cNvSpPr/>
          <p:nvPr/>
        </p:nvSpPr>
        <p:spPr>
          <a:xfrm>
            <a:off x="12528991" y="883489"/>
            <a:ext cx="3460308" cy="3460308"/>
          </a:xfrm>
          <a:custGeom>
            <a:avLst/>
            <a:gdLst/>
            <a:ahLst/>
            <a:cxnLst/>
            <a:rect l="l" t="t" r="r" b="b"/>
            <a:pathLst>
              <a:path w="3460308" h="3460308">
                <a:moveTo>
                  <a:pt x="0" y="0"/>
                </a:moveTo>
                <a:lnTo>
                  <a:pt x="3460308" y="0"/>
                </a:lnTo>
                <a:lnTo>
                  <a:pt x="3460308" y="3460308"/>
                </a:lnTo>
                <a:lnTo>
                  <a:pt x="0" y="3460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TextBox 9"/>
          <p:cNvSpPr txBox="1"/>
          <p:nvPr/>
        </p:nvSpPr>
        <p:spPr>
          <a:xfrm>
            <a:off x="1343775" y="591306"/>
            <a:ext cx="12098713" cy="3870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99"/>
              </a:lnSpc>
            </a:pPr>
            <a:r>
              <a:rPr lang="en-US" sz="13726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Ag dul ó thuaidh</a:t>
            </a:r>
          </a:p>
        </p:txBody>
      </p:sp>
      <p:sp>
        <p:nvSpPr>
          <p:cNvPr id="10" name="Freeform 10"/>
          <p:cNvSpPr/>
          <p:nvPr/>
        </p:nvSpPr>
        <p:spPr>
          <a:xfrm flipV="1">
            <a:off x="2529561" y="5943203"/>
            <a:ext cx="3460308" cy="3460308"/>
          </a:xfrm>
          <a:custGeom>
            <a:avLst/>
            <a:gdLst/>
            <a:ahLst/>
            <a:cxnLst/>
            <a:rect l="l" t="t" r="r" b="b"/>
            <a:pathLst>
              <a:path w="3460308" h="3460308">
                <a:moveTo>
                  <a:pt x="0" y="3460308"/>
                </a:moveTo>
                <a:lnTo>
                  <a:pt x="3460308" y="3460308"/>
                </a:lnTo>
                <a:lnTo>
                  <a:pt x="3460308" y="0"/>
                </a:lnTo>
                <a:lnTo>
                  <a:pt x="0" y="0"/>
                </a:lnTo>
                <a:lnTo>
                  <a:pt x="0" y="346030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1" name="TextBox 11"/>
          <p:cNvSpPr txBox="1"/>
          <p:nvPr/>
        </p:nvSpPr>
        <p:spPr>
          <a:xfrm>
            <a:off x="4760935" y="5533485"/>
            <a:ext cx="12098713" cy="3870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99"/>
              </a:lnSpc>
            </a:pPr>
            <a:r>
              <a:rPr lang="en-US" sz="13726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Ag dul ó dheas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733" y="8609682"/>
            <a:ext cx="18553466" cy="2743853"/>
            <a:chOff x="0" y="0"/>
            <a:chExt cx="570712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7126" cy="812800"/>
            </a:xfrm>
            <a:custGeom>
              <a:avLst/>
              <a:gdLst/>
              <a:ahLst/>
              <a:cxnLst/>
              <a:rect l="l" t="t" r="r" b="b"/>
              <a:pathLst>
                <a:path w="5707126" h="812800">
                  <a:moveTo>
                    <a:pt x="18221" y="0"/>
                  </a:moveTo>
                  <a:lnTo>
                    <a:pt x="5688905" y="0"/>
                  </a:lnTo>
                  <a:cubicBezTo>
                    <a:pt x="5693737" y="0"/>
                    <a:pt x="5698372" y="1920"/>
                    <a:pt x="5701789" y="5337"/>
                  </a:cubicBezTo>
                  <a:cubicBezTo>
                    <a:pt x="5705206" y="8754"/>
                    <a:pt x="5707126" y="13389"/>
                    <a:pt x="5707126" y="18221"/>
                  </a:cubicBezTo>
                  <a:lnTo>
                    <a:pt x="5707126" y="794579"/>
                  </a:lnTo>
                  <a:cubicBezTo>
                    <a:pt x="5707126" y="799411"/>
                    <a:pt x="5705206" y="804046"/>
                    <a:pt x="5701789" y="807463"/>
                  </a:cubicBezTo>
                  <a:cubicBezTo>
                    <a:pt x="5698372" y="810880"/>
                    <a:pt x="5693737" y="812800"/>
                    <a:pt x="5688905" y="812800"/>
                  </a:cubicBezTo>
                  <a:lnTo>
                    <a:pt x="18221" y="812800"/>
                  </a:lnTo>
                  <a:cubicBezTo>
                    <a:pt x="13389" y="812800"/>
                    <a:pt x="8754" y="810880"/>
                    <a:pt x="5337" y="807463"/>
                  </a:cubicBezTo>
                  <a:cubicBezTo>
                    <a:pt x="1920" y="804046"/>
                    <a:pt x="0" y="799411"/>
                    <a:pt x="0" y="794579"/>
                  </a:cubicBezTo>
                  <a:lnTo>
                    <a:pt x="0" y="18221"/>
                  </a:lnTo>
                  <a:cubicBezTo>
                    <a:pt x="0" y="13389"/>
                    <a:pt x="1920" y="8754"/>
                    <a:pt x="5337" y="5337"/>
                  </a:cubicBezTo>
                  <a:cubicBezTo>
                    <a:pt x="8754" y="1920"/>
                    <a:pt x="13389" y="0"/>
                    <a:pt x="18221" y="0"/>
                  </a:cubicBezTo>
                  <a:close/>
                </a:path>
              </a:pathLst>
            </a:custGeom>
            <a:solidFill>
              <a:srgbClr val="F5F01B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707126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59120" y="2853910"/>
            <a:ext cx="11701390" cy="7963063"/>
            <a:chOff x="0" y="0"/>
            <a:chExt cx="3399235" cy="21686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99235" cy="2168640"/>
            </a:xfrm>
            <a:custGeom>
              <a:avLst/>
              <a:gdLst/>
              <a:ahLst/>
              <a:cxnLst/>
              <a:rect l="l" t="t" r="r" b="b"/>
              <a:pathLst>
                <a:path w="3399235" h="2168640">
                  <a:moveTo>
                    <a:pt x="30592" y="0"/>
                  </a:moveTo>
                  <a:lnTo>
                    <a:pt x="3368642" y="0"/>
                  </a:lnTo>
                  <a:cubicBezTo>
                    <a:pt x="3376756" y="0"/>
                    <a:pt x="3384537" y="3223"/>
                    <a:pt x="3390274" y="8960"/>
                  </a:cubicBezTo>
                  <a:cubicBezTo>
                    <a:pt x="3396012" y="14697"/>
                    <a:pt x="3399235" y="22479"/>
                    <a:pt x="3399235" y="30592"/>
                  </a:cubicBezTo>
                  <a:lnTo>
                    <a:pt x="3399235" y="2138048"/>
                  </a:lnTo>
                  <a:cubicBezTo>
                    <a:pt x="3399235" y="2146162"/>
                    <a:pt x="3396012" y="2153943"/>
                    <a:pt x="3390274" y="2159680"/>
                  </a:cubicBezTo>
                  <a:cubicBezTo>
                    <a:pt x="3384537" y="2165417"/>
                    <a:pt x="3376756" y="2168640"/>
                    <a:pt x="3368642" y="2168640"/>
                  </a:cubicBezTo>
                  <a:lnTo>
                    <a:pt x="30592" y="2168640"/>
                  </a:lnTo>
                  <a:cubicBezTo>
                    <a:pt x="22479" y="2168640"/>
                    <a:pt x="14697" y="2165417"/>
                    <a:pt x="8960" y="2159680"/>
                  </a:cubicBezTo>
                  <a:cubicBezTo>
                    <a:pt x="3223" y="2153943"/>
                    <a:pt x="0" y="2146162"/>
                    <a:pt x="0" y="2138048"/>
                  </a:cubicBezTo>
                  <a:lnTo>
                    <a:pt x="0" y="30592"/>
                  </a:lnTo>
                  <a:cubicBezTo>
                    <a:pt x="0" y="22479"/>
                    <a:pt x="3223" y="14697"/>
                    <a:pt x="8960" y="8960"/>
                  </a:cubicBezTo>
                  <a:cubicBezTo>
                    <a:pt x="14697" y="3223"/>
                    <a:pt x="22479" y="0"/>
                    <a:pt x="30592" y="0"/>
                  </a:cubicBezTo>
                  <a:close/>
                </a:path>
              </a:pathLst>
            </a:custGeom>
            <a:solidFill>
              <a:srgbClr val="FFFFFF"/>
            </a:solidFill>
            <a:ln w="1333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399235" cy="2206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011953" y="4938107"/>
            <a:ext cx="3553724" cy="3794668"/>
          </a:xfrm>
          <a:custGeom>
            <a:avLst/>
            <a:gdLst/>
            <a:ahLst/>
            <a:cxnLst/>
            <a:rect l="l" t="t" r="r" b="b"/>
            <a:pathLst>
              <a:path w="4150519" h="4267986">
                <a:moveTo>
                  <a:pt x="0" y="0"/>
                </a:moveTo>
                <a:lnTo>
                  <a:pt x="4150519" y="0"/>
                </a:lnTo>
                <a:lnTo>
                  <a:pt x="4150519" y="4267987"/>
                </a:lnTo>
                <a:lnTo>
                  <a:pt x="0" y="4267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084" t="-11654" r="-8123" b="-10913"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9" name="Freeform 9"/>
          <p:cNvSpPr/>
          <p:nvPr/>
        </p:nvSpPr>
        <p:spPr>
          <a:xfrm>
            <a:off x="1676355" y="9786985"/>
            <a:ext cx="2265042" cy="1398398"/>
          </a:xfrm>
          <a:custGeom>
            <a:avLst/>
            <a:gdLst/>
            <a:ahLst/>
            <a:cxnLst/>
            <a:rect l="l" t="t" r="r" b="b"/>
            <a:pathLst>
              <a:path w="2645422" h="1572824">
                <a:moveTo>
                  <a:pt x="0" y="0"/>
                </a:moveTo>
                <a:lnTo>
                  <a:pt x="2645422" y="0"/>
                </a:lnTo>
                <a:lnTo>
                  <a:pt x="2645422" y="1572824"/>
                </a:lnTo>
                <a:lnTo>
                  <a:pt x="0" y="1572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0" name="Freeform 10"/>
          <p:cNvSpPr/>
          <p:nvPr/>
        </p:nvSpPr>
        <p:spPr>
          <a:xfrm>
            <a:off x="3264788" y="10146830"/>
            <a:ext cx="1631944" cy="1007534"/>
          </a:xfrm>
          <a:custGeom>
            <a:avLst/>
            <a:gdLst/>
            <a:ahLst/>
            <a:cxnLst/>
            <a:rect l="l" t="t" r="r" b="b"/>
            <a:pathLst>
              <a:path w="1906004" h="1133206">
                <a:moveTo>
                  <a:pt x="0" y="0"/>
                </a:moveTo>
                <a:lnTo>
                  <a:pt x="1906004" y="0"/>
                </a:lnTo>
                <a:lnTo>
                  <a:pt x="1906004" y="1133206"/>
                </a:lnTo>
                <a:lnTo>
                  <a:pt x="0" y="1133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>
          <a:xfrm>
            <a:off x="15099842" y="10308664"/>
            <a:ext cx="1631944" cy="1007534"/>
          </a:xfrm>
          <a:custGeom>
            <a:avLst/>
            <a:gdLst/>
            <a:ahLst/>
            <a:cxnLst/>
            <a:rect l="l" t="t" r="r" b="b"/>
            <a:pathLst>
              <a:path w="1906004" h="1133206">
                <a:moveTo>
                  <a:pt x="0" y="0"/>
                </a:moveTo>
                <a:lnTo>
                  <a:pt x="1906004" y="0"/>
                </a:lnTo>
                <a:lnTo>
                  <a:pt x="1906004" y="1133206"/>
                </a:lnTo>
                <a:lnTo>
                  <a:pt x="0" y="11332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2" name="TextBox 12"/>
          <p:cNvSpPr txBox="1"/>
          <p:nvPr/>
        </p:nvSpPr>
        <p:spPr>
          <a:xfrm>
            <a:off x="8113838" y="2957556"/>
            <a:ext cx="3255514" cy="2032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 dirty="0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an </a:t>
            </a:r>
            <a:r>
              <a:rPr lang="en-US" sz="4499" b="1" dirty="0" err="1">
                <a:solidFill>
                  <a:srgbClr val="15151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tuai</a:t>
            </a:r>
            <a:r>
              <a:rPr lang="en-US" sz="4499" b="1" dirty="0" err="1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sceart</a:t>
            </a:r>
            <a:endParaRPr lang="en-US" sz="4499" b="1" dirty="0">
              <a:solidFill>
                <a:srgbClr val="FF914D"/>
              </a:solidFill>
              <a:latin typeface="Childos Arabic Semi-Bold"/>
              <a:ea typeface="Childos Arabic Semi-Bold"/>
              <a:cs typeface="Childos Arabic Semi-Bold"/>
              <a:sym typeface="Childos Arabic Semi-Bold"/>
            </a:endParaRPr>
          </a:p>
          <a:p>
            <a:pPr algn="ctr">
              <a:lnSpc>
                <a:spcPts val="5459"/>
              </a:lnSpc>
            </a:pPr>
            <a:r>
              <a:rPr lang="en-US" sz="3899" b="1" dirty="0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ó</a:t>
            </a:r>
            <a:r>
              <a:rPr lang="en-US" sz="3899" b="1" dirty="0">
                <a:solidFill>
                  <a:srgbClr val="15151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 </a:t>
            </a:r>
            <a:r>
              <a:rPr lang="en-US" sz="3899" b="1" dirty="0" err="1">
                <a:solidFill>
                  <a:srgbClr val="15151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thuai</a:t>
            </a:r>
            <a:r>
              <a:rPr lang="en-US" sz="3899" b="1" dirty="0" err="1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dh</a:t>
            </a:r>
            <a:r>
              <a:rPr lang="en-US" sz="3899" b="1" dirty="0">
                <a:solidFill>
                  <a:srgbClr val="15151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ag </a:t>
            </a:r>
            <a:r>
              <a:rPr lang="en-US" sz="3000" b="1" dirty="0" err="1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dul</a:t>
            </a:r>
            <a:r>
              <a:rPr lang="en-US" sz="3000" b="1" dirty="0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 ó</a:t>
            </a:r>
            <a:r>
              <a:rPr lang="en-US" sz="3000" b="1" dirty="0">
                <a:solidFill>
                  <a:srgbClr val="15151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 </a:t>
            </a:r>
            <a:r>
              <a:rPr lang="en-US" sz="3000" b="1" dirty="0" err="1">
                <a:solidFill>
                  <a:srgbClr val="15151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thuai</a:t>
            </a:r>
            <a:r>
              <a:rPr lang="en-US" sz="3000" b="1" dirty="0" err="1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dh</a:t>
            </a:r>
            <a:r>
              <a:rPr lang="en-US" sz="3000" b="1" dirty="0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 </a:t>
            </a:r>
            <a:r>
              <a:rPr lang="en-US" sz="3000" b="1" dirty="0">
                <a:solidFill>
                  <a:srgbClr val="15151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195753" y="8254038"/>
            <a:ext cx="3255514" cy="2558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 dirty="0">
                <a:solidFill>
                  <a:srgbClr val="FFA02E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an </a:t>
            </a:r>
            <a:r>
              <a:rPr lang="en-US" sz="4399" b="1" dirty="0" err="1">
                <a:solidFill>
                  <a:srgbClr val="15151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deis</a:t>
            </a:r>
            <a:r>
              <a:rPr lang="en-US" sz="4399" b="1" dirty="0" err="1">
                <a:solidFill>
                  <a:srgbClr val="FFA02E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ceart</a:t>
            </a:r>
            <a:r>
              <a:rPr lang="en-US" sz="4399" b="1" dirty="0">
                <a:solidFill>
                  <a:srgbClr val="FFA02E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 </a:t>
            </a:r>
          </a:p>
          <a:p>
            <a:pPr algn="ctr">
              <a:lnSpc>
                <a:spcPts val="5459"/>
              </a:lnSpc>
            </a:pPr>
            <a:r>
              <a:rPr lang="en-US" sz="3899" b="1" dirty="0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ag </a:t>
            </a:r>
            <a:r>
              <a:rPr lang="en-US" sz="3899" b="1" dirty="0" err="1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dul</a:t>
            </a:r>
            <a:r>
              <a:rPr lang="en-US" sz="3899" b="1" dirty="0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 ó </a:t>
            </a:r>
            <a:r>
              <a:rPr lang="en-US" sz="3899" b="1" dirty="0" err="1">
                <a:solidFill>
                  <a:srgbClr val="17130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dheas</a:t>
            </a:r>
            <a:r>
              <a:rPr lang="en-US" sz="3899" b="1" dirty="0">
                <a:solidFill>
                  <a:srgbClr val="17130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 </a:t>
            </a:r>
          </a:p>
          <a:p>
            <a:pPr algn="ctr">
              <a:lnSpc>
                <a:spcPts val="4200"/>
              </a:lnSpc>
            </a:pPr>
            <a:r>
              <a:rPr lang="en-US" sz="3000" b="1" dirty="0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ó</a:t>
            </a:r>
            <a:r>
              <a:rPr lang="en-US" sz="3000" b="1" dirty="0">
                <a:solidFill>
                  <a:srgbClr val="17130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 </a:t>
            </a:r>
            <a:r>
              <a:rPr lang="en-US" sz="3000" b="1" dirty="0" err="1">
                <a:solidFill>
                  <a:srgbClr val="17130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dheas</a:t>
            </a:r>
            <a:endParaRPr lang="en-US" sz="3000" b="1" dirty="0">
              <a:solidFill>
                <a:srgbClr val="17130F"/>
              </a:solidFill>
              <a:latin typeface="Childos Arabic Semi-Bold"/>
              <a:ea typeface="Childos Arabic Semi-Bold"/>
              <a:cs typeface="Childos Arabic Semi-Bold"/>
              <a:sym typeface="Childos Arabic Semi-Bold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 b="1" dirty="0">
              <a:solidFill>
                <a:srgbClr val="17130F"/>
              </a:solidFill>
              <a:latin typeface="Childos Arabic Semi-Bold"/>
              <a:ea typeface="Childos Arabic Semi-Bold"/>
              <a:cs typeface="Childos Arabic Semi-Bold"/>
              <a:sym typeface="Childos Arabic Semi-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869349" y="5680208"/>
            <a:ext cx="3255514" cy="2032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 dirty="0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an t-</a:t>
            </a:r>
            <a:r>
              <a:rPr lang="en-US" sz="4499" b="1" dirty="0" err="1">
                <a:solidFill>
                  <a:srgbClr val="15151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oir</a:t>
            </a:r>
            <a:r>
              <a:rPr lang="en-US" sz="4499" b="1" dirty="0" err="1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thear</a:t>
            </a:r>
            <a:r>
              <a:rPr lang="en-US" sz="4499" b="1" dirty="0">
                <a:solidFill>
                  <a:srgbClr val="7383F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 </a:t>
            </a:r>
          </a:p>
          <a:p>
            <a:pPr algn="ctr">
              <a:lnSpc>
                <a:spcPts val="5459"/>
              </a:lnSpc>
            </a:pPr>
            <a:r>
              <a:rPr lang="en-US" sz="3899" b="1" dirty="0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ag </a:t>
            </a:r>
            <a:r>
              <a:rPr lang="en-US" sz="3899" b="1" dirty="0" err="1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dul</a:t>
            </a:r>
            <a:r>
              <a:rPr lang="en-US" sz="3899" b="1" dirty="0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 </a:t>
            </a:r>
            <a:r>
              <a:rPr lang="en-US" sz="3899" b="1" dirty="0" err="1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s</a:t>
            </a:r>
            <a:r>
              <a:rPr lang="en-US" sz="3899" b="1" dirty="0" err="1">
                <a:solidFill>
                  <a:srgbClr val="15151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oir</a:t>
            </a:r>
            <a:r>
              <a:rPr lang="en-US" sz="3899" b="1" dirty="0">
                <a:solidFill>
                  <a:srgbClr val="17130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th</a:t>
            </a:r>
            <a:r>
              <a:rPr lang="en-US" sz="3000" b="1" dirty="0" err="1">
                <a:solidFill>
                  <a:srgbClr val="17130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oir</a:t>
            </a:r>
            <a:r>
              <a:rPr lang="en-US" sz="3000" b="1" dirty="0">
                <a:solidFill>
                  <a:srgbClr val="17130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37584" y="5835708"/>
            <a:ext cx="3255514" cy="2032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 dirty="0">
                <a:solidFill>
                  <a:srgbClr val="15151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an t-</a:t>
            </a:r>
            <a:r>
              <a:rPr lang="en-US" sz="4499" b="1" dirty="0" err="1">
                <a:solidFill>
                  <a:srgbClr val="FFA02E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iar</a:t>
            </a:r>
            <a:r>
              <a:rPr lang="en-US" sz="4499" b="1" dirty="0" err="1">
                <a:solidFill>
                  <a:srgbClr val="15151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thar</a:t>
            </a:r>
            <a:r>
              <a:rPr lang="en-US" sz="4499" b="1" dirty="0">
                <a:solidFill>
                  <a:srgbClr val="FFA02E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 </a:t>
            </a:r>
          </a:p>
          <a:p>
            <a:pPr algn="ctr">
              <a:lnSpc>
                <a:spcPts val="5459"/>
              </a:lnSpc>
            </a:pPr>
            <a:r>
              <a:rPr lang="en-US" sz="3899" b="1" dirty="0">
                <a:solidFill>
                  <a:srgbClr val="15151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ag </a:t>
            </a:r>
            <a:r>
              <a:rPr lang="en-US" sz="3899" b="1" dirty="0" err="1">
                <a:solidFill>
                  <a:srgbClr val="15151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dul</a:t>
            </a:r>
            <a:r>
              <a:rPr lang="en-US" sz="3899" b="1" dirty="0">
                <a:solidFill>
                  <a:srgbClr val="15151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 </a:t>
            </a:r>
            <a:r>
              <a:rPr lang="en-US" sz="3899" b="1" dirty="0" err="1">
                <a:solidFill>
                  <a:srgbClr val="15151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s</a:t>
            </a:r>
            <a:r>
              <a:rPr lang="en-US" sz="3899" b="1" dirty="0" err="1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iar</a:t>
            </a:r>
            <a:r>
              <a:rPr lang="en-US" sz="3899" b="1" dirty="0">
                <a:solidFill>
                  <a:srgbClr val="15151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15151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th</a:t>
            </a:r>
            <a:r>
              <a:rPr lang="en-US" sz="3000" b="1" dirty="0" err="1">
                <a:solidFill>
                  <a:srgbClr val="FF914D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iar</a:t>
            </a:r>
            <a:r>
              <a:rPr lang="en-US" sz="3000" b="1" dirty="0">
                <a:solidFill>
                  <a:srgbClr val="15151F"/>
                </a:solidFill>
                <a:latin typeface="Childos Arabic Semi-Bold"/>
                <a:ea typeface="Childos Arabic Semi-Bold"/>
                <a:cs typeface="Childos Arabic Semi-Bold"/>
                <a:sym typeface="Childos Arabic Semi-Bol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00600" y="-127244"/>
            <a:ext cx="9916990" cy="3345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000" b="1" dirty="0" err="1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Airde</a:t>
            </a:r>
            <a:r>
              <a:rPr lang="en-US" sz="6000" b="1" dirty="0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an </a:t>
            </a:r>
            <a:r>
              <a:rPr lang="en-US" sz="6000" b="1" dirty="0" err="1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Chompáis</a:t>
            </a:r>
            <a:endParaRPr lang="en-US" sz="6000" b="1" dirty="0">
              <a:solidFill>
                <a:srgbClr val="15151F"/>
              </a:solidFill>
              <a:latin typeface="Childos Arabic Bold"/>
              <a:ea typeface="Childos Arabic Bold"/>
              <a:cs typeface="Childos Arabic Bold"/>
              <a:sym typeface="Childos Arabic Bold"/>
            </a:endParaRPr>
          </a:p>
          <a:p>
            <a:pPr algn="ctr">
              <a:lnSpc>
                <a:spcPts val="3360"/>
              </a:lnSpc>
            </a:pPr>
            <a:r>
              <a:rPr lang="en-US" sz="3200" b="1" dirty="0" err="1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Greamaigh</a:t>
            </a:r>
            <a:r>
              <a:rPr lang="en-US" sz="3200" b="1" dirty="0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3200" b="1" dirty="0" err="1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seo</a:t>
            </a:r>
            <a:r>
              <a:rPr lang="en-US" sz="3200" b="1" dirty="0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3200" b="1" dirty="0" err="1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i</a:t>
            </a:r>
            <a:r>
              <a:rPr lang="en-US" sz="3200" b="1" dirty="0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do </a:t>
            </a:r>
            <a:r>
              <a:rPr lang="en-US" sz="3200" b="1" dirty="0" err="1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chóipleabhar</a:t>
            </a:r>
            <a:endParaRPr lang="en-US" sz="3200" b="1" dirty="0">
              <a:solidFill>
                <a:srgbClr val="15151F"/>
              </a:solidFill>
              <a:latin typeface="Childos Arabic Bold"/>
              <a:ea typeface="Childos Arabic Bold"/>
              <a:cs typeface="Childos Arabic Bold"/>
              <a:sym typeface="Childos Arabic Bold"/>
            </a:endParaRPr>
          </a:p>
          <a:p>
            <a:pPr algn="ctr">
              <a:lnSpc>
                <a:spcPts val="3360"/>
              </a:lnSpc>
            </a:pPr>
            <a:r>
              <a:rPr lang="en-US" sz="3200" b="1" dirty="0" err="1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  <a:hlinkClick r:id="rId6"/>
              </a:rPr>
              <a:t>Físeán</a:t>
            </a:r>
            <a:r>
              <a:rPr lang="en-US" sz="3200" b="1" dirty="0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  <a:hlinkClick r:id="rId6"/>
              </a:rPr>
              <a:t>: https://foghlaim.tg4.ie/ceacht/Ft4QoV6718c?relatedVideoIds=7kENdRvgzbo</a:t>
            </a:r>
            <a:r>
              <a:rPr lang="en-US" sz="3200" b="1" dirty="0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 </a:t>
            </a:r>
          </a:p>
          <a:p>
            <a:pPr algn="ctr">
              <a:lnSpc>
                <a:spcPts val="3360"/>
              </a:lnSpc>
            </a:pPr>
            <a:r>
              <a:rPr lang="en-US" b="1" dirty="0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A1235923-8930-7C2F-4BE0-CA854AE495BF}"/>
              </a:ext>
            </a:extLst>
          </p:cNvPr>
          <p:cNvSpPr/>
          <p:nvPr/>
        </p:nvSpPr>
        <p:spPr>
          <a:xfrm>
            <a:off x="17484" y="110498"/>
            <a:ext cx="4118136" cy="5033002"/>
          </a:xfrm>
          <a:custGeom>
            <a:avLst/>
            <a:gdLst/>
            <a:ahLst/>
            <a:cxnLst/>
            <a:rect l="l" t="t" r="r" b="b"/>
            <a:pathLst>
              <a:path w="5582199" h="4521581">
                <a:moveTo>
                  <a:pt x="0" y="0"/>
                </a:moveTo>
                <a:lnTo>
                  <a:pt x="5582199" y="0"/>
                </a:lnTo>
                <a:lnTo>
                  <a:pt x="5582199" y="4521581"/>
                </a:lnTo>
                <a:lnTo>
                  <a:pt x="0" y="45215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F48538-0527-5BFF-1B18-8243327A0D3E}"/>
              </a:ext>
            </a:extLst>
          </p:cNvPr>
          <p:cNvSpPr txBox="1"/>
          <p:nvPr/>
        </p:nvSpPr>
        <p:spPr>
          <a:xfrm>
            <a:off x="535697" y="1052239"/>
            <a:ext cx="30052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Abraigí</a:t>
            </a:r>
            <a:r>
              <a:rPr lang="en-IE" sz="4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E" sz="4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seo</a:t>
            </a:r>
            <a:r>
              <a:rPr lang="en-IE" sz="4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E" sz="4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</a:t>
            </a:r>
            <a:r>
              <a:rPr lang="en-IE" sz="4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E" sz="4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</a:t>
            </a:r>
            <a:r>
              <a:rPr lang="en-IE" sz="4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IE" sz="44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dhiaidh</a:t>
            </a:r>
            <a:r>
              <a:rPr lang="en-IE" sz="4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06165" y="281143"/>
            <a:ext cx="14168130" cy="4664999"/>
            <a:chOff x="0" y="0"/>
            <a:chExt cx="28457182" cy="936981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8312401" cy="9225032"/>
            </a:xfrm>
            <a:custGeom>
              <a:avLst/>
              <a:gdLst/>
              <a:ahLst/>
              <a:cxnLst/>
              <a:rect l="l" t="t" r="r" b="b"/>
              <a:pathLst>
                <a:path w="28312401" h="9225032">
                  <a:moveTo>
                    <a:pt x="0" y="0"/>
                  </a:moveTo>
                  <a:lnTo>
                    <a:pt x="28312401" y="0"/>
                  </a:lnTo>
                  <a:lnTo>
                    <a:pt x="28312401" y="9225032"/>
                  </a:lnTo>
                  <a:lnTo>
                    <a:pt x="0" y="9225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F26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8457181" cy="9369813"/>
            </a:xfrm>
            <a:custGeom>
              <a:avLst/>
              <a:gdLst/>
              <a:ahLst/>
              <a:cxnLst/>
              <a:rect l="l" t="t" r="r" b="b"/>
              <a:pathLst>
                <a:path w="28457181" h="9369813">
                  <a:moveTo>
                    <a:pt x="28312402" y="9225032"/>
                  </a:moveTo>
                  <a:lnTo>
                    <a:pt x="28457181" y="9225032"/>
                  </a:lnTo>
                  <a:lnTo>
                    <a:pt x="28457181" y="9369813"/>
                  </a:lnTo>
                  <a:lnTo>
                    <a:pt x="28312402" y="9369813"/>
                  </a:lnTo>
                  <a:lnTo>
                    <a:pt x="28312402" y="9225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25032"/>
                  </a:lnTo>
                  <a:lnTo>
                    <a:pt x="0" y="9225032"/>
                  </a:lnTo>
                  <a:lnTo>
                    <a:pt x="0" y="144780"/>
                  </a:lnTo>
                  <a:close/>
                  <a:moveTo>
                    <a:pt x="0" y="9225032"/>
                  </a:moveTo>
                  <a:lnTo>
                    <a:pt x="144780" y="9225032"/>
                  </a:lnTo>
                  <a:lnTo>
                    <a:pt x="144780" y="9369813"/>
                  </a:lnTo>
                  <a:lnTo>
                    <a:pt x="0" y="9369813"/>
                  </a:lnTo>
                  <a:lnTo>
                    <a:pt x="0" y="9225032"/>
                  </a:lnTo>
                  <a:close/>
                  <a:moveTo>
                    <a:pt x="28312402" y="144780"/>
                  </a:moveTo>
                  <a:lnTo>
                    <a:pt x="28457181" y="144780"/>
                  </a:lnTo>
                  <a:lnTo>
                    <a:pt x="28457181" y="9225032"/>
                  </a:lnTo>
                  <a:lnTo>
                    <a:pt x="28312402" y="9225032"/>
                  </a:lnTo>
                  <a:lnTo>
                    <a:pt x="28312402" y="144780"/>
                  </a:lnTo>
                  <a:close/>
                  <a:moveTo>
                    <a:pt x="144780" y="9225032"/>
                  </a:moveTo>
                  <a:lnTo>
                    <a:pt x="28312402" y="9225032"/>
                  </a:lnTo>
                  <a:lnTo>
                    <a:pt x="28312402" y="9369813"/>
                  </a:lnTo>
                  <a:lnTo>
                    <a:pt x="144780" y="9369813"/>
                  </a:lnTo>
                  <a:lnTo>
                    <a:pt x="144780" y="9225032"/>
                  </a:lnTo>
                  <a:close/>
                  <a:moveTo>
                    <a:pt x="28312402" y="0"/>
                  </a:moveTo>
                  <a:lnTo>
                    <a:pt x="28457181" y="0"/>
                  </a:lnTo>
                  <a:lnTo>
                    <a:pt x="28457181" y="144780"/>
                  </a:lnTo>
                  <a:lnTo>
                    <a:pt x="28312402" y="144780"/>
                  </a:lnTo>
                  <a:lnTo>
                    <a:pt x="2831240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8312402" y="0"/>
                  </a:lnTo>
                  <a:lnTo>
                    <a:pt x="2831240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10100"/>
            </a:solid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06165" y="5340858"/>
            <a:ext cx="14168130" cy="4664999"/>
            <a:chOff x="0" y="0"/>
            <a:chExt cx="28457182" cy="9369812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28312401" cy="9225032"/>
            </a:xfrm>
            <a:custGeom>
              <a:avLst/>
              <a:gdLst/>
              <a:ahLst/>
              <a:cxnLst/>
              <a:rect l="l" t="t" r="r" b="b"/>
              <a:pathLst>
                <a:path w="28312401" h="9225032">
                  <a:moveTo>
                    <a:pt x="0" y="0"/>
                  </a:moveTo>
                  <a:lnTo>
                    <a:pt x="28312401" y="0"/>
                  </a:lnTo>
                  <a:lnTo>
                    <a:pt x="28312401" y="9225032"/>
                  </a:lnTo>
                  <a:lnTo>
                    <a:pt x="0" y="9225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01B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28457181" cy="9369813"/>
            </a:xfrm>
            <a:custGeom>
              <a:avLst/>
              <a:gdLst/>
              <a:ahLst/>
              <a:cxnLst/>
              <a:rect l="l" t="t" r="r" b="b"/>
              <a:pathLst>
                <a:path w="28457181" h="9369813">
                  <a:moveTo>
                    <a:pt x="28312402" y="9225032"/>
                  </a:moveTo>
                  <a:lnTo>
                    <a:pt x="28457181" y="9225032"/>
                  </a:lnTo>
                  <a:lnTo>
                    <a:pt x="28457181" y="9369813"/>
                  </a:lnTo>
                  <a:lnTo>
                    <a:pt x="28312402" y="9369813"/>
                  </a:lnTo>
                  <a:lnTo>
                    <a:pt x="28312402" y="9225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25032"/>
                  </a:lnTo>
                  <a:lnTo>
                    <a:pt x="0" y="9225032"/>
                  </a:lnTo>
                  <a:lnTo>
                    <a:pt x="0" y="144780"/>
                  </a:lnTo>
                  <a:close/>
                  <a:moveTo>
                    <a:pt x="0" y="9225032"/>
                  </a:moveTo>
                  <a:lnTo>
                    <a:pt x="144780" y="9225032"/>
                  </a:lnTo>
                  <a:lnTo>
                    <a:pt x="144780" y="9369813"/>
                  </a:lnTo>
                  <a:lnTo>
                    <a:pt x="0" y="9369813"/>
                  </a:lnTo>
                  <a:lnTo>
                    <a:pt x="0" y="9225032"/>
                  </a:lnTo>
                  <a:close/>
                  <a:moveTo>
                    <a:pt x="28312402" y="144780"/>
                  </a:moveTo>
                  <a:lnTo>
                    <a:pt x="28457181" y="144780"/>
                  </a:lnTo>
                  <a:lnTo>
                    <a:pt x="28457181" y="9225032"/>
                  </a:lnTo>
                  <a:lnTo>
                    <a:pt x="28312402" y="9225032"/>
                  </a:lnTo>
                  <a:lnTo>
                    <a:pt x="28312402" y="144780"/>
                  </a:lnTo>
                  <a:close/>
                  <a:moveTo>
                    <a:pt x="144780" y="9225032"/>
                  </a:moveTo>
                  <a:lnTo>
                    <a:pt x="28312402" y="9225032"/>
                  </a:lnTo>
                  <a:lnTo>
                    <a:pt x="28312402" y="9369813"/>
                  </a:lnTo>
                  <a:lnTo>
                    <a:pt x="144780" y="9369813"/>
                  </a:lnTo>
                  <a:lnTo>
                    <a:pt x="144780" y="9225032"/>
                  </a:lnTo>
                  <a:close/>
                  <a:moveTo>
                    <a:pt x="28312402" y="0"/>
                  </a:moveTo>
                  <a:lnTo>
                    <a:pt x="28457181" y="0"/>
                  </a:lnTo>
                  <a:lnTo>
                    <a:pt x="28457181" y="144780"/>
                  </a:lnTo>
                  <a:lnTo>
                    <a:pt x="28312402" y="144780"/>
                  </a:lnTo>
                  <a:lnTo>
                    <a:pt x="2831240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8312402" y="0"/>
                  </a:lnTo>
                  <a:lnTo>
                    <a:pt x="2831240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10100"/>
            </a:solid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12528991" y="883489"/>
            <a:ext cx="3460308" cy="3460308"/>
          </a:xfrm>
          <a:custGeom>
            <a:avLst/>
            <a:gdLst/>
            <a:ahLst/>
            <a:cxnLst/>
            <a:rect l="l" t="t" r="r" b="b"/>
            <a:pathLst>
              <a:path w="3460308" h="3460308">
                <a:moveTo>
                  <a:pt x="0" y="0"/>
                </a:moveTo>
                <a:lnTo>
                  <a:pt x="3460308" y="0"/>
                </a:lnTo>
                <a:lnTo>
                  <a:pt x="3460308" y="3460308"/>
                </a:lnTo>
                <a:lnTo>
                  <a:pt x="0" y="3460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TextBox 9"/>
          <p:cNvSpPr txBox="1"/>
          <p:nvPr/>
        </p:nvSpPr>
        <p:spPr>
          <a:xfrm>
            <a:off x="1343775" y="591306"/>
            <a:ext cx="12098713" cy="3870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99"/>
              </a:lnSpc>
            </a:pPr>
            <a:r>
              <a:rPr lang="en-US" sz="13726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An </a:t>
            </a:r>
          </a:p>
          <a:p>
            <a:pPr algn="ctr">
              <a:lnSpc>
                <a:spcPts val="15099"/>
              </a:lnSpc>
            </a:pPr>
            <a:r>
              <a:rPr lang="en-US" sz="13726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tOirthear</a:t>
            </a:r>
          </a:p>
        </p:txBody>
      </p:sp>
      <p:sp>
        <p:nvSpPr>
          <p:cNvPr id="10" name="Freeform 10"/>
          <p:cNvSpPr/>
          <p:nvPr/>
        </p:nvSpPr>
        <p:spPr>
          <a:xfrm rot="-5400000">
            <a:off x="2529561" y="5943203"/>
            <a:ext cx="3460308" cy="3460308"/>
          </a:xfrm>
          <a:custGeom>
            <a:avLst/>
            <a:gdLst/>
            <a:ahLst/>
            <a:cxnLst/>
            <a:rect l="l" t="t" r="r" b="b"/>
            <a:pathLst>
              <a:path w="3460308" h="3460308">
                <a:moveTo>
                  <a:pt x="0" y="0"/>
                </a:moveTo>
                <a:lnTo>
                  <a:pt x="3460308" y="0"/>
                </a:lnTo>
                <a:lnTo>
                  <a:pt x="3460308" y="3460308"/>
                </a:lnTo>
                <a:lnTo>
                  <a:pt x="0" y="3460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1" name="TextBox 11"/>
          <p:cNvSpPr txBox="1"/>
          <p:nvPr/>
        </p:nvSpPr>
        <p:spPr>
          <a:xfrm>
            <a:off x="4760935" y="5533485"/>
            <a:ext cx="12098713" cy="3870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99"/>
              </a:lnSpc>
            </a:pPr>
            <a:r>
              <a:rPr lang="en-US" sz="13726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An </a:t>
            </a:r>
          </a:p>
          <a:p>
            <a:pPr algn="ctr">
              <a:lnSpc>
                <a:spcPts val="15099"/>
              </a:lnSpc>
            </a:pPr>
            <a:r>
              <a:rPr lang="en-US" sz="13726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tIarthar</a:t>
            </a:r>
          </a:p>
        </p:txBody>
      </p:sp>
    </p:spTree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06165" y="281143"/>
            <a:ext cx="14168130" cy="4664999"/>
            <a:chOff x="0" y="0"/>
            <a:chExt cx="28457182" cy="936981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8312401" cy="9225032"/>
            </a:xfrm>
            <a:custGeom>
              <a:avLst/>
              <a:gdLst/>
              <a:ahLst/>
              <a:cxnLst/>
              <a:rect l="l" t="t" r="r" b="b"/>
              <a:pathLst>
                <a:path w="28312401" h="9225032">
                  <a:moveTo>
                    <a:pt x="0" y="0"/>
                  </a:moveTo>
                  <a:lnTo>
                    <a:pt x="28312401" y="0"/>
                  </a:lnTo>
                  <a:lnTo>
                    <a:pt x="28312401" y="9225032"/>
                  </a:lnTo>
                  <a:lnTo>
                    <a:pt x="0" y="9225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F26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8457181" cy="9369813"/>
            </a:xfrm>
            <a:custGeom>
              <a:avLst/>
              <a:gdLst/>
              <a:ahLst/>
              <a:cxnLst/>
              <a:rect l="l" t="t" r="r" b="b"/>
              <a:pathLst>
                <a:path w="28457181" h="9369813">
                  <a:moveTo>
                    <a:pt x="28312402" y="9225032"/>
                  </a:moveTo>
                  <a:lnTo>
                    <a:pt x="28457181" y="9225032"/>
                  </a:lnTo>
                  <a:lnTo>
                    <a:pt x="28457181" y="9369813"/>
                  </a:lnTo>
                  <a:lnTo>
                    <a:pt x="28312402" y="9369813"/>
                  </a:lnTo>
                  <a:lnTo>
                    <a:pt x="28312402" y="9225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25032"/>
                  </a:lnTo>
                  <a:lnTo>
                    <a:pt x="0" y="9225032"/>
                  </a:lnTo>
                  <a:lnTo>
                    <a:pt x="0" y="144780"/>
                  </a:lnTo>
                  <a:close/>
                  <a:moveTo>
                    <a:pt x="0" y="9225032"/>
                  </a:moveTo>
                  <a:lnTo>
                    <a:pt x="144780" y="9225032"/>
                  </a:lnTo>
                  <a:lnTo>
                    <a:pt x="144780" y="9369813"/>
                  </a:lnTo>
                  <a:lnTo>
                    <a:pt x="0" y="9369813"/>
                  </a:lnTo>
                  <a:lnTo>
                    <a:pt x="0" y="9225032"/>
                  </a:lnTo>
                  <a:close/>
                  <a:moveTo>
                    <a:pt x="28312402" y="144780"/>
                  </a:moveTo>
                  <a:lnTo>
                    <a:pt x="28457181" y="144780"/>
                  </a:lnTo>
                  <a:lnTo>
                    <a:pt x="28457181" y="9225032"/>
                  </a:lnTo>
                  <a:lnTo>
                    <a:pt x="28312402" y="9225032"/>
                  </a:lnTo>
                  <a:lnTo>
                    <a:pt x="28312402" y="144780"/>
                  </a:lnTo>
                  <a:close/>
                  <a:moveTo>
                    <a:pt x="144780" y="9225032"/>
                  </a:moveTo>
                  <a:lnTo>
                    <a:pt x="28312402" y="9225032"/>
                  </a:lnTo>
                  <a:lnTo>
                    <a:pt x="28312402" y="9369813"/>
                  </a:lnTo>
                  <a:lnTo>
                    <a:pt x="144780" y="9369813"/>
                  </a:lnTo>
                  <a:lnTo>
                    <a:pt x="144780" y="9225032"/>
                  </a:lnTo>
                  <a:close/>
                  <a:moveTo>
                    <a:pt x="28312402" y="0"/>
                  </a:moveTo>
                  <a:lnTo>
                    <a:pt x="28457181" y="0"/>
                  </a:lnTo>
                  <a:lnTo>
                    <a:pt x="28457181" y="144780"/>
                  </a:lnTo>
                  <a:lnTo>
                    <a:pt x="28312402" y="144780"/>
                  </a:lnTo>
                  <a:lnTo>
                    <a:pt x="2831240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8312402" y="0"/>
                  </a:lnTo>
                  <a:lnTo>
                    <a:pt x="2831240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10100"/>
            </a:solidFill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06165" y="5340858"/>
            <a:ext cx="14168130" cy="4664999"/>
            <a:chOff x="0" y="0"/>
            <a:chExt cx="28457182" cy="9369812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28312401" cy="9225032"/>
            </a:xfrm>
            <a:custGeom>
              <a:avLst/>
              <a:gdLst/>
              <a:ahLst/>
              <a:cxnLst/>
              <a:rect l="l" t="t" r="r" b="b"/>
              <a:pathLst>
                <a:path w="28312401" h="9225032">
                  <a:moveTo>
                    <a:pt x="0" y="0"/>
                  </a:moveTo>
                  <a:lnTo>
                    <a:pt x="28312401" y="0"/>
                  </a:lnTo>
                  <a:lnTo>
                    <a:pt x="28312401" y="9225032"/>
                  </a:lnTo>
                  <a:lnTo>
                    <a:pt x="0" y="9225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01B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28457181" cy="9369813"/>
            </a:xfrm>
            <a:custGeom>
              <a:avLst/>
              <a:gdLst/>
              <a:ahLst/>
              <a:cxnLst/>
              <a:rect l="l" t="t" r="r" b="b"/>
              <a:pathLst>
                <a:path w="28457181" h="9369813">
                  <a:moveTo>
                    <a:pt x="28312402" y="9225032"/>
                  </a:moveTo>
                  <a:lnTo>
                    <a:pt x="28457181" y="9225032"/>
                  </a:lnTo>
                  <a:lnTo>
                    <a:pt x="28457181" y="9369813"/>
                  </a:lnTo>
                  <a:lnTo>
                    <a:pt x="28312402" y="9369813"/>
                  </a:lnTo>
                  <a:lnTo>
                    <a:pt x="28312402" y="922503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25032"/>
                  </a:lnTo>
                  <a:lnTo>
                    <a:pt x="0" y="9225032"/>
                  </a:lnTo>
                  <a:lnTo>
                    <a:pt x="0" y="144780"/>
                  </a:lnTo>
                  <a:close/>
                  <a:moveTo>
                    <a:pt x="0" y="9225032"/>
                  </a:moveTo>
                  <a:lnTo>
                    <a:pt x="144780" y="9225032"/>
                  </a:lnTo>
                  <a:lnTo>
                    <a:pt x="144780" y="9369813"/>
                  </a:lnTo>
                  <a:lnTo>
                    <a:pt x="0" y="9369813"/>
                  </a:lnTo>
                  <a:lnTo>
                    <a:pt x="0" y="9225032"/>
                  </a:lnTo>
                  <a:close/>
                  <a:moveTo>
                    <a:pt x="28312402" y="144780"/>
                  </a:moveTo>
                  <a:lnTo>
                    <a:pt x="28457181" y="144780"/>
                  </a:lnTo>
                  <a:lnTo>
                    <a:pt x="28457181" y="9225032"/>
                  </a:lnTo>
                  <a:lnTo>
                    <a:pt x="28312402" y="9225032"/>
                  </a:lnTo>
                  <a:lnTo>
                    <a:pt x="28312402" y="144780"/>
                  </a:lnTo>
                  <a:close/>
                  <a:moveTo>
                    <a:pt x="144780" y="9225032"/>
                  </a:moveTo>
                  <a:lnTo>
                    <a:pt x="28312402" y="9225032"/>
                  </a:lnTo>
                  <a:lnTo>
                    <a:pt x="28312402" y="9369813"/>
                  </a:lnTo>
                  <a:lnTo>
                    <a:pt x="144780" y="9369813"/>
                  </a:lnTo>
                  <a:lnTo>
                    <a:pt x="144780" y="9225032"/>
                  </a:lnTo>
                  <a:close/>
                  <a:moveTo>
                    <a:pt x="28312402" y="0"/>
                  </a:moveTo>
                  <a:lnTo>
                    <a:pt x="28457181" y="0"/>
                  </a:lnTo>
                  <a:lnTo>
                    <a:pt x="28457181" y="144780"/>
                  </a:lnTo>
                  <a:lnTo>
                    <a:pt x="28312402" y="144780"/>
                  </a:lnTo>
                  <a:lnTo>
                    <a:pt x="2831240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8312402" y="0"/>
                  </a:lnTo>
                  <a:lnTo>
                    <a:pt x="2831240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10100"/>
            </a:solid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12528991" y="883489"/>
            <a:ext cx="3460308" cy="3460308"/>
          </a:xfrm>
          <a:custGeom>
            <a:avLst/>
            <a:gdLst/>
            <a:ahLst/>
            <a:cxnLst/>
            <a:rect l="l" t="t" r="r" b="b"/>
            <a:pathLst>
              <a:path w="3460308" h="3460308">
                <a:moveTo>
                  <a:pt x="0" y="0"/>
                </a:moveTo>
                <a:lnTo>
                  <a:pt x="3460308" y="0"/>
                </a:lnTo>
                <a:lnTo>
                  <a:pt x="3460308" y="3460308"/>
                </a:lnTo>
                <a:lnTo>
                  <a:pt x="0" y="3460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TextBox 9"/>
          <p:cNvSpPr txBox="1"/>
          <p:nvPr/>
        </p:nvSpPr>
        <p:spPr>
          <a:xfrm>
            <a:off x="1343775" y="591306"/>
            <a:ext cx="12098713" cy="3870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99"/>
              </a:lnSpc>
            </a:pPr>
            <a:r>
              <a:rPr lang="en-US" sz="13726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Ag dul </a:t>
            </a:r>
          </a:p>
          <a:p>
            <a:pPr algn="ctr">
              <a:lnSpc>
                <a:spcPts val="15099"/>
              </a:lnSpc>
            </a:pPr>
            <a:r>
              <a:rPr lang="en-US" sz="13726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soir</a:t>
            </a:r>
          </a:p>
        </p:txBody>
      </p:sp>
      <p:sp>
        <p:nvSpPr>
          <p:cNvPr id="10" name="Freeform 10"/>
          <p:cNvSpPr/>
          <p:nvPr/>
        </p:nvSpPr>
        <p:spPr>
          <a:xfrm rot="-5400000">
            <a:off x="2529561" y="5943203"/>
            <a:ext cx="3460308" cy="3460308"/>
          </a:xfrm>
          <a:custGeom>
            <a:avLst/>
            <a:gdLst/>
            <a:ahLst/>
            <a:cxnLst/>
            <a:rect l="l" t="t" r="r" b="b"/>
            <a:pathLst>
              <a:path w="3460308" h="3460308">
                <a:moveTo>
                  <a:pt x="0" y="0"/>
                </a:moveTo>
                <a:lnTo>
                  <a:pt x="3460308" y="0"/>
                </a:lnTo>
                <a:lnTo>
                  <a:pt x="3460308" y="3460308"/>
                </a:lnTo>
                <a:lnTo>
                  <a:pt x="0" y="34603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1" name="TextBox 11"/>
          <p:cNvSpPr txBox="1"/>
          <p:nvPr/>
        </p:nvSpPr>
        <p:spPr>
          <a:xfrm>
            <a:off x="4760935" y="5533485"/>
            <a:ext cx="12098713" cy="3870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99"/>
              </a:lnSpc>
            </a:pPr>
            <a:r>
              <a:rPr lang="en-US" sz="13726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Ag dul </a:t>
            </a:r>
          </a:p>
          <a:p>
            <a:pPr algn="ctr">
              <a:lnSpc>
                <a:spcPts val="15099"/>
              </a:lnSpc>
            </a:pPr>
            <a:r>
              <a:rPr lang="en-US" sz="13726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siar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959627" y="-613497"/>
            <a:ext cx="21669243" cy="10218031"/>
            <a:chOff x="0" y="0"/>
            <a:chExt cx="5707126" cy="26911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7126" cy="2691169"/>
            </a:xfrm>
            <a:custGeom>
              <a:avLst/>
              <a:gdLst/>
              <a:ahLst/>
              <a:cxnLst/>
              <a:rect l="l" t="t" r="r" b="b"/>
              <a:pathLst>
                <a:path w="5707126" h="2691169">
                  <a:moveTo>
                    <a:pt x="18221" y="0"/>
                  </a:moveTo>
                  <a:lnTo>
                    <a:pt x="5688905" y="0"/>
                  </a:lnTo>
                  <a:cubicBezTo>
                    <a:pt x="5693737" y="0"/>
                    <a:pt x="5698372" y="1920"/>
                    <a:pt x="5701789" y="5337"/>
                  </a:cubicBezTo>
                  <a:cubicBezTo>
                    <a:pt x="5705206" y="8754"/>
                    <a:pt x="5707126" y="13389"/>
                    <a:pt x="5707126" y="18221"/>
                  </a:cubicBezTo>
                  <a:lnTo>
                    <a:pt x="5707126" y="2672948"/>
                  </a:lnTo>
                  <a:cubicBezTo>
                    <a:pt x="5707126" y="2677780"/>
                    <a:pt x="5705206" y="2682415"/>
                    <a:pt x="5701789" y="2685832"/>
                  </a:cubicBezTo>
                  <a:cubicBezTo>
                    <a:pt x="5698372" y="2689249"/>
                    <a:pt x="5693737" y="2691169"/>
                    <a:pt x="5688905" y="2691169"/>
                  </a:cubicBezTo>
                  <a:lnTo>
                    <a:pt x="18221" y="2691169"/>
                  </a:lnTo>
                  <a:cubicBezTo>
                    <a:pt x="13389" y="2691169"/>
                    <a:pt x="8754" y="2689249"/>
                    <a:pt x="5337" y="2685832"/>
                  </a:cubicBezTo>
                  <a:cubicBezTo>
                    <a:pt x="1920" y="2682415"/>
                    <a:pt x="0" y="2677780"/>
                    <a:pt x="0" y="2672948"/>
                  </a:cubicBezTo>
                  <a:lnTo>
                    <a:pt x="0" y="18221"/>
                  </a:lnTo>
                  <a:cubicBezTo>
                    <a:pt x="0" y="13389"/>
                    <a:pt x="1920" y="8754"/>
                    <a:pt x="5337" y="5337"/>
                  </a:cubicBezTo>
                  <a:cubicBezTo>
                    <a:pt x="8754" y="1920"/>
                    <a:pt x="13389" y="0"/>
                    <a:pt x="18221" y="0"/>
                  </a:cubicBezTo>
                  <a:close/>
                </a:path>
              </a:pathLst>
            </a:custGeom>
            <a:solidFill>
              <a:srgbClr val="F5F01B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707126" cy="2738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6">
            <a:extLst>
              <a:ext uri="{FF2B5EF4-FFF2-40B4-BE49-F238E27FC236}">
                <a16:creationId xmlns:a16="http://schemas.microsoft.com/office/drawing/2014/main" id="{61DE223F-FEDE-54F8-1194-AAE9938FB886}"/>
              </a:ext>
            </a:extLst>
          </p:cNvPr>
          <p:cNvSpPr txBox="1"/>
          <p:nvPr/>
        </p:nvSpPr>
        <p:spPr>
          <a:xfrm>
            <a:off x="-545173" y="342900"/>
            <a:ext cx="9916990" cy="5654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000" b="1" dirty="0" err="1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Airde</a:t>
            </a:r>
            <a:r>
              <a:rPr lang="en-US" sz="6000" b="1" dirty="0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an </a:t>
            </a:r>
            <a:r>
              <a:rPr lang="en-US" sz="6000" b="1" dirty="0" err="1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Chompáis</a:t>
            </a:r>
            <a:endParaRPr lang="en-US" sz="6000" b="1" dirty="0">
              <a:solidFill>
                <a:srgbClr val="15151F"/>
              </a:solidFill>
              <a:latin typeface="Childos Arabic Bold"/>
              <a:ea typeface="Childos Arabic Bold"/>
              <a:cs typeface="Childos Arabic Bold"/>
              <a:sym typeface="Childos Arabic Bold"/>
            </a:endParaRPr>
          </a:p>
          <a:p>
            <a:pPr algn="ctr">
              <a:lnSpc>
                <a:spcPts val="9379"/>
              </a:lnSpc>
            </a:pPr>
            <a:r>
              <a:rPr lang="en-US" sz="6000" b="1" dirty="0" err="1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Cluiche</a:t>
            </a:r>
            <a:r>
              <a:rPr lang="en-US" sz="6000" b="1" dirty="0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6000" b="1" dirty="0" err="1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Meaitseála</a:t>
            </a:r>
            <a:endParaRPr lang="en-US" sz="6000" b="1" dirty="0">
              <a:solidFill>
                <a:srgbClr val="15151F"/>
              </a:solidFill>
              <a:latin typeface="Childos Arabic Bold"/>
              <a:ea typeface="Childos Arabic Bold"/>
              <a:cs typeface="Childos Arabic Bold"/>
              <a:sym typeface="Childos Arabic Bold"/>
            </a:endParaRPr>
          </a:p>
          <a:p>
            <a:pPr algn="ctr">
              <a:lnSpc>
                <a:spcPts val="9379"/>
              </a:lnSpc>
            </a:pPr>
            <a:r>
              <a:rPr lang="en-US" sz="6000" b="1" dirty="0" err="1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Brúigh</a:t>
            </a:r>
            <a:r>
              <a:rPr lang="en-US" sz="6000" b="1" dirty="0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6000" b="1" dirty="0" err="1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ar</a:t>
            </a:r>
            <a:r>
              <a:rPr lang="en-US" sz="6000" b="1" dirty="0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an </a:t>
            </a:r>
            <a:r>
              <a:rPr lang="en-US" sz="6000" b="1" dirty="0" err="1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nasc</a:t>
            </a:r>
            <a:r>
              <a:rPr lang="en-US" sz="6000" b="1" dirty="0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6000" b="1" dirty="0" err="1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thíos</a:t>
            </a:r>
            <a:r>
              <a:rPr lang="en-US" sz="6000" b="1" dirty="0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: </a:t>
            </a:r>
          </a:p>
          <a:p>
            <a:pPr algn="ctr">
              <a:lnSpc>
                <a:spcPts val="9379"/>
              </a:lnSpc>
            </a:pPr>
            <a:endParaRPr lang="en-US" sz="6000" b="1" dirty="0">
              <a:solidFill>
                <a:srgbClr val="15151F"/>
              </a:solidFill>
              <a:latin typeface="Childos Arabic Bold"/>
              <a:ea typeface="Childos Arabic Bold"/>
              <a:cs typeface="Childos Arabic Bold"/>
              <a:sym typeface="Childos Arabic Bold"/>
            </a:endParaRPr>
          </a:p>
          <a:p>
            <a:pPr algn="ctr">
              <a:lnSpc>
                <a:spcPts val="3360"/>
              </a:lnSpc>
            </a:pPr>
            <a:r>
              <a:rPr lang="en-US" sz="2800" b="1" dirty="0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  <a:hlinkClick r:id="rId2"/>
              </a:rPr>
              <a:t>https://tairseachcogg.ie/GamesCorner/</a:t>
            </a:r>
          </a:p>
          <a:p>
            <a:pPr algn="ctr">
              <a:lnSpc>
                <a:spcPts val="3360"/>
              </a:lnSpc>
            </a:pPr>
            <a:r>
              <a:rPr lang="en-US" sz="2800" b="1" dirty="0" err="1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  <a:hlinkClick r:id="rId2"/>
              </a:rPr>
              <a:t>playGame_matchup?MatchUpGameID</a:t>
            </a:r>
            <a:r>
              <a:rPr lang="en-US" sz="2800" b="1" dirty="0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  <a:hlinkClick r:id="rId2"/>
              </a:rPr>
              <a:t>=68&amp;GameValue=1</a:t>
            </a:r>
            <a:r>
              <a:rPr lang="en-US" sz="2800" b="1" dirty="0">
                <a:solidFill>
                  <a:srgbClr val="15151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EC4DF5-1D98-C018-E541-9A3B7B3F7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1104900"/>
            <a:ext cx="6553200" cy="753395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E76CD818-A38D-C45B-7623-AD771879E4E9}"/>
              </a:ext>
            </a:extLst>
          </p:cNvPr>
          <p:cNvSpPr/>
          <p:nvPr/>
        </p:nvSpPr>
        <p:spPr>
          <a:xfrm>
            <a:off x="6785654" y="515854"/>
            <a:ext cx="4707594" cy="741446"/>
          </a:xfrm>
          <a:custGeom>
            <a:avLst/>
            <a:gdLst/>
            <a:ahLst/>
            <a:cxnLst/>
            <a:rect l="l" t="t" r="r" b="b"/>
            <a:pathLst>
              <a:path w="4707594" h="741446">
                <a:moveTo>
                  <a:pt x="0" y="0"/>
                </a:moveTo>
                <a:lnTo>
                  <a:pt x="4707594" y="0"/>
                </a:lnTo>
                <a:lnTo>
                  <a:pt x="4707594" y="741446"/>
                </a:lnTo>
                <a:lnTo>
                  <a:pt x="0" y="741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860455CE-92FE-FA18-851A-38C3FE10176A}"/>
              </a:ext>
            </a:extLst>
          </p:cNvPr>
          <p:cNvSpPr/>
          <p:nvPr/>
        </p:nvSpPr>
        <p:spPr>
          <a:xfrm>
            <a:off x="6477000" y="9074955"/>
            <a:ext cx="4707594" cy="741446"/>
          </a:xfrm>
          <a:custGeom>
            <a:avLst/>
            <a:gdLst/>
            <a:ahLst/>
            <a:cxnLst/>
            <a:rect l="l" t="t" r="r" b="b"/>
            <a:pathLst>
              <a:path w="4707594" h="741446">
                <a:moveTo>
                  <a:pt x="0" y="0"/>
                </a:moveTo>
                <a:lnTo>
                  <a:pt x="4707594" y="0"/>
                </a:lnTo>
                <a:lnTo>
                  <a:pt x="4707594" y="741446"/>
                </a:lnTo>
                <a:lnTo>
                  <a:pt x="0" y="741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A204BC27-BE62-154B-FEF6-26BCED41AB98}"/>
              </a:ext>
            </a:extLst>
          </p:cNvPr>
          <p:cNvSpPr/>
          <p:nvPr/>
        </p:nvSpPr>
        <p:spPr>
          <a:xfrm>
            <a:off x="12742206" y="4544177"/>
            <a:ext cx="4707594" cy="741446"/>
          </a:xfrm>
          <a:custGeom>
            <a:avLst/>
            <a:gdLst/>
            <a:ahLst/>
            <a:cxnLst/>
            <a:rect l="l" t="t" r="r" b="b"/>
            <a:pathLst>
              <a:path w="4707594" h="741446">
                <a:moveTo>
                  <a:pt x="0" y="0"/>
                </a:moveTo>
                <a:lnTo>
                  <a:pt x="4707594" y="0"/>
                </a:lnTo>
                <a:lnTo>
                  <a:pt x="4707594" y="741446"/>
                </a:lnTo>
                <a:lnTo>
                  <a:pt x="0" y="741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FCC11B8B-1195-6E3D-D12C-967A4A2A1167}"/>
              </a:ext>
            </a:extLst>
          </p:cNvPr>
          <p:cNvSpPr/>
          <p:nvPr/>
        </p:nvSpPr>
        <p:spPr>
          <a:xfrm>
            <a:off x="838200" y="4544177"/>
            <a:ext cx="4707594" cy="741446"/>
          </a:xfrm>
          <a:custGeom>
            <a:avLst/>
            <a:gdLst/>
            <a:ahLst/>
            <a:cxnLst/>
            <a:rect l="l" t="t" r="r" b="b"/>
            <a:pathLst>
              <a:path w="4707594" h="741446">
                <a:moveTo>
                  <a:pt x="0" y="0"/>
                </a:moveTo>
                <a:lnTo>
                  <a:pt x="4707594" y="0"/>
                </a:lnTo>
                <a:lnTo>
                  <a:pt x="4707594" y="741446"/>
                </a:lnTo>
                <a:lnTo>
                  <a:pt x="0" y="741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3FEDA18-CF3E-BDB4-BEC6-C4304055610C}"/>
              </a:ext>
            </a:extLst>
          </p:cNvPr>
          <p:cNvSpPr/>
          <p:nvPr/>
        </p:nvSpPr>
        <p:spPr>
          <a:xfrm>
            <a:off x="6019800" y="1257300"/>
            <a:ext cx="5984985" cy="7609723"/>
          </a:xfrm>
          <a:custGeom>
            <a:avLst/>
            <a:gdLst/>
            <a:ahLst/>
            <a:cxnLst/>
            <a:rect l="l" t="t" r="r" b="b"/>
            <a:pathLst>
              <a:path w="6441626" h="8311775">
                <a:moveTo>
                  <a:pt x="0" y="0"/>
                </a:moveTo>
                <a:lnTo>
                  <a:pt x="6441626" y="0"/>
                </a:lnTo>
                <a:lnTo>
                  <a:pt x="6441626" y="8311775"/>
                </a:lnTo>
                <a:lnTo>
                  <a:pt x="0" y="8311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09A2ED1-CAF6-2FD5-3E5E-ABF0EC936924}"/>
              </a:ext>
            </a:extLst>
          </p:cNvPr>
          <p:cNvSpPr/>
          <p:nvPr/>
        </p:nvSpPr>
        <p:spPr>
          <a:xfrm>
            <a:off x="609600" y="647700"/>
            <a:ext cx="4267200" cy="32766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Lipéadaigh</a:t>
            </a:r>
            <a:endParaRPr lang="en-IE" sz="4000" dirty="0">
              <a:solidFill>
                <a:schemeClr val="tx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2466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77618" y="8743950"/>
            <a:ext cx="21669243" cy="3086100"/>
            <a:chOff x="0" y="0"/>
            <a:chExt cx="5707126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7126" cy="812800"/>
            </a:xfrm>
            <a:custGeom>
              <a:avLst/>
              <a:gdLst/>
              <a:ahLst/>
              <a:cxnLst/>
              <a:rect l="l" t="t" r="r" b="b"/>
              <a:pathLst>
                <a:path w="5707126" h="812800">
                  <a:moveTo>
                    <a:pt x="18221" y="0"/>
                  </a:moveTo>
                  <a:lnTo>
                    <a:pt x="5688905" y="0"/>
                  </a:lnTo>
                  <a:cubicBezTo>
                    <a:pt x="5693737" y="0"/>
                    <a:pt x="5698372" y="1920"/>
                    <a:pt x="5701789" y="5337"/>
                  </a:cubicBezTo>
                  <a:cubicBezTo>
                    <a:pt x="5705206" y="8754"/>
                    <a:pt x="5707126" y="13389"/>
                    <a:pt x="5707126" y="18221"/>
                  </a:cubicBezTo>
                  <a:lnTo>
                    <a:pt x="5707126" y="794579"/>
                  </a:lnTo>
                  <a:cubicBezTo>
                    <a:pt x="5707126" y="799411"/>
                    <a:pt x="5705206" y="804046"/>
                    <a:pt x="5701789" y="807463"/>
                  </a:cubicBezTo>
                  <a:cubicBezTo>
                    <a:pt x="5698372" y="810880"/>
                    <a:pt x="5693737" y="812800"/>
                    <a:pt x="5688905" y="812800"/>
                  </a:cubicBezTo>
                  <a:lnTo>
                    <a:pt x="18221" y="812800"/>
                  </a:lnTo>
                  <a:cubicBezTo>
                    <a:pt x="13389" y="812800"/>
                    <a:pt x="8754" y="810880"/>
                    <a:pt x="5337" y="807463"/>
                  </a:cubicBezTo>
                  <a:cubicBezTo>
                    <a:pt x="1920" y="804046"/>
                    <a:pt x="0" y="799411"/>
                    <a:pt x="0" y="794579"/>
                  </a:cubicBezTo>
                  <a:lnTo>
                    <a:pt x="0" y="18221"/>
                  </a:lnTo>
                  <a:cubicBezTo>
                    <a:pt x="0" y="13389"/>
                    <a:pt x="1920" y="8754"/>
                    <a:pt x="5337" y="5337"/>
                  </a:cubicBezTo>
                  <a:cubicBezTo>
                    <a:pt x="8754" y="1920"/>
                    <a:pt x="13389" y="0"/>
                    <a:pt x="18221" y="0"/>
                  </a:cubicBezTo>
                  <a:close/>
                </a:path>
              </a:pathLst>
            </a:custGeom>
            <a:solidFill>
              <a:srgbClr val="F5F01B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707126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057400"/>
            <a:ext cx="16230600" cy="8044802"/>
            <a:chOff x="0" y="0"/>
            <a:chExt cx="4274726" cy="21187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18796"/>
            </a:xfrm>
            <a:custGeom>
              <a:avLst/>
              <a:gdLst/>
              <a:ahLst/>
              <a:cxnLst/>
              <a:rect l="l" t="t" r="r" b="b"/>
              <a:pathLst>
                <a:path w="4274726" h="211879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094469"/>
                  </a:lnTo>
                  <a:cubicBezTo>
                    <a:pt x="4274726" y="2100921"/>
                    <a:pt x="4272163" y="2107108"/>
                    <a:pt x="4267601" y="2111671"/>
                  </a:cubicBezTo>
                  <a:cubicBezTo>
                    <a:pt x="4263039" y="2116233"/>
                    <a:pt x="4256851" y="2118796"/>
                    <a:pt x="4250399" y="2118796"/>
                  </a:cubicBezTo>
                  <a:lnTo>
                    <a:pt x="24327" y="2118796"/>
                  </a:lnTo>
                  <a:cubicBezTo>
                    <a:pt x="10891" y="2118796"/>
                    <a:pt x="0" y="2107904"/>
                    <a:pt x="0" y="2094469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1568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243309" y="2325992"/>
            <a:ext cx="3802229" cy="1590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b="1">
                <a:solidFill>
                  <a:srgbClr val="7383F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Tabhair -</a:t>
            </a:r>
            <a:r>
              <a:rPr lang="en-US" sz="4499" b="1">
                <a:solidFill>
                  <a:srgbClr val="2A8F26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4499" b="1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Tuaisceart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60504" y="8409305"/>
            <a:ext cx="3802229" cy="157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>
                <a:solidFill>
                  <a:srgbClr val="7383F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Don - </a:t>
            </a:r>
          </a:p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b="1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Deisceart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754369" y="5551183"/>
            <a:ext cx="3802229" cy="1590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b="1">
                <a:solidFill>
                  <a:srgbClr val="FF914D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Oráiste -</a:t>
            </a:r>
            <a:r>
              <a:rPr lang="en-US" sz="4499" b="1">
                <a:solidFill>
                  <a:srgbClr val="F5F01B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4499" b="1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Oirthear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31401" y="5551183"/>
            <a:ext cx="3802229" cy="1590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FF914D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Iasc - 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b="1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Iarthar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6385" y="184798"/>
            <a:ext cx="17370465" cy="2171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39"/>
              </a:lnSpc>
            </a:pPr>
            <a:r>
              <a:rPr lang="en-US" sz="9099" b="1" dirty="0" err="1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Airde</a:t>
            </a:r>
            <a:r>
              <a:rPr lang="en-US" sz="9099" b="1" dirty="0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an </a:t>
            </a:r>
            <a:r>
              <a:rPr lang="en-US" sz="9099" b="1" dirty="0" err="1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Chompáis</a:t>
            </a:r>
            <a:r>
              <a:rPr lang="en-US" sz="9099" b="1" dirty="0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: Mnemonic</a:t>
            </a:r>
          </a:p>
          <a:p>
            <a:pPr algn="ctr">
              <a:lnSpc>
                <a:spcPts val="4620"/>
              </a:lnSpc>
            </a:pPr>
            <a:endParaRPr lang="en-US" sz="2600" b="1" dirty="0">
              <a:solidFill>
                <a:srgbClr val="17130F"/>
              </a:solidFill>
              <a:latin typeface="Childos Arabic Bold"/>
              <a:ea typeface="Childos Arabic Bold"/>
              <a:cs typeface="Childos Arabic Bold"/>
              <a:sym typeface="Childos Arabic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894596" y="4068802"/>
            <a:ext cx="4498808" cy="4626133"/>
          </a:xfrm>
          <a:custGeom>
            <a:avLst/>
            <a:gdLst/>
            <a:ahLst/>
            <a:cxnLst/>
            <a:rect l="l" t="t" r="r" b="b"/>
            <a:pathLst>
              <a:path w="4498808" h="4626133">
                <a:moveTo>
                  <a:pt x="0" y="0"/>
                </a:moveTo>
                <a:lnTo>
                  <a:pt x="4498808" y="0"/>
                </a:lnTo>
                <a:lnTo>
                  <a:pt x="4498808" y="4626132"/>
                </a:lnTo>
                <a:lnTo>
                  <a:pt x="0" y="46261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084" t="-11654" r="-8123" b="-10913"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959627" y="-613497"/>
            <a:ext cx="21669243" cy="10218031"/>
            <a:chOff x="0" y="0"/>
            <a:chExt cx="5707126" cy="26911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7126" cy="2691169"/>
            </a:xfrm>
            <a:custGeom>
              <a:avLst/>
              <a:gdLst/>
              <a:ahLst/>
              <a:cxnLst/>
              <a:rect l="l" t="t" r="r" b="b"/>
              <a:pathLst>
                <a:path w="5707126" h="2691169">
                  <a:moveTo>
                    <a:pt x="18221" y="0"/>
                  </a:moveTo>
                  <a:lnTo>
                    <a:pt x="5688905" y="0"/>
                  </a:lnTo>
                  <a:cubicBezTo>
                    <a:pt x="5693737" y="0"/>
                    <a:pt x="5698372" y="1920"/>
                    <a:pt x="5701789" y="5337"/>
                  </a:cubicBezTo>
                  <a:cubicBezTo>
                    <a:pt x="5705206" y="8754"/>
                    <a:pt x="5707126" y="13389"/>
                    <a:pt x="5707126" y="18221"/>
                  </a:cubicBezTo>
                  <a:lnTo>
                    <a:pt x="5707126" y="2672948"/>
                  </a:lnTo>
                  <a:cubicBezTo>
                    <a:pt x="5707126" y="2677780"/>
                    <a:pt x="5705206" y="2682415"/>
                    <a:pt x="5701789" y="2685832"/>
                  </a:cubicBezTo>
                  <a:cubicBezTo>
                    <a:pt x="5698372" y="2689249"/>
                    <a:pt x="5693737" y="2691169"/>
                    <a:pt x="5688905" y="2691169"/>
                  </a:cubicBezTo>
                  <a:lnTo>
                    <a:pt x="18221" y="2691169"/>
                  </a:lnTo>
                  <a:cubicBezTo>
                    <a:pt x="13389" y="2691169"/>
                    <a:pt x="8754" y="2689249"/>
                    <a:pt x="5337" y="2685832"/>
                  </a:cubicBezTo>
                  <a:cubicBezTo>
                    <a:pt x="1920" y="2682415"/>
                    <a:pt x="0" y="2677780"/>
                    <a:pt x="0" y="2672948"/>
                  </a:cubicBezTo>
                  <a:lnTo>
                    <a:pt x="0" y="18221"/>
                  </a:lnTo>
                  <a:cubicBezTo>
                    <a:pt x="0" y="13389"/>
                    <a:pt x="1920" y="8754"/>
                    <a:pt x="5337" y="5337"/>
                  </a:cubicBezTo>
                  <a:cubicBezTo>
                    <a:pt x="8754" y="1920"/>
                    <a:pt x="13389" y="0"/>
                    <a:pt x="18221" y="0"/>
                  </a:cubicBezTo>
                  <a:close/>
                </a:path>
              </a:pathLst>
            </a:custGeom>
            <a:solidFill>
              <a:srgbClr val="F5F01B"/>
            </a:solidFill>
          </p:spPr>
          <p:txBody>
            <a:bodyPr/>
            <a:lstStyle/>
            <a:p>
              <a:endParaRPr lang="en-I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707126" cy="2738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676693" y="1637435"/>
            <a:ext cx="8017079" cy="8265029"/>
          </a:xfrm>
          <a:custGeom>
            <a:avLst/>
            <a:gdLst/>
            <a:ahLst/>
            <a:cxnLst/>
            <a:rect l="l" t="t" r="r" b="b"/>
            <a:pathLst>
              <a:path w="8017079" h="8265029">
                <a:moveTo>
                  <a:pt x="0" y="0"/>
                </a:moveTo>
                <a:lnTo>
                  <a:pt x="8017079" y="0"/>
                </a:lnTo>
                <a:lnTo>
                  <a:pt x="8017079" y="8265030"/>
                </a:lnTo>
                <a:lnTo>
                  <a:pt x="0" y="82650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5021640" y="2106357"/>
            <a:ext cx="7327186" cy="7327186"/>
          </a:xfrm>
          <a:custGeom>
            <a:avLst/>
            <a:gdLst/>
            <a:ahLst/>
            <a:cxnLst/>
            <a:rect l="l" t="t" r="r" b="b"/>
            <a:pathLst>
              <a:path w="7327186" h="7327186">
                <a:moveTo>
                  <a:pt x="0" y="0"/>
                </a:moveTo>
                <a:lnTo>
                  <a:pt x="7327186" y="0"/>
                </a:lnTo>
                <a:lnTo>
                  <a:pt x="7327186" y="7327186"/>
                </a:lnTo>
                <a:lnTo>
                  <a:pt x="0" y="7327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TextBox 7"/>
          <p:cNvSpPr txBox="1"/>
          <p:nvPr/>
        </p:nvSpPr>
        <p:spPr>
          <a:xfrm>
            <a:off x="0" y="164951"/>
            <a:ext cx="17370465" cy="120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 err="1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Airde</a:t>
            </a:r>
            <a:r>
              <a:rPr lang="en-US" sz="3399" b="1" dirty="0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an </a:t>
            </a:r>
            <a:r>
              <a:rPr lang="en-US" sz="3399" b="1" dirty="0" err="1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Chompáis</a:t>
            </a:r>
            <a:r>
              <a:rPr lang="en-US" sz="3399" b="1" dirty="0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: </a:t>
            </a:r>
            <a:r>
              <a:rPr lang="en-US" sz="3399" b="1" dirty="0" err="1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Tarraing</a:t>
            </a:r>
            <a:r>
              <a:rPr lang="en-US" sz="3399" b="1" dirty="0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3399" b="1" dirty="0" err="1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pictiúr</a:t>
            </a:r>
            <a:r>
              <a:rPr lang="en-US" sz="3399" b="1" dirty="0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3399" b="1" dirty="0" err="1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i</a:t>
            </a:r>
            <a:r>
              <a:rPr lang="en-US" sz="3399" b="1" dirty="0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do </a:t>
            </a:r>
            <a:r>
              <a:rPr lang="en-US" sz="3399" b="1" dirty="0" err="1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chóipleabhar</a:t>
            </a:r>
            <a:r>
              <a:rPr lang="en-US" sz="3399" b="1" dirty="0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le </a:t>
            </a:r>
            <a:r>
              <a:rPr lang="en-US" sz="3399" b="1" dirty="0" err="1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cabhrú</a:t>
            </a:r>
            <a:r>
              <a:rPr lang="en-US" sz="3399" b="1" dirty="0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3399" b="1" dirty="0" err="1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leat</a:t>
            </a:r>
            <a:r>
              <a:rPr lang="en-US" sz="3399" b="1" dirty="0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TODI a chur de </a:t>
            </a:r>
            <a:r>
              <a:rPr lang="en-US" sz="3399" b="1" dirty="0" err="1">
                <a:solidFill>
                  <a:srgbClr val="17130F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ghlanmheabhair</a:t>
            </a:r>
            <a:endParaRPr lang="en-US" sz="3399" b="1" dirty="0">
              <a:solidFill>
                <a:srgbClr val="17130F"/>
              </a:solidFill>
              <a:latin typeface="Childos Arabic Bold"/>
              <a:ea typeface="Childos Arabic Bold"/>
              <a:cs typeface="Childos Arabic Bold"/>
              <a:sym typeface="Childos Arabic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253214" y="2628381"/>
            <a:ext cx="4538465" cy="6088185"/>
          </a:xfrm>
          <a:custGeom>
            <a:avLst/>
            <a:gdLst/>
            <a:ahLst/>
            <a:cxnLst/>
            <a:rect l="l" t="t" r="r" b="b"/>
            <a:pathLst>
              <a:path w="4538465" h="6088185">
                <a:moveTo>
                  <a:pt x="0" y="0"/>
                </a:moveTo>
                <a:lnTo>
                  <a:pt x="4538465" y="0"/>
                </a:lnTo>
                <a:lnTo>
                  <a:pt x="4538465" y="6088185"/>
                </a:lnTo>
                <a:lnTo>
                  <a:pt x="0" y="60881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053783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10231" y="6944024"/>
            <a:ext cx="3294637" cy="3222725"/>
          </a:xfrm>
          <a:custGeom>
            <a:avLst/>
            <a:gdLst/>
            <a:ahLst/>
            <a:cxnLst/>
            <a:rect l="l" t="t" r="r" b="b"/>
            <a:pathLst>
              <a:path w="3294637" h="3222725">
                <a:moveTo>
                  <a:pt x="0" y="0"/>
                </a:moveTo>
                <a:lnTo>
                  <a:pt x="3294637" y="0"/>
                </a:lnTo>
                <a:lnTo>
                  <a:pt x="3294637" y="3222725"/>
                </a:lnTo>
                <a:lnTo>
                  <a:pt x="0" y="3222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E"/>
          </a:p>
        </p:txBody>
      </p:sp>
      <p:sp>
        <p:nvSpPr>
          <p:cNvPr id="3" name="Freeform 3"/>
          <p:cNvSpPr/>
          <p:nvPr/>
        </p:nvSpPr>
        <p:spPr>
          <a:xfrm>
            <a:off x="12798076" y="7150562"/>
            <a:ext cx="4862606" cy="2899329"/>
          </a:xfrm>
          <a:custGeom>
            <a:avLst/>
            <a:gdLst/>
            <a:ahLst/>
            <a:cxnLst/>
            <a:rect l="l" t="t" r="r" b="b"/>
            <a:pathLst>
              <a:path w="4862606" h="2899329">
                <a:moveTo>
                  <a:pt x="0" y="0"/>
                </a:moveTo>
                <a:lnTo>
                  <a:pt x="4862606" y="0"/>
                </a:lnTo>
                <a:lnTo>
                  <a:pt x="4862606" y="2899329"/>
                </a:lnTo>
                <a:lnTo>
                  <a:pt x="0" y="28993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/>
          <p:cNvSpPr/>
          <p:nvPr/>
        </p:nvSpPr>
        <p:spPr>
          <a:xfrm>
            <a:off x="1617788" y="7473958"/>
            <a:ext cx="4862606" cy="2899329"/>
          </a:xfrm>
          <a:custGeom>
            <a:avLst/>
            <a:gdLst/>
            <a:ahLst/>
            <a:cxnLst/>
            <a:rect l="l" t="t" r="r" b="b"/>
            <a:pathLst>
              <a:path w="4862606" h="2899329">
                <a:moveTo>
                  <a:pt x="0" y="0"/>
                </a:moveTo>
                <a:lnTo>
                  <a:pt x="4862606" y="0"/>
                </a:lnTo>
                <a:lnTo>
                  <a:pt x="4862606" y="2899329"/>
                </a:lnTo>
                <a:lnTo>
                  <a:pt x="0" y="28993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367083" y="1394899"/>
            <a:ext cx="10027771" cy="5327253"/>
          </a:xfrm>
          <a:custGeom>
            <a:avLst/>
            <a:gdLst/>
            <a:ahLst/>
            <a:cxnLst/>
            <a:rect l="l" t="t" r="r" b="b"/>
            <a:pathLst>
              <a:path w="10027771" h="5327253">
                <a:moveTo>
                  <a:pt x="0" y="0"/>
                </a:moveTo>
                <a:lnTo>
                  <a:pt x="10027771" y="0"/>
                </a:lnTo>
                <a:lnTo>
                  <a:pt x="10027771" y="5327254"/>
                </a:lnTo>
                <a:lnTo>
                  <a:pt x="0" y="5327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TextBox 7"/>
          <p:cNvSpPr txBox="1"/>
          <p:nvPr/>
        </p:nvSpPr>
        <p:spPr>
          <a:xfrm>
            <a:off x="4879729" y="48478"/>
            <a:ext cx="8528542" cy="1059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82"/>
              </a:lnSpc>
            </a:pPr>
            <a:r>
              <a:rPr lang="en-US" sz="5915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Airde</a:t>
            </a:r>
            <a:r>
              <a:rPr lang="en-US" sz="5915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an </a:t>
            </a:r>
            <a:r>
              <a:rPr lang="en-US" sz="5915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Chompáis</a:t>
            </a:r>
            <a:endParaRPr lang="en-US" sz="5915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63987" y="1930184"/>
            <a:ext cx="6920855" cy="4126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Brúigh an nasc thíos. Bain úsáid as an maighnéad chun na treoracha a thaispeáint ar an gcompás. Bain úsáid as na frásaí thíos le tacú leat. 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lnSpc>
                <a:spcPts val="4060"/>
              </a:lnSpc>
            </a:pPr>
            <a:r>
              <a:rPr lang="en-US" sz="2900" u="sng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https://phet.colorado.edu/sims/html/magnet-and-compass/latest/magnet-and-compass_all.html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62571" y="7287683"/>
            <a:ext cx="2989957" cy="2823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15151F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Seo an tuaisceart.</a:t>
            </a:r>
          </a:p>
          <a:p>
            <a:pPr algn="ctr">
              <a:lnSpc>
                <a:spcPts val="4479"/>
              </a:lnSpc>
            </a:pPr>
            <a:endParaRPr lang="en-US" sz="3199">
              <a:solidFill>
                <a:srgbClr val="15151F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15151F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Seo an deisceart. </a:t>
            </a:r>
          </a:p>
          <a:p>
            <a:pPr algn="ctr">
              <a:lnSpc>
                <a:spcPts val="4479"/>
              </a:lnSpc>
            </a:pPr>
            <a:endParaRPr lang="en-US" sz="3199">
              <a:solidFill>
                <a:srgbClr val="15151F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  <a:p>
            <a:pPr algn="ctr">
              <a:lnSpc>
                <a:spcPts val="4479"/>
              </a:lnSpc>
            </a:pPr>
            <a:endParaRPr lang="en-US" sz="3199">
              <a:solidFill>
                <a:srgbClr val="15151F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72781" y="7657814"/>
            <a:ext cx="3944243" cy="1699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17130F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Cá bhfuil an</a:t>
            </a: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17130F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deisceart/an t-iarthar </a:t>
            </a: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17130F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ar an léarscáil?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24341" y="7609310"/>
            <a:ext cx="4410075" cy="1137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15151F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Bog an maighnéad siar. </a:t>
            </a: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15151F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Bog an maighnéad ó dheas.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A3573E-92E2-2BA7-78D9-436524D9CCC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337" t="20153" r="3337" b="3595"/>
          <a:stretch/>
        </p:blipFill>
        <p:spPr>
          <a:xfrm>
            <a:off x="11201400" y="1970291"/>
            <a:ext cx="6156816" cy="408517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4450" y="0"/>
            <a:ext cx="9445951" cy="9626447"/>
          </a:xfrm>
          <a:custGeom>
            <a:avLst/>
            <a:gdLst/>
            <a:ahLst/>
            <a:cxnLst/>
            <a:rect l="l" t="t" r="r" b="b"/>
            <a:pathLst>
              <a:path w="9445951" h="9626447">
                <a:moveTo>
                  <a:pt x="0" y="0"/>
                </a:moveTo>
                <a:lnTo>
                  <a:pt x="9445951" y="0"/>
                </a:lnTo>
                <a:lnTo>
                  <a:pt x="9445951" y="9626447"/>
                </a:lnTo>
                <a:lnTo>
                  <a:pt x="0" y="96264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3" name="Freeform 3"/>
          <p:cNvSpPr/>
          <p:nvPr/>
        </p:nvSpPr>
        <p:spPr>
          <a:xfrm>
            <a:off x="-658643" y="-5169944"/>
            <a:ext cx="20626887" cy="20626887"/>
          </a:xfrm>
          <a:custGeom>
            <a:avLst/>
            <a:gdLst/>
            <a:ahLst/>
            <a:cxnLst/>
            <a:rect l="l" t="t" r="r" b="b"/>
            <a:pathLst>
              <a:path w="20626887" h="20626887">
                <a:moveTo>
                  <a:pt x="0" y="0"/>
                </a:moveTo>
                <a:lnTo>
                  <a:pt x="20626887" y="0"/>
                </a:lnTo>
                <a:lnTo>
                  <a:pt x="20626887" y="20626888"/>
                </a:lnTo>
                <a:lnTo>
                  <a:pt x="0" y="206268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/>
          <p:cNvSpPr/>
          <p:nvPr/>
        </p:nvSpPr>
        <p:spPr>
          <a:xfrm>
            <a:off x="3385115" y="5544993"/>
            <a:ext cx="802437" cy="904154"/>
          </a:xfrm>
          <a:custGeom>
            <a:avLst/>
            <a:gdLst/>
            <a:ahLst/>
            <a:cxnLst/>
            <a:rect l="l" t="t" r="r" b="b"/>
            <a:pathLst>
              <a:path w="802437" h="904154">
                <a:moveTo>
                  <a:pt x="0" y="0"/>
                </a:moveTo>
                <a:lnTo>
                  <a:pt x="802437" y="0"/>
                </a:lnTo>
                <a:lnTo>
                  <a:pt x="802437" y="904154"/>
                </a:lnTo>
                <a:lnTo>
                  <a:pt x="0" y="9041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/>
          <p:cNvSpPr/>
          <p:nvPr/>
        </p:nvSpPr>
        <p:spPr>
          <a:xfrm>
            <a:off x="3520608" y="3886948"/>
            <a:ext cx="531451" cy="926275"/>
          </a:xfrm>
          <a:custGeom>
            <a:avLst/>
            <a:gdLst/>
            <a:ahLst/>
            <a:cxnLst/>
            <a:rect l="l" t="t" r="r" b="b"/>
            <a:pathLst>
              <a:path w="531451" h="926275">
                <a:moveTo>
                  <a:pt x="0" y="0"/>
                </a:moveTo>
                <a:lnTo>
                  <a:pt x="531451" y="0"/>
                </a:lnTo>
                <a:lnTo>
                  <a:pt x="531451" y="926276"/>
                </a:lnTo>
                <a:lnTo>
                  <a:pt x="0" y="9262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6602350" y="4003339"/>
            <a:ext cx="1080662" cy="856875"/>
          </a:xfrm>
          <a:custGeom>
            <a:avLst/>
            <a:gdLst/>
            <a:ahLst/>
            <a:cxnLst/>
            <a:rect l="l" t="t" r="r" b="b"/>
            <a:pathLst>
              <a:path w="1080662" h="856875">
                <a:moveTo>
                  <a:pt x="0" y="0"/>
                </a:moveTo>
                <a:lnTo>
                  <a:pt x="1080662" y="0"/>
                </a:lnTo>
                <a:lnTo>
                  <a:pt x="1080662" y="856875"/>
                </a:lnTo>
                <a:lnTo>
                  <a:pt x="0" y="8568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/>
          <p:cNvSpPr/>
          <p:nvPr/>
        </p:nvSpPr>
        <p:spPr>
          <a:xfrm>
            <a:off x="8140874" y="5508716"/>
            <a:ext cx="1003126" cy="940430"/>
          </a:xfrm>
          <a:custGeom>
            <a:avLst/>
            <a:gdLst/>
            <a:ahLst/>
            <a:cxnLst/>
            <a:rect l="l" t="t" r="r" b="b"/>
            <a:pathLst>
              <a:path w="1003126" h="940430">
                <a:moveTo>
                  <a:pt x="0" y="0"/>
                </a:moveTo>
                <a:lnTo>
                  <a:pt x="1003126" y="0"/>
                </a:lnTo>
                <a:lnTo>
                  <a:pt x="1003126" y="940431"/>
                </a:lnTo>
                <a:lnTo>
                  <a:pt x="0" y="9404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Freeform 8"/>
          <p:cNvSpPr/>
          <p:nvPr/>
        </p:nvSpPr>
        <p:spPr>
          <a:xfrm>
            <a:off x="4614089" y="6938400"/>
            <a:ext cx="1384140" cy="1408794"/>
          </a:xfrm>
          <a:custGeom>
            <a:avLst/>
            <a:gdLst/>
            <a:ahLst/>
            <a:cxnLst/>
            <a:rect l="l" t="t" r="r" b="b"/>
            <a:pathLst>
              <a:path w="1384140" h="1408794">
                <a:moveTo>
                  <a:pt x="0" y="0"/>
                </a:moveTo>
                <a:lnTo>
                  <a:pt x="1384140" y="0"/>
                </a:lnTo>
                <a:lnTo>
                  <a:pt x="1384140" y="1408794"/>
                </a:lnTo>
                <a:lnTo>
                  <a:pt x="0" y="140879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/>
          <p:cNvSpPr/>
          <p:nvPr/>
        </p:nvSpPr>
        <p:spPr>
          <a:xfrm>
            <a:off x="6602350" y="2127797"/>
            <a:ext cx="703361" cy="894576"/>
          </a:xfrm>
          <a:custGeom>
            <a:avLst/>
            <a:gdLst/>
            <a:ahLst/>
            <a:cxnLst/>
            <a:rect l="l" t="t" r="r" b="b"/>
            <a:pathLst>
              <a:path w="703361" h="894576">
                <a:moveTo>
                  <a:pt x="0" y="0"/>
                </a:moveTo>
                <a:lnTo>
                  <a:pt x="703361" y="0"/>
                </a:lnTo>
                <a:lnTo>
                  <a:pt x="703361" y="894576"/>
                </a:lnTo>
                <a:lnTo>
                  <a:pt x="0" y="8945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0" name="Freeform 10"/>
          <p:cNvSpPr/>
          <p:nvPr/>
        </p:nvSpPr>
        <p:spPr>
          <a:xfrm>
            <a:off x="4425042" y="2919953"/>
            <a:ext cx="881117" cy="809526"/>
          </a:xfrm>
          <a:custGeom>
            <a:avLst/>
            <a:gdLst/>
            <a:ahLst/>
            <a:cxnLst/>
            <a:rect l="l" t="t" r="r" b="b"/>
            <a:pathLst>
              <a:path w="881117" h="809526">
                <a:moveTo>
                  <a:pt x="0" y="0"/>
                </a:moveTo>
                <a:lnTo>
                  <a:pt x="881117" y="0"/>
                </a:lnTo>
                <a:lnTo>
                  <a:pt x="881117" y="809527"/>
                </a:lnTo>
                <a:lnTo>
                  <a:pt x="0" y="80952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1" name="Freeform 11"/>
          <p:cNvSpPr/>
          <p:nvPr/>
        </p:nvSpPr>
        <p:spPr>
          <a:xfrm>
            <a:off x="5050812" y="3193812"/>
            <a:ext cx="881117" cy="809526"/>
          </a:xfrm>
          <a:custGeom>
            <a:avLst/>
            <a:gdLst/>
            <a:ahLst/>
            <a:cxnLst/>
            <a:rect l="l" t="t" r="r" b="b"/>
            <a:pathLst>
              <a:path w="881117" h="809526">
                <a:moveTo>
                  <a:pt x="0" y="0"/>
                </a:moveTo>
                <a:lnTo>
                  <a:pt x="881117" y="0"/>
                </a:lnTo>
                <a:lnTo>
                  <a:pt x="881117" y="809527"/>
                </a:lnTo>
                <a:lnTo>
                  <a:pt x="0" y="80952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2" name="Freeform 12"/>
          <p:cNvSpPr/>
          <p:nvPr/>
        </p:nvSpPr>
        <p:spPr>
          <a:xfrm>
            <a:off x="4817645" y="3664028"/>
            <a:ext cx="881117" cy="809526"/>
          </a:xfrm>
          <a:custGeom>
            <a:avLst/>
            <a:gdLst/>
            <a:ahLst/>
            <a:cxnLst/>
            <a:rect l="l" t="t" r="r" b="b"/>
            <a:pathLst>
              <a:path w="881117" h="809526">
                <a:moveTo>
                  <a:pt x="0" y="0"/>
                </a:moveTo>
                <a:lnTo>
                  <a:pt x="881117" y="0"/>
                </a:lnTo>
                <a:lnTo>
                  <a:pt x="881117" y="809526"/>
                </a:lnTo>
                <a:lnTo>
                  <a:pt x="0" y="80952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3" name="Freeform 13"/>
          <p:cNvSpPr/>
          <p:nvPr/>
        </p:nvSpPr>
        <p:spPr>
          <a:xfrm>
            <a:off x="6620209" y="496634"/>
            <a:ext cx="1062803" cy="1064133"/>
          </a:xfrm>
          <a:custGeom>
            <a:avLst/>
            <a:gdLst/>
            <a:ahLst/>
            <a:cxnLst/>
            <a:rect l="l" t="t" r="r" b="b"/>
            <a:pathLst>
              <a:path w="1062803" h="1064133">
                <a:moveTo>
                  <a:pt x="0" y="0"/>
                </a:moveTo>
                <a:lnTo>
                  <a:pt x="1062803" y="0"/>
                </a:lnTo>
                <a:lnTo>
                  <a:pt x="1062803" y="1064132"/>
                </a:lnTo>
                <a:lnTo>
                  <a:pt x="0" y="106413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4" name="Freeform 14"/>
          <p:cNvSpPr/>
          <p:nvPr/>
        </p:nvSpPr>
        <p:spPr>
          <a:xfrm>
            <a:off x="9542227" y="3526557"/>
            <a:ext cx="4188213" cy="6418718"/>
          </a:xfrm>
          <a:custGeom>
            <a:avLst/>
            <a:gdLst/>
            <a:ahLst/>
            <a:cxnLst/>
            <a:rect l="l" t="t" r="r" b="b"/>
            <a:pathLst>
              <a:path w="4188213" h="6418718">
                <a:moveTo>
                  <a:pt x="0" y="0"/>
                </a:moveTo>
                <a:lnTo>
                  <a:pt x="4188213" y="0"/>
                </a:lnTo>
                <a:lnTo>
                  <a:pt x="4188213" y="6418717"/>
                </a:lnTo>
                <a:lnTo>
                  <a:pt x="0" y="641871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5" name="Freeform 15"/>
          <p:cNvSpPr/>
          <p:nvPr/>
        </p:nvSpPr>
        <p:spPr>
          <a:xfrm>
            <a:off x="11362766" y="0"/>
            <a:ext cx="6468034" cy="5180743"/>
          </a:xfrm>
          <a:custGeom>
            <a:avLst/>
            <a:gdLst/>
            <a:ahLst/>
            <a:cxnLst/>
            <a:rect l="l" t="t" r="r" b="b"/>
            <a:pathLst>
              <a:path w="5582199" h="4521581">
                <a:moveTo>
                  <a:pt x="0" y="0"/>
                </a:moveTo>
                <a:lnTo>
                  <a:pt x="5582199" y="0"/>
                </a:lnTo>
                <a:lnTo>
                  <a:pt x="5582199" y="4521581"/>
                </a:lnTo>
                <a:lnTo>
                  <a:pt x="0" y="452158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6" name="TextBox 16"/>
          <p:cNvSpPr txBox="1"/>
          <p:nvPr/>
        </p:nvSpPr>
        <p:spPr>
          <a:xfrm>
            <a:off x="6445474" y="8854000"/>
            <a:ext cx="1602284" cy="116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D13D"/>
                </a:solidFill>
                <a:latin typeface="Joy ful"/>
                <a:ea typeface="Joy ful"/>
                <a:cs typeface="Joy ful"/>
                <a:sym typeface="Joy ful"/>
              </a:rPr>
              <a:t>Tosaigh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D13D"/>
                </a:solidFill>
                <a:latin typeface="Joy ful"/>
                <a:ea typeface="Joy ful"/>
                <a:cs typeface="Joy ful"/>
                <a:sym typeface="Joy ful"/>
              </a:rPr>
              <a:t>Anseo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344400" y="647700"/>
            <a:ext cx="4471572" cy="275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Tá</a:t>
            </a:r>
            <a:r>
              <a:rPr lang="en-US" sz="25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an </a:t>
            </a:r>
            <a:r>
              <a:rPr lang="en-US" sz="25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foghlaí</a:t>
            </a:r>
            <a:r>
              <a:rPr lang="en-US" sz="25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mara </a:t>
            </a:r>
            <a:r>
              <a:rPr lang="en-US" sz="25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amaideach</a:t>
            </a:r>
            <a:r>
              <a:rPr lang="en-US" sz="25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tar </a:t>
            </a:r>
            <a:r>
              <a:rPr lang="en-US" sz="25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éis</a:t>
            </a:r>
            <a:endParaRPr lang="en-US" sz="2599" b="1" dirty="0">
              <a:solidFill>
                <a:srgbClr val="000000"/>
              </a:solidFill>
              <a:latin typeface="Childos Arabic Bold"/>
              <a:ea typeface="Childos Arabic Bold"/>
              <a:cs typeface="Childos Arabic Bold"/>
              <a:sym typeface="Childos Arabic Bold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gach</a:t>
            </a:r>
            <a:r>
              <a:rPr lang="en-US" sz="25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rud</a:t>
            </a:r>
            <a:r>
              <a:rPr lang="en-US" sz="25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atá</a:t>
            </a:r>
            <a:r>
              <a:rPr lang="en-US" sz="25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aige</a:t>
            </a:r>
            <a:r>
              <a:rPr lang="en-US" sz="25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a </a:t>
            </a:r>
            <a:r>
              <a:rPr lang="en-US" sz="25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chailleadh</a:t>
            </a:r>
            <a:r>
              <a:rPr lang="en-US" sz="25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! 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Úsáidigí</a:t>
            </a:r>
            <a:r>
              <a:rPr lang="en-US" sz="25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na</a:t>
            </a:r>
            <a:r>
              <a:rPr lang="en-US" sz="25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treoracha</a:t>
            </a:r>
            <a:r>
              <a:rPr lang="en-US" sz="25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agus</a:t>
            </a:r>
            <a:r>
              <a:rPr lang="en-US" sz="25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líonaigí</a:t>
            </a:r>
            <a:r>
              <a:rPr lang="en-US" sz="25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na</a:t>
            </a:r>
            <a:r>
              <a:rPr lang="en-US" sz="25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bearnaí</a:t>
            </a:r>
            <a:r>
              <a:rPr lang="en-US" sz="25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chun</a:t>
            </a:r>
            <a:r>
              <a:rPr lang="en-US" sz="25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a </a:t>
            </a:r>
            <a:r>
              <a:rPr lang="en-US" sz="25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rudaí</a:t>
            </a:r>
            <a:r>
              <a:rPr lang="en-US" sz="25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a </a:t>
            </a:r>
            <a:r>
              <a:rPr lang="en-US" sz="25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bhailiú</a:t>
            </a:r>
            <a:r>
              <a:rPr lang="en-US" sz="25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. </a:t>
            </a:r>
            <a:r>
              <a:rPr lang="en-US" sz="25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Féachaigí</a:t>
            </a:r>
            <a:r>
              <a:rPr lang="en-US" sz="2599" b="1" dirty="0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 an </a:t>
            </a:r>
            <a:r>
              <a:rPr lang="en-US" sz="2599" b="1" dirty="0" err="1">
                <a:solidFill>
                  <a:srgbClr val="000000"/>
                </a:solidFill>
                <a:latin typeface="Childos Arabic Bold"/>
                <a:ea typeface="Childos Arabic Bold"/>
                <a:cs typeface="Childos Arabic Bold"/>
                <a:sym typeface="Childos Arabic Bold"/>
              </a:rPr>
              <a:t>sampla</a:t>
            </a:r>
            <a:endParaRPr lang="en-US" sz="2599" b="1" dirty="0">
              <a:solidFill>
                <a:srgbClr val="000000"/>
              </a:solidFill>
              <a:latin typeface="Childos Arabic Bold"/>
              <a:ea typeface="Childos Arabic Bold"/>
              <a:cs typeface="Childos Arabic Bold"/>
              <a:sym typeface="Childos Arabic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2232" y="325184"/>
            <a:ext cx="4733369" cy="2081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An </a:t>
            </a:r>
            <a:r>
              <a:rPr lang="en-US" sz="5799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Foghlaí</a:t>
            </a:r>
            <a:r>
              <a:rPr lang="en-US" sz="5799" dirty="0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 Mara </a:t>
            </a:r>
            <a:r>
              <a:rPr lang="en-US" sz="5799" dirty="0" err="1">
                <a:solidFill>
                  <a:srgbClr val="000000"/>
                </a:solidFill>
                <a:latin typeface="Childos Arabic"/>
                <a:ea typeface="Childos Arabic"/>
                <a:cs typeface="Childos Arabic"/>
                <a:sym typeface="Childos Arabic"/>
              </a:rPr>
              <a:t>Amaideach</a:t>
            </a:r>
            <a:endParaRPr lang="en-US" sz="5799" dirty="0">
              <a:solidFill>
                <a:srgbClr val="000000"/>
              </a:solidFill>
              <a:latin typeface="Childos Arabic"/>
              <a:ea typeface="Childos Arabic"/>
              <a:cs typeface="Childos Arabic"/>
              <a:sym typeface="Childos Arabic"/>
            </a:endParaRP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1021</Words>
  <Application>Microsoft Office PowerPoint</Application>
  <PresentationFormat>Custom</PresentationFormat>
  <Paragraphs>166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ADLaM Display</vt:lpstr>
      <vt:lpstr>Joy ful</vt:lpstr>
      <vt:lpstr>Arial</vt:lpstr>
      <vt:lpstr>Childos Arabic Bold</vt:lpstr>
      <vt:lpstr>Calibri</vt:lpstr>
      <vt:lpstr>Fredoka</vt:lpstr>
      <vt:lpstr>Childos Arabic Semi-Bold</vt:lpstr>
      <vt:lpstr>KG Primary Penmanship</vt:lpstr>
      <vt:lpstr>Childos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Treodóireacht</dc:title>
  <dc:creator>Caitlín  Ní Ruanaidh</dc:creator>
  <cp:lastModifiedBy>Caitlín  Ní Ruanaidh</cp:lastModifiedBy>
  <cp:revision>6</cp:revision>
  <dcterms:created xsi:type="dcterms:W3CDTF">2006-08-16T00:00:00Z</dcterms:created>
  <dcterms:modified xsi:type="dcterms:W3CDTF">2024-10-08T12:03:00Z</dcterms:modified>
  <dc:identifier>DAGSU5sjGZo</dc:identifier>
</cp:coreProperties>
</file>