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71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67A07E-ACEF-46CC-906C-D6A75D3AA6C3}" v="3" dt="2025-01-20T20:52:14.9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6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53C1-AE8B-4444-BD94-27754D2FD54C}" type="datetimeFigureOut">
              <a:rPr lang="en-IE" smtClean="0"/>
              <a:t>20/01/2025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2E51-8E9F-4974-973B-2857A4FEEE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20417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53C1-AE8B-4444-BD94-27754D2FD54C}" type="datetimeFigureOut">
              <a:rPr lang="en-IE" smtClean="0"/>
              <a:t>20/01/2025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2E51-8E9F-4974-973B-2857A4FEEE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8379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53C1-AE8B-4444-BD94-27754D2FD54C}" type="datetimeFigureOut">
              <a:rPr lang="en-IE" smtClean="0"/>
              <a:t>20/01/2025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2E51-8E9F-4974-973B-2857A4FEEE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4454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53C1-AE8B-4444-BD94-27754D2FD54C}" type="datetimeFigureOut">
              <a:rPr lang="en-IE" smtClean="0"/>
              <a:t>20/01/2025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2E51-8E9F-4974-973B-2857A4FEEE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7677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53C1-AE8B-4444-BD94-27754D2FD54C}" type="datetimeFigureOut">
              <a:rPr lang="en-IE" smtClean="0"/>
              <a:t>20/01/2025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2E51-8E9F-4974-973B-2857A4FEEE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12393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53C1-AE8B-4444-BD94-27754D2FD54C}" type="datetimeFigureOut">
              <a:rPr lang="en-IE" smtClean="0"/>
              <a:t>20/01/2025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2E51-8E9F-4974-973B-2857A4FEEE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22132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53C1-AE8B-4444-BD94-27754D2FD54C}" type="datetimeFigureOut">
              <a:rPr lang="en-IE" smtClean="0"/>
              <a:t>20/01/2025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2E51-8E9F-4974-973B-2857A4FEEE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03906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53C1-AE8B-4444-BD94-27754D2FD54C}" type="datetimeFigureOut">
              <a:rPr lang="en-IE" smtClean="0"/>
              <a:t>20/01/2025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2E51-8E9F-4974-973B-2857A4FEEE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51389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53C1-AE8B-4444-BD94-27754D2FD54C}" type="datetimeFigureOut">
              <a:rPr lang="en-IE" smtClean="0"/>
              <a:t>20/01/2025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2E51-8E9F-4974-973B-2857A4FEEE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3676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53C1-AE8B-4444-BD94-27754D2FD54C}" type="datetimeFigureOut">
              <a:rPr lang="en-IE" smtClean="0"/>
              <a:t>20/01/2025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2E51-8E9F-4974-973B-2857A4FEEE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08286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53C1-AE8B-4444-BD94-27754D2FD54C}" type="datetimeFigureOut">
              <a:rPr lang="en-IE" smtClean="0"/>
              <a:t>20/01/2025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2E51-8E9F-4974-973B-2857A4FEEE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04422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EB53C1-AE8B-4444-BD94-27754D2FD54C}" type="datetimeFigureOut">
              <a:rPr lang="en-IE" smtClean="0"/>
              <a:t>20/01/2025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F822E51-8E9F-4974-973B-2857A4FEEE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7488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72D11B-51FC-0DE8-6E7A-67030825D4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3A03B5B-1F36-2D4B-D490-5A5D19BB25DC}"/>
              </a:ext>
            </a:extLst>
          </p:cNvPr>
          <p:cNvSpPr>
            <a:spLocks/>
          </p:cNvSpPr>
          <p:nvPr/>
        </p:nvSpPr>
        <p:spPr>
          <a:xfrm>
            <a:off x="0" y="0"/>
            <a:ext cx="9905999" cy="6858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601">
              <a:solidFill>
                <a:srgbClr val="0B76A0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2F42F48-00A2-EBA2-1187-3CB8AB174D8F}"/>
              </a:ext>
            </a:extLst>
          </p:cNvPr>
          <p:cNvGrpSpPr/>
          <p:nvPr/>
        </p:nvGrpSpPr>
        <p:grpSpPr>
          <a:xfrm>
            <a:off x="6620812" y="5289699"/>
            <a:ext cx="2963204" cy="1436232"/>
            <a:chOff x="3434359" y="638784"/>
            <a:chExt cx="1604506" cy="1485569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832AC53-8F06-6E18-B304-7D8E58D29718}"/>
                </a:ext>
              </a:extLst>
            </p:cNvPr>
            <p:cNvSpPr txBox="1"/>
            <p:nvPr/>
          </p:nvSpPr>
          <p:spPr>
            <a:xfrm>
              <a:off x="3486514" y="638784"/>
              <a:ext cx="1552351" cy="5094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590" b="1" dirty="0" err="1">
                  <a:solidFill>
                    <a:srgbClr val="0B76A0"/>
                  </a:solidFill>
                </a:rPr>
                <a:t>Critéir</a:t>
              </a:r>
              <a:r>
                <a:rPr lang="en-GB" sz="1590" b="1" dirty="0">
                  <a:solidFill>
                    <a:srgbClr val="0B76A0"/>
                  </a:solidFill>
                </a:rPr>
                <a:t> Ratha: </a:t>
              </a:r>
            </a:p>
            <a:p>
              <a:pPr algn="ctr"/>
              <a:r>
                <a:rPr lang="en-GB" sz="1011" b="1" dirty="0">
                  <a:solidFill>
                    <a:srgbClr val="0B76A0"/>
                  </a:solidFill>
                </a:rPr>
                <a:t>(</a:t>
              </a:r>
              <a:r>
                <a:rPr lang="en-GB" sz="1011" b="1" dirty="0" err="1">
                  <a:solidFill>
                    <a:srgbClr val="0B76A0"/>
                  </a:solidFill>
                </a:rPr>
                <a:t>cuimsíodh</a:t>
              </a:r>
              <a:r>
                <a:rPr lang="en-GB" sz="1011" b="1" dirty="0">
                  <a:solidFill>
                    <a:srgbClr val="0B76A0"/>
                  </a:solidFill>
                </a:rPr>
                <a:t> an </a:t>
              </a:r>
              <a:r>
                <a:rPr lang="en-GB" sz="1011" b="1" dirty="0" err="1">
                  <a:solidFill>
                    <a:srgbClr val="0B76A0"/>
                  </a:solidFill>
                </a:rPr>
                <a:t>tíl</a:t>
              </a:r>
              <a:r>
                <a:rPr lang="en-GB" sz="1011" b="1" dirty="0">
                  <a:solidFill>
                    <a:srgbClr val="0B76A0"/>
                  </a:solidFill>
                </a:rPr>
                <a:t> </a:t>
              </a:r>
              <a:r>
                <a:rPr lang="en-GB" sz="1011" b="1">
                  <a:solidFill>
                    <a:srgbClr val="0B76A0"/>
                  </a:solidFill>
                </a:rPr>
                <a:t>gheoiméadrach)</a:t>
              </a:r>
              <a:endParaRPr lang="en-IE" sz="1011" b="1" dirty="0">
                <a:solidFill>
                  <a:srgbClr val="0B76A0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B16D8F2-3AA8-34C2-7610-4F49D6D84381}"/>
                </a:ext>
              </a:extLst>
            </p:cNvPr>
            <p:cNvSpPr txBox="1"/>
            <p:nvPr/>
          </p:nvSpPr>
          <p:spPr>
            <a:xfrm>
              <a:off x="3434359" y="1011723"/>
              <a:ext cx="1456660" cy="11126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590" b="1" dirty="0">
                  <a:solidFill>
                    <a:srgbClr val="0B76A0"/>
                  </a:solidFill>
                </a:rPr>
                <a:t>.</a:t>
              </a:r>
              <a:endParaRPr lang="en-GB" sz="1200" b="1" dirty="0">
                <a:solidFill>
                  <a:srgbClr val="0B76A0"/>
                </a:solidFill>
              </a:endParaRPr>
            </a:p>
            <a:p>
              <a:r>
                <a:rPr lang="en-GB" sz="1200" b="1" dirty="0">
                  <a:solidFill>
                    <a:srgbClr val="0B76A0"/>
                  </a:solidFill>
                </a:rPr>
                <a:t>.</a:t>
              </a:r>
            </a:p>
            <a:p>
              <a:r>
                <a:rPr lang="en-GB" sz="1200" b="1" dirty="0">
                  <a:solidFill>
                    <a:srgbClr val="0B76A0"/>
                  </a:solidFill>
                </a:rPr>
                <a:t>.</a:t>
              </a:r>
            </a:p>
            <a:p>
              <a:r>
                <a:rPr lang="en-GB" sz="1200" b="1" dirty="0">
                  <a:solidFill>
                    <a:srgbClr val="0B76A0"/>
                  </a:solidFill>
                </a:rPr>
                <a:t>.</a:t>
              </a:r>
            </a:p>
            <a:p>
              <a:r>
                <a:rPr lang="en-GB" sz="1200" b="1" dirty="0">
                  <a:solidFill>
                    <a:srgbClr val="0B76A0"/>
                  </a:solidFill>
                </a:rPr>
                <a:t>.</a:t>
              </a:r>
              <a:endParaRPr lang="en-IE" sz="1011" b="1" dirty="0">
                <a:solidFill>
                  <a:srgbClr val="0B76A0"/>
                </a:solidFill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CFAE1A14-A32C-789F-FE9F-B23A648FA399}"/>
              </a:ext>
            </a:extLst>
          </p:cNvPr>
          <p:cNvSpPr txBox="1"/>
          <p:nvPr/>
        </p:nvSpPr>
        <p:spPr>
          <a:xfrm>
            <a:off x="2856338" y="82555"/>
            <a:ext cx="4166575" cy="492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1" dirty="0" err="1">
                <a:solidFill>
                  <a:srgbClr val="0B76A0"/>
                </a:solidFill>
              </a:rPr>
              <a:t>Téarma</a:t>
            </a:r>
            <a:r>
              <a:rPr lang="en-GB" sz="2601" dirty="0">
                <a:solidFill>
                  <a:srgbClr val="0B76A0"/>
                </a:solidFill>
              </a:rPr>
              <a:t> </a:t>
            </a:r>
            <a:r>
              <a:rPr lang="en-GB" sz="2601" dirty="0" err="1">
                <a:solidFill>
                  <a:srgbClr val="0B76A0"/>
                </a:solidFill>
              </a:rPr>
              <a:t>Geoiméadrach</a:t>
            </a:r>
            <a:r>
              <a:rPr lang="en-GB" sz="2601" dirty="0">
                <a:solidFill>
                  <a:srgbClr val="0B76A0"/>
                </a:solidFill>
              </a:rPr>
              <a:t>:</a:t>
            </a:r>
            <a:endParaRPr lang="en-IE" sz="2601" dirty="0">
              <a:solidFill>
                <a:srgbClr val="0B76A0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2CB6F8C-72AA-1185-C5E3-F66D6182A96D}"/>
              </a:ext>
            </a:extLst>
          </p:cNvPr>
          <p:cNvGrpSpPr/>
          <p:nvPr/>
        </p:nvGrpSpPr>
        <p:grpSpPr>
          <a:xfrm>
            <a:off x="3603395" y="5334714"/>
            <a:ext cx="2850923" cy="1372239"/>
            <a:chOff x="3404699" y="541230"/>
            <a:chExt cx="1619922" cy="1431301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77FCAA3-A5BF-9231-1275-AB1DEA3C610C}"/>
                </a:ext>
              </a:extLst>
            </p:cNvPr>
            <p:cNvSpPr txBox="1"/>
            <p:nvPr/>
          </p:nvSpPr>
          <p:spPr>
            <a:xfrm>
              <a:off x="3404699" y="541230"/>
              <a:ext cx="1619922" cy="3515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590" b="1" dirty="0" err="1">
                  <a:solidFill>
                    <a:srgbClr val="0B76A0"/>
                  </a:solidFill>
                </a:rPr>
                <a:t>Eochairfhocail</a:t>
              </a:r>
              <a:r>
                <a:rPr lang="en-GB" sz="1590" b="1" dirty="0">
                  <a:solidFill>
                    <a:srgbClr val="0B76A0"/>
                  </a:solidFill>
                </a:rPr>
                <a:t> le </a:t>
              </a:r>
              <a:r>
                <a:rPr lang="en-GB" sz="1590" b="1" dirty="0" err="1">
                  <a:solidFill>
                    <a:srgbClr val="0B76A0"/>
                  </a:solidFill>
                </a:rPr>
                <a:t>hiniúchadh</a:t>
              </a:r>
              <a:endParaRPr lang="en-IE" sz="1011" b="1" dirty="0">
                <a:solidFill>
                  <a:srgbClr val="0B76A0"/>
                </a:solidFill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EFA1107-D5CC-4DC1-6ACB-69BFACA8D506}"/>
                </a:ext>
              </a:extLst>
            </p:cNvPr>
            <p:cNvSpPr txBox="1"/>
            <p:nvPr/>
          </p:nvSpPr>
          <p:spPr>
            <a:xfrm>
              <a:off x="3444904" y="913154"/>
              <a:ext cx="1456660" cy="10593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rgbClr val="0B76A0"/>
                  </a:solidFill>
                </a:rPr>
                <a:t>.</a:t>
              </a:r>
            </a:p>
            <a:p>
              <a:r>
                <a:rPr lang="en-GB" sz="1200" b="1" dirty="0">
                  <a:solidFill>
                    <a:srgbClr val="0B76A0"/>
                  </a:solidFill>
                </a:rPr>
                <a:t>.</a:t>
              </a:r>
            </a:p>
            <a:p>
              <a:r>
                <a:rPr lang="en-GB" sz="1200" b="1" dirty="0">
                  <a:solidFill>
                    <a:srgbClr val="0B76A0"/>
                  </a:solidFill>
                </a:rPr>
                <a:t>.</a:t>
              </a:r>
            </a:p>
            <a:p>
              <a:r>
                <a:rPr lang="en-GB" sz="1200" b="1" dirty="0">
                  <a:solidFill>
                    <a:srgbClr val="0B76A0"/>
                  </a:solidFill>
                </a:rPr>
                <a:t>.</a:t>
              </a:r>
            </a:p>
            <a:p>
              <a:r>
                <a:rPr lang="en-GB" sz="1200" b="1" dirty="0">
                  <a:solidFill>
                    <a:srgbClr val="0B76A0"/>
                  </a:solidFill>
                </a:rPr>
                <a:t>.</a:t>
              </a:r>
              <a:endParaRPr lang="en-IE" sz="1011" b="1" dirty="0">
                <a:solidFill>
                  <a:srgbClr val="0B76A0"/>
                </a:solidFill>
              </a:endParaRPr>
            </a:p>
          </p:txBody>
        </p: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FBFAB17-0450-4ED4-864E-9F220D5C60FE}"/>
              </a:ext>
            </a:extLst>
          </p:cNvPr>
          <p:cNvCxnSpPr>
            <a:cxnSpLocks/>
          </p:cNvCxnSpPr>
          <p:nvPr/>
        </p:nvCxnSpPr>
        <p:spPr>
          <a:xfrm>
            <a:off x="3603396" y="5289699"/>
            <a:ext cx="6273175" cy="9545"/>
          </a:xfrm>
          <a:prstGeom prst="line">
            <a:avLst/>
          </a:prstGeom>
          <a:ln w="19050" cap="flat" cmpd="sng" algn="ctr">
            <a:solidFill>
              <a:schemeClr val="bg1">
                <a:lumMod val="8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AA611ED-D2FD-31A3-2AC4-0377D24A8516}"/>
              </a:ext>
            </a:extLst>
          </p:cNvPr>
          <p:cNvCxnSpPr>
            <a:cxnSpLocks/>
          </p:cNvCxnSpPr>
          <p:nvPr/>
        </p:nvCxnSpPr>
        <p:spPr>
          <a:xfrm>
            <a:off x="3603397" y="763766"/>
            <a:ext cx="0" cy="5998722"/>
          </a:xfrm>
          <a:prstGeom prst="line">
            <a:avLst/>
          </a:prstGeom>
          <a:ln w="19050" cap="flat" cmpd="sng" algn="ctr">
            <a:solidFill>
              <a:schemeClr val="bg1">
                <a:lumMod val="8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E2E1C887-7B8D-FA64-9EF8-07D836EEEAA3}"/>
              </a:ext>
            </a:extLst>
          </p:cNvPr>
          <p:cNvSpPr txBox="1"/>
          <p:nvPr/>
        </p:nvSpPr>
        <p:spPr>
          <a:xfrm>
            <a:off x="5826315" y="561377"/>
            <a:ext cx="2760960" cy="337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90" b="1" dirty="0" err="1">
                <a:solidFill>
                  <a:srgbClr val="0B76A0"/>
                </a:solidFill>
              </a:rPr>
              <a:t>Anailís</a:t>
            </a:r>
            <a:r>
              <a:rPr lang="en-GB" sz="1590" b="1" dirty="0">
                <a:solidFill>
                  <a:srgbClr val="0B76A0"/>
                </a:solidFill>
              </a:rPr>
              <a:t> </a:t>
            </a:r>
            <a:r>
              <a:rPr lang="en-GB" sz="1590" b="1" dirty="0" err="1">
                <a:solidFill>
                  <a:srgbClr val="0B76A0"/>
                </a:solidFill>
              </a:rPr>
              <a:t>sceiteáilte</a:t>
            </a:r>
            <a:endParaRPr lang="en-IE" sz="1011" b="1" dirty="0">
              <a:solidFill>
                <a:srgbClr val="0B76A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A527C36-E008-1479-46F0-73675CB23530}"/>
              </a:ext>
            </a:extLst>
          </p:cNvPr>
          <p:cNvSpPr txBox="1"/>
          <p:nvPr/>
        </p:nvSpPr>
        <p:spPr>
          <a:xfrm>
            <a:off x="321984" y="5306824"/>
            <a:ext cx="2760960" cy="337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90" b="1" dirty="0" err="1">
                <a:solidFill>
                  <a:srgbClr val="0B76A0"/>
                </a:solidFill>
              </a:rPr>
              <a:t>Sainmhíniú</a:t>
            </a:r>
            <a:endParaRPr lang="en-IE" sz="1011" b="1" dirty="0">
              <a:solidFill>
                <a:srgbClr val="0B76A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89F7806-8962-A45C-9098-610AD59748CF}"/>
              </a:ext>
            </a:extLst>
          </p:cNvPr>
          <p:cNvSpPr txBox="1"/>
          <p:nvPr/>
        </p:nvSpPr>
        <p:spPr>
          <a:xfrm>
            <a:off x="819842" y="562544"/>
            <a:ext cx="2760960" cy="337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90" b="1" dirty="0" err="1">
                <a:solidFill>
                  <a:srgbClr val="0B76A0"/>
                </a:solidFill>
              </a:rPr>
              <a:t>Sampla</a:t>
            </a:r>
            <a:r>
              <a:rPr lang="en-GB" sz="1590" b="1" dirty="0">
                <a:solidFill>
                  <a:srgbClr val="0B76A0"/>
                </a:solidFill>
              </a:rPr>
              <a:t> </a:t>
            </a:r>
            <a:r>
              <a:rPr lang="en-GB" sz="1590" b="1" dirty="0" err="1">
                <a:solidFill>
                  <a:srgbClr val="0B76A0"/>
                </a:solidFill>
              </a:rPr>
              <a:t>ón</a:t>
            </a:r>
            <a:r>
              <a:rPr lang="en-GB" sz="1590" b="1" dirty="0">
                <a:solidFill>
                  <a:srgbClr val="0B76A0"/>
                </a:solidFill>
              </a:rPr>
              <a:t> </a:t>
            </a:r>
            <a:r>
              <a:rPr lang="en-GB" sz="1590" b="1" dirty="0" err="1">
                <a:solidFill>
                  <a:srgbClr val="0B76A0"/>
                </a:solidFill>
              </a:rPr>
              <a:t>bhfíorshaol</a:t>
            </a:r>
            <a:endParaRPr lang="en-IE" sz="1011" b="1" dirty="0">
              <a:solidFill>
                <a:srgbClr val="0B76A0"/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38035EB-E5E4-8CB5-3A72-DE1491A68758}"/>
              </a:ext>
            </a:extLst>
          </p:cNvPr>
          <p:cNvCxnSpPr/>
          <p:nvPr/>
        </p:nvCxnSpPr>
        <p:spPr>
          <a:xfrm>
            <a:off x="6454317" y="5289699"/>
            <a:ext cx="0" cy="1568301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black screen with blue text&#10;&#10;Description automatically generated">
            <a:extLst>
              <a:ext uri="{FF2B5EF4-FFF2-40B4-BE49-F238E27FC236}">
                <a16:creationId xmlns:a16="http://schemas.microsoft.com/office/drawing/2014/main" id="{AB734A29-6CEA-2FE1-F086-3F697E9EFF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9" y="0"/>
            <a:ext cx="2489813" cy="609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633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34696910322C49BE3CD47349948BB5" ma:contentTypeVersion="15" ma:contentTypeDescription="Create a new document." ma:contentTypeScope="" ma:versionID="386bebc34cca01d221120d3475fa3986">
  <xsd:schema xmlns:xsd="http://www.w3.org/2001/XMLSchema" xmlns:xs="http://www.w3.org/2001/XMLSchema" xmlns:p="http://schemas.microsoft.com/office/2006/metadata/properties" xmlns:ns2="7630ae88-9023-4e9e-b049-743ab2c07744" xmlns:ns3="46da6fe7-9f01-4e2c-8767-23ae1d36ae7f" targetNamespace="http://schemas.microsoft.com/office/2006/metadata/properties" ma:root="true" ma:fieldsID="fa30cd2a2f3305503b68cea2001d6477" ns2:_="" ns3:_="">
    <xsd:import namespace="7630ae88-9023-4e9e-b049-743ab2c07744"/>
    <xsd:import namespace="46da6fe7-9f01-4e2c-8767-23ae1d36ae7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30ae88-9023-4e9e-b049-743ab2c077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67c90686-b975-4123-9b95-f27ff4c4f8b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da6fe7-9f01-4e2c-8767-23ae1d36ae7f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e38f4ea5-d353-41c3-9e56-9877e2f916d0}" ma:internalName="TaxCatchAll" ma:showField="CatchAllData" ma:web="46da6fe7-9f01-4e2c-8767-23ae1d36ae7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630ae88-9023-4e9e-b049-743ab2c07744">
      <Terms xmlns="http://schemas.microsoft.com/office/infopath/2007/PartnerControls"/>
    </lcf76f155ced4ddcb4097134ff3c332f>
    <TaxCatchAll xmlns="46da6fe7-9f01-4e2c-8767-23ae1d36ae7f" xsi:nil="true"/>
  </documentManagement>
</p:properties>
</file>

<file path=customXml/itemProps1.xml><?xml version="1.0" encoding="utf-8"?>
<ds:datastoreItem xmlns:ds="http://schemas.openxmlformats.org/officeDocument/2006/customXml" ds:itemID="{0F3716EE-2603-4429-9726-40108DD2FFCF}"/>
</file>

<file path=customXml/itemProps2.xml><?xml version="1.0" encoding="utf-8"?>
<ds:datastoreItem xmlns:ds="http://schemas.openxmlformats.org/officeDocument/2006/customXml" ds:itemID="{6D71705F-D295-4003-8781-839CFAC41BF5}"/>
</file>

<file path=customXml/itemProps3.xml><?xml version="1.0" encoding="utf-8"?>
<ds:datastoreItem xmlns:ds="http://schemas.openxmlformats.org/officeDocument/2006/customXml" ds:itemID="{FD60221E-EE3A-497F-9362-F13D0E3F94E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</Words>
  <Application>Microsoft Office PowerPoint</Application>
  <PresentationFormat>A4 Paper (210x297 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2025-01-20T20:52:14Z</dcterms:created>
  <dcterms:modified xsi:type="dcterms:W3CDTF">2025-01-20T20:52:15Z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0x010100B034696910322C49BE3CD47349948BB5</vt:lpwstr>
  </property>
</Properties>
</file>